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35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2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8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0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4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7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7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52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5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8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1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4424A-8297-4948-BE80-7FDDD94D2197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7DAF9-4A65-49BE-980D-04A5C98F2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139293" y="1712841"/>
            <a:ext cx="2391580" cy="40341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CPF toxicity induction in the Mice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396009" y="2131395"/>
            <a:ext cx="1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04745" y="5338349"/>
            <a:ext cx="1336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4523341" y="2413693"/>
            <a:ext cx="2590961" cy="50919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Hes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NioHes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prescription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Mice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561519" y="2966472"/>
            <a:ext cx="8965" cy="586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158712" y="2344151"/>
            <a:ext cx="1147474" cy="1842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55834" t="9306" r="16389" b="9722"/>
          <a:stretch/>
        </p:blipFill>
        <p:spPr>
          <a:xfrm>
            <a:off x="4487045" y="3578628"/>
            <a:ext cx="417030" cy="1215644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8773682" y="158042"/>
            <a:ext cx="2782697" cy="4642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Protective effect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Nio-Hes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Freeform 32"/>
          <p:cNvSpPr/>
          <p:nvPr/>
        </p:nvSpPr>
        <p:spPr>
          <a:xfrm rot="5400000">
            <a:off x="1691299" y="3628191"/>
            <a:ext cx="1062135" cy="1164757"/>
          </a:xfrm>
          <a:custGeom>
            <a:avLst/>
            <a:gdLst>
              <a:gd name="connsiteX0" fmla="*/ 0 w 1116573"/>
              <a:gd name="connsiteY0" fmla="*/ 156511 h 782555"/>
              <a:gd name="connsiteX1" fmla="*/ 725296 w 1116573"/>
              <a:gd name="connsiteY1" fmla="*/ 156511 h 782555"/>
              <a:gd name="connsiteX2" fmla="*/ 725296 w 1116573"/>
              <a:gd name="connsiteY2" fmla="*/ 0 h 782555"/>
              <a:gd name="connsiteX3" fmla="*/ 1116573 w 1116573"/>
              <a:gd name="connsiteY3" fmla="*/ 391278 h 782555"/>
              <a:gd name="connsiteX4" fmla="*/ 725296 w 1116573"/>
              <a:gd name="connsiteY4" fmla="*/ 782555 h 782555"/>
              <a:gd name="connsiteX5" fmla="*/ 725296 w 1116573"/>
              <a:gd name="connsiteY5" fmla="*/ 626044 h 782555"/>
              <a:gd name="connsiteX6" fmla="*/ 0 w 1116573"/>
              <a:gd name="connsiteY6" fmla="*/ 626044 h 782555"/>
              <a:gd name="connsiteX7" fmla="*/ 0 w 1116573"/>
              <a:gd name="connsiteY7" fmla="*/ 156511 h 78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6573" h="782555">
                <a:moveTo>
                  <a:pt x="0" y="156511"/>
                </a:moveTo>
                <a:lnTo>
                  <a:pt x="725296" y="156511"/>
                </a:lnTo>
                <a:lnTo>
                  <a:pt x="725296" y="0"/>
                </a:lnTo>
                <a:lnTo>
                  <a:pt x="1116573" y="391278"/>
                </a:lnTo>
                <a:lnTo>
                  <a:pt x="725296" y="782555"/>
                </a:lnTo>
                <a:lnTo>
                  <a:pt x="725296" y="626044"/>
                </a:lnTo>
                <a:lnTo>
                  <a:pt x="0" y="626044"/>
                </a:lnTo>
                <a:lnTo>
                  <a:pt x="0" y="156511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0" tIns="156511" rIns="234766" bIns="156511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Prescription the </a:t>
            </a:r>
            <a:r>
              <a:rPr lang="en-US" sz="1000" dirty="0" err="1"/>
              <a:t>Nio+Hesp</a:t>
            </a:r>
            <a:r>
              <a:rPr lang="en-US" sz="1000" dirty="0"/>
              <a:t> </a:t>
            </a:r>
            <a:r>
              <a:rPr lang="en-US" sz="1000" dirty="0" smtClean="0"/>
              <a:t> &amp; </a:t>
            </a:r>
            <a:r>
              <a:rPr lang="en-US" sz="1000" dirty="0" err="1" smtClean="0"/>
              <a:t>Hesp</a:t>
            </a:r>
            <a:endParaRPr lang="en-US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097" y="495164"/>
            <a:ext cx="1789827" cy="9694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5112" t="65768" r="5865" b="3937"/>
          <a:stretch/>
        </p:blipFill>
        <p:spPr>
          <a:xfrm>
            <a:off x="1833531" y="2676065"/>
            <a:ext cx="1166816" cy="8163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2249" t="3383" r="34918" b="48521"/>
          <a:stretch/>
        </p:blipFill>
        <p:spPr>
          <a:xfrm>
            <a:off x="1833531" y="4843322"/>
            <a:ext cx="939061" cy="16807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488" t="28283" b="25036"/>
          <a:stretch/>
        </p:blipFill>
        <p:spPr>
          <a:xfrm>
            <a:off x="5038613" y="3806327"/>
            <a:ext cx="1838546" cy="12227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16057" t="13762" r="43567" b="433"/>
          <a:stretch/>
        </p:blipFill>
        <p:spPr>
          <a:xfrm>
            <a:off x="6051069" y="5165810"/>
            <a:ext cx="1047613" cy="7934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3909" t="34092" r="999" b="-1499"/>
          <a:stretch/>
        </p:blipFill>
        <p:spPr>
          <a:xfrm>
            <a:off x="4345411" y="5280285"/>
            <a:ext cx="1386404" cy="837200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4320407" y="191687"/>
            <a:ext cx="2254469" cy="47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 the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Nio-Hes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b="30610"/>
          <a:stretch/>
        </p:blipFill>
        <p:spPr>
          <a:xfrm>
            <a:off x="5076039" y="740491"/>
            <a:ext cx="1401159" cy="16258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1421" y="915439"/>
            <a:ext cx="2758701" cy="1252115"/>
          </a:xfrm>
          <a:prstGeom prst="rect">
            <a:avLst/>
          </a:prstGeom>
        </p:spPr>
      </p:pic>
      <p:pic>
        <p:nvPicPr>
          <p:cNvPr id="36" name="Picture 35" descr="C:\Users\Test\Dropbox\من\کارهای جدید\شریف نیا\ریوایز\figures new\Slide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112" y="3852881"/>
            <a:ext cx="1778484" cy="297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6" descr="C:\Users\Test\Dropbox\من\کارهای جدید\شریف نیا\ریوایز\figures new\Slide8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9"/>
          <a:stretch/>
        </p:blipFill>
        <p:spPr bwMode="auto">
          <a:xfrm>
            <a:off x="10340772" y="3874018"/>
            <a:ext cx="1595523" cy="2839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Picture 37" descr="C:\Users\Test\Dropbox\من\کارهای جدید\شریف نیا\ریوایز\figures new\Slide16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" t="2655" b="36136"/>
          <a:stretch/>
        </p:blipFill>
        <p:spPr bwMode="auto">
          <a:xfrm>
            <a:off x="9157227" y="2351652"/>
            <a:ext cx="2263050" cy="1392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57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47</cp:revision>
  <dcterms:created xsi:type="dcterms:W3CDTF">2019-11-27T05:54:41Z</dcterms:created>
  <dcterms:modified xsi:type="dcterms:W3CDTF">2023-01-21T06:25:33Z</dcterms:modified>
</cp:coreProperties>
</file>