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80" r:id="rId2"/>
    <p:sldId id="274" r:id="rId3"/>
    <p:sldId id="266" r:id="rId4"/>
    <p:sldId id="279" r:id="rId5"/>
    <p:sldId id="264" r:id="rId6"/>
    <p:sldId id="261" r:id="rId7"/>
    <p:sldId id="27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12" autoAdjust="0"/>
    <p:restoredTop sz="95256" autoAdjust="0"/>
  </p:normalViewPr>
  <p:slideViewPr>
    <p:cSldViewPr>
      <p:cViewPr varScale="1">
        <p:scale>
          <a:sx n="77" d="100"/>
          <a:sy n="77" d="100"/>
        </p:scale>
        <p:origin x="152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220C7F-CDBD-4A18-AEB4-BD6194E38345}" type="datetimeFigureOut">
              <a:rPr lang="en-IN" smtClean="0"/>
              <a:t>12-07-2023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8DF8E-2832-4330-802F-3627C1797F7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1210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8DF8E-2832-4330-802F-3627C1797F78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5695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8DF8E-2832-4330-802F-3627C1797F78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463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A979-3DA1-4CA2-A034-53BB54385D56}" type="datetimeFigureOut">
              <a:rPr lang="en-IN" smtClean="0"/>
              <a:pPr/>
              <a:t>12-07-2023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D053E-56F0-455F-A535-88C1D911361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A979-3DA1-4CA2-A034-53BB54385D56}" type="datetimeFigureOut">
              <a:rPr lang="en-IN" smtClean="0"/>
              <a:pPr/>
              <a:t>12-07-2023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D053E-56F0-455F-A535-88C1D911361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A979-3DA1-4CA2-A034-53BB54385D56}" type="datetimeFigureOut">
              <a:rPr lang="en-IN" smtClean="0"/>
              <a:pPr/>
              <a:t>12-07-2023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D053E-56F0-455F-A535-88C1D911361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A979-3DA1-4CA2-A034-53BB54385D56}" type="datetimeFigureOut">
              <a:rPr lang="en-IN" smtClean="0"/>
              <a:pPr/>
              <a:t>12-07-2023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D053E-56F0-455F-A535-88C1D911361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A979-3DA1-4CA2-A034-53BB54385D56}" type="datetimeFigureOut">
              <a:rPr lang="en-IN" smtClean="0"/>
              <a:pPr/>
              <a:t>12-07-2023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D053E-56F0-455F-A535-88C1D911361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A979-3DA1-4CA2-A034-53BB54385D56}" type="datetimeFigureOut">
              <a:rPr lang="en-IN" smtClean="0"/>
              <a:pPr/>
              <a:t>12-07-2023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D053E-56F0-455F-A535-88C1D911361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A979-3DA1-4CA2-A034-53BB54385D56}" type="datetimeFigureOut">
              <a:rPr lang="en-IN" smtClean="0"/>
              <a:pPr/>
              <a:t>12-07-2023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D053E-56F0-455F-A535-88C1D911361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A979-3DA1-4CA2-A034-53BB54385D56}" type="datetimeFigureOut">
              <a:rPr lang="en-IN" smtClean="0"/>
              <a:pPr/>
              <a:t>12-07-2023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D053E-56F0-455F-A535-88C1D911361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A979-3DA1-4CA2-A034-53BB54385D56}" type="datetimeFigureOut">
              <a:rPr lang="en-IN" smtClean="0"/>
              <a:pPr/>
              <a:t>12-07-2023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D053E-56F0-455F-A535-88C1D911361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A979-3DA1-4CA2-A034-53BB54385D56}" type="datetimeFigureOut">
              <a:rPr lang="en-IN" smtClean="0"/>
              <a:pPr/>
              <a:t>12-07-2023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D053E-56F0-455F-A535-88C1D911361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A979-3DA1-4CA2-A034-53BB54385D56}" type="datetimeFigureOut">
              <a:rPr lang="en-IN" smtClean="0"/>
              <a:pPr/>
              <a:t>12-07-2023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D053E-56F0-455F-A535-88C1D911361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9A979-3DA1-4CA2-A034-53BB54385D56}" type="datetimeFigureOut">
              <a:rPr lang="en-IN" smtClean="0"/>
              <a:pPr/>
              <a:t>12-07-2023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D053E-56F0-455F-A535-88C1D9113613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AC32AE-E0A1-42BE-9AA2-01869F674655}"/>
              </a:ext>
            </a:extLst>
          </p:cNvPr>
          <p:cNvSpPr txBox="1"/>
          <p:nvPr/>
        </p:nvSpPr>
        <p:spPr>
          <a:xfrm>
            <a:off x="395536" y="476672"/>
            <a:ext cx="1080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1319C0-3245-46C7-A548-3BEE0A304D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0" b="20600"/>
          <a:stretch/>
        </p:blipFill>
        <p:spPr>
          <a:xfrm>
            <a:off x="3493024" y="1573628"/>
            <a:ext cx="2304256" cy="33329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0A261B-7FD3-4918-A3B6-30B833878EE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1" b="21651"/>
          <a:stretch/>
        </p:blipFill>
        <p:spPr>
          <a:xfrm>
            <a:off x="6400899" y="1573628"/>
            <a:ext cx="2304256" cy="333294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272CC04-677A-4937-8847-338C40CCC807}"/>
              </a:ext>
            </a:extLst>
          </p:cNvPr>
          <p:cNvSpPr/>
          <p:nvPr/>
        </p:nvSpPr>
        <p:spPr>
          <a:xfrm>
            <a:off x="3385012" y="1429612"/>
            <a:ext cx="2520280" cy="36004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640C71-8DF5-4F76-B15B-E4FEE479376E}"/>
              </a:ext>
            </a:extLst>
          </p:cNvPr>
          <p:cNvSpPr/>
          <p:nvPr/>
        </p:nvSpPr>
        <p:spPr>
          <a:xfrm>
            <a:off x="6300192" y="1429612"/>
            <a:ext cx="2520280" cy="36004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FECEA070-308A-4D6F-A576-773AD41CD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2" t="19550" r="1892" b="30051"/>
          <a:stretch>
            <a:fillRect/>
          </a:stretch>
        </p:blipFill>
        <p:spPr bwMode="auto">
          <a:xfrm>
            <a:off x="545339" y="1578699"/>
            <a:ext cx="2391984" cy="3332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7911254-E18F-410D-97F1-BB8111B72398}"/>
              </a:ext>
            </a:extLst>
          </p:cNvPr>
          <p:cNvSpPr/>
          <p:nvPr/>
        </p:nvSpPr>
        <p:spPr>
          <a:xfrm>
            <a:off x="438846" y="1439899"/>
            <a:ext cx="2692994" cy="36004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82D16C-CA04-467A-ABBC-35F5262F6113}"/>
              </a:ext>
            </a:extLst>
          </p:cNvPr>
          <p:cNvSpPr txBox="1"/>
          <p:nvPr/>
        </p:nvSpPr>
        <p:spPr>
          <a:xfrm>
            <a:off x="1526367" y="925363"/>
            <a:ext cx="517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3D8F35-F53B-4F68-8B37-F01399E19FB6}"/>
              </a:ext>
            </a:extLst>
          </p:cNvPr>
          <p:cNvSpPr txBox="1"/>
          <p:nvPr/>
        </p:nvSpPr>
        <p:spPr>
          <a:xfrm>
            <a:off x="4572000" y="925362"/>
            <a:ext cx="517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CD2103-D0DC-4314-BE66-7D78425A218D}"/>
              </a:ext>
            </a:extLst>
          </p:cNvPr>
          <p:cNvSpPr txBox="1"/>
          <p:nvPr/>
        </p:nvSpPr>
        <p:spPr>
          <a:xfrm>
            <a:off x="7358657" y="925362"/>
            <a:ext cx="517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774951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2654D6B8-EBD0-8BD1-07AF-16D34DBB66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" t="8524" r="5900"/>
          <a:stretch/>
        </p:blipFill>
        <p:spPr>
          <a:xfrm>
            <a:off x="355798" y="692696"/>
            <a:ext cx="8432403" cy="60349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CDDE5D-D018-4DCE-9605-B2EF44328E8F}"/>
              </a:ext>
            </a:extLst>
          </p:cNvPr>
          <p:cNvSpPr txBox="1"/>
          <p:nvPr/>
        </p:nvSpPr>
        <p:spPr>
          <a:xfrm>
            <a:off x="539552" y="383039"/>
            <a:ext cx="1080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73BC0DE-2C6B-B9FB-D292-AB656AE055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1" t="9176" r="12988" b="5650"/>
          <a:stretch/>
        </p:blipFill>
        <p:spPr>
          <a:xfrm>
            <a:off x="1043608" y="764704"/>
            <a:ext cx="6912768" cy="58412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5F7DCA-6C9C-4D3C-96D1-8713991C2799}"/>
              </a:ext>
            </a:extLst>
          </p:cNvPr>
          <p:cNvSpPr txBox="1"/>
          <p:nvPr/>
        </p:nvSpPr>
        <p:spPr>
          <a:xfrm>
            <a:off x="323528" y="332656"/>
            <a:ext cx="1080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47A157-BB73-1323-957E-E6F2B117FF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31" y="1576536"/>
            <a:ext cx="3852936" cy="35806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82B6AE-17C7-6FCE-688F-7C71688E50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990" y="1576536"/>
            <a:ext cx="3852936" cy="35806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68ECC9-51FE-75E5-8783-E52D7F4A75BF}"/>
              </a:ext>
            </a:extLst>
          </p:cNvPr>
          <p:cNvSpPr txBox="1"/>
          <p:nvPr/>
        </p:nvSpPr>
        <p:spPr>
          <a:xfrm>
            <a:off x="545641" y="404664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08F487-AC12-5C4A-D39D-6B3D1DA280DB}"/>
              </a:ext>
            </a:extLst>
          </p:cNvPr>
          <p:cNvSpPr txBox="1"/>
          <p:nvPr/>
        </p:nvSpPr>
        <p:spPr>
          <a:xfrm>
            <a:off x="2348379" y="1114871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D89046-6E4B-C8A2-4E97-AA188BECFA69}"/>
              </a:ext>
            </a:extLst>
          </p:cNvPr>
          <p:cNvSpPr txBox="1"/>
          <p:nvPr/>
        </p:nvSpPr>
        <p:spPr>
          <a:xfrm>
            <a:off x="6407175" y="1114871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723220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643AA7-557E-0D28-1BE7-DC06C815AC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4" t="13650" r="5113" b="14300"/>
          <a:stretch/>
        </p:blipFill>
        <p:spPr>
          <a:xfrm>
            <a:off x="539552" y="1196752"/>
            <a:ext cx="8370676" cy="49411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C83D70-8A80-4203-97C6-F35A442F7730}"/>
              </a:ext>
            </a:extLst>
          </p:cNvPr>
          <p:cNvSpPr txBox="1"/>
          <p:nvPr/>
        </p:nvSpPr>
        <p:spPr>
          <a:xfrm>
            <a:off x="545641" y="404664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B4172F8-FCD9-A791-9CB5-888C4D6386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12" r="9051"/>
          <a:stretch/>
        </p:blipFill>
        <p:spPr>
          <a:xfrm>
            <a:off x="2987824" y="404664"/>
            <a:ext cx="5508104" cy="62819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6555A3D-F5FD-4FEE-936F-FEFBD076F514}"/>
              </a:ext>
            </a:extLst>
          </p:cNvPr>
          <p:cNvSpPr txBox="1"/>
          <p:nvPr/>
        </p:nvSpPr>
        <p:spPr>
          <a:xfrm>
            <a:off x="395536" y="421702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12D7FA-C139-4095-BAFA-0BEAB8989578}"/>
              </a:ext>
            </a:extLst>
          </p:cNvPr>
          <p:cNvSpPr txBox="1"/>
          <p:nvPr/>
        </p:nvSpPr>
        <p:spPr>
          <a:xfrm>
            <a:off x="2738027" y="544812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985F41-2CFB-4D45-A748-C014EC49179A}"/>
              </a:ext>
            </a:extLst>
          </p:cNvPr>
          <p:cNvSpPr txBox="1"/>
          <p:nvPr/>
        </p:nvSpPr>
        <p:spPr>
          <a:xfrm>
            <a:off x="2735796" y="3933056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CA54C4-DDCB-D01A-8F62-BB86A2BA5D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0" t="13650" r="8651" b="17451"/>
          <a:stretch/>
        </p:blipFill>
        <p:spPr>
          <a:xfrm>
            <a:off x="683568" y="1268760"/>
            <a:ext cx="7776864" cy="47251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0C837A-6C3F-4D3B-BBC7-303DA0080875}"/>
              </a:ext>
            </a:extLst>
          </p:cNvPr>
          <p:cNvSpPr txBox="1"/>
          <p:nvPr/>
        </p:nvSpPr>
        <p:spPr>
          <a:xfrm>
            <a:off x="545641" y="404664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2314</TotalTime>
  <Words>30</Words>
  <Application>Microsoft Office PowerPoint</Application>
  <PresentationFormat>On-screen Show (4:3)</PresentationFormat>
  <Paragraphs>16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Compaq</dc:creator>
  <cp:lastModifiedBy>shikha </cp:lastModifiedBy>
  <cp:revision>84</cp:revision>
  <dcterms:created xsi:type="dcterms:W3CDTF">2018-02-20T08:51:06Z</dcterms:created>
  <dcterms:modified xsi:type="dcterms:W3CDTF">2023-07-12T08:58:50Z</dcterms:modified>
</cp:coreProperties>
</file>