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213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E3D247-33E2-90E1-AF74-A4BE8B5975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963DD41-144D-FBD4-9385-4AD2EDE652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BAF67FA-275D-5AA3-22D7-F06D5348D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35C-AA44-4342-A106-AA2EE28242A9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6C09DB-C878-2870-84E5-0A597574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EC3A0B8-800F-6EA8-737F-0151C381C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E806C-594B-4296-8389-E8CFC1406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194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424C83-B18E-C512-6271-64526606B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D873309-5013-79B4-2944-D6A07256B2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400FDD-035D-CE07-70C7-7615886C4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35C-AA44-4342-A106-AA2EE28242A9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FCF2C7-70EF-1474-EB09-F36546CCC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20471C6-19FF-B3DF-3A34-E1775A344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E806C-594B-4296-8389-E8CFC1406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8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7DF8D3B-94C4-5728-D3FE-10090D835B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1992C1-CB9C-401A-D04D-C526A3FF0D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8BAFB7-BCFE-0EE0-339A-41C2C22FD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35C-AA44-4342-A106-AA2EE28242A9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FEB612-DFC4-8892-C702-B64F02A3C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0B38C5-8AD1-264B-83B0-E3567D7A2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E806C-594B-4296-8389-E8CFC1406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4304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DC2B9A-E0E7-AF88-0288-996700186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8CEC6F9-CD4A-CA53-B4A3-3EDE16739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EA55AE6-28D4-10DD-0001-E1B4A5B6A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35C-AA44-4342-A106-AA2EE28242A9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2E30FE-6849-070B-4EA8-1741FA69F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CC7D90-29CB-F16C-0010-EBDDBFCFD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E806C-594B-4296-8389-E8CFC1406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7071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9FB83E-F05A-7902-D033-04A478A79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B75E88C-235E-64C0-598B-9E79DCE0E1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0EF0A8-7DED-22E9-8431-4259C99D5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35C-AA44-4342-A106-AA2EE28242A9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A5CD78-7A8C-7490-51FA-C6BD2DDB2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E3798C-BDF6-FA01-CC35-AA1807397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E806C-594B-4296-8389-E8CFC1406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443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3CBFDA-34AA-6F9A-5548-EBDB0D885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D11D31-BFCD-223F-F707-6CE4F3AEF0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D16A25C-A9B6-57F4-68D7-1DA1CF72FB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D02008-4E64-608E-DE9C-B873E341D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35C-AA44-4342-A106-AA2EE28242A9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F69DA4E-21C6-E3FA-6AB3-D73903208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47A89C9-1CDB-945C-F52E-67EAD813B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E806C-594B-4296-8389-E8CFC1406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662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F70CFA-A036-9CEC-46A7-795786F9C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1A124C4-0169-D441-390B-72C95A0E1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5D3D3E8-4B7B-59F4-1F46-29A4C515BE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A1E800B-EF6B-EAC9-4509-BDF775410B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A53E046-CD53-27C2-29ED-8A605EDD8F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D3FD772-F556-8A22-108E-AA509C76B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35C-AA44-4342-A106-AA2EE28242A9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DAE325D-BB0A-50C1-C48B-E72FDC70F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2C4C375-86ED-F173-E2CD-CB84DE5C0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E806C-594B-4296-8389-E8CFC1406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2005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4572EA-3629-042F-12C3-1241BFD1C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73039A1-34FA-5FEC-D878-83FCC09BE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35C-AA44-4342-A106-AA2EE28242A9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D8F3E32-77E0-1425-B399-20DD62645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E19EF35-482A-FF36-4E1B-7549354D3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E806C-594B-4296-8389-E8CFC1406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6302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E2CA06E-525B-28E1-F504-D9DAE2308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35C-AA44-4342-A106-AA2EE28242A9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1271CC9-E2F2-4243-794C-F01A0BF3F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80EF1E-52B2-98B5-BF99-901813881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E806C-594B-4296-8389-E8CFC1406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08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3CE8B9-3092-B420-2CCD-23B3CC977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C2ADB25-F959-EB2C-891E-09B1550DF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684B50D-8174-91C0-50EC-F70BA8CBBD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7738E27-91D3-D97B-38B8-C7F0D9D5F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35C-AA44-4342-A106-AA2EE28242A9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F1E7B8A-FAB6-C3AC-8468-AD165AE5D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429EDC9-2452-E416-A87F-D05126A0C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E806C-594B-4296-8389-E8CFC1406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940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2C2E95-4135-F710-433E-E84623F73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4551049-70ED-242E-0AF6-3EB4BBEBEC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002170B-45F4-C1F1-9A24-37248740EC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FBD042-360D-9E69-254A-9CC56230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35C-AA44-4342-A106-AA2EE28242A9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ED72AB3-6F48-2670-F17F-2B7D5E3C7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906678C-463A-E509-4574-2416E8CAD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E806C-594B-4296-8389-E8CFC1406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9407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1D91751-7408-9157-7418-7A250BB2D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F9CA65-C872-80E2-024E-5A2363957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45F849-217D-4490-1597-D8579F8C4E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6C35C-AA44-4342-A106-AA2EE28242A9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2D22C0-DA50-B6D6-F32D-B56CE2F536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95AEF6-C5C7-2000-C3C5-F1D9994577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E806C-594B-4296-8389-E8CFC1406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6740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2A991BA9-6FE1-EEBB-5907-6E401FC2F2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0877629"/>
              </p:ext>
            </p:extLst>
          </p:nvPr>
        </p:nvGraphicFramePr>
        <p:xfrm>
          <a:off x="2034988" y="719666"/>
          <a:ext cx="8125011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6345">
                  <a:extLst>
                    <a:ext uri="{9D8B030D-6E8A-4147-A177-3AD203B41FA5}">
                      <a16:colId xmlns:a16="http://schemas.microsoft.com/office/drawing/2014/main" val="155485607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72914377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6221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Gene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sense (5’ to 3’)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antisense (5’ to 3’)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17155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i="1" dirty="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ACTB</a:t>
                      </a:r>
                      <a:endParaRPr lang="ja-JP" sz="12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ATGAAGATCAAGATCATTGCTCCTC</a:t>
                      </a:r>
                      <a:endParaRPr lang="ja-JP" sz="12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ACATCTGCTGGAAGGTGGACA</a:t>
                      </a:r>
                      <a:endParaRPr lang="ja-JP" sz="12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19353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i="1" dirty="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CERS1</a:t>
                      </a:r>
                      <a:endParaRPr lang="ja-JP" sz="12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dirty="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CCATGACCCACCATCTGTCT</a:t>
                      </a:r>
                      <a:endParaRPr lang="ja-JP" sz="12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dirty="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TTGGTGAACTCAAGCTGCAC</a:t>
                      </a:r>
                      <a:endParaRPr lang="ja-JP" sz="12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269685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i="1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CERS2</a:t>
                      </a:r>
                      <a:endParaRPr lang="ja-JP" sz="12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dirty="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TCTATATCACGCTGCCCCTG</a:t>
                      </a:r>
                      <a:endParaRPr lang="ja-JP" sz="12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CTTGCCACTGGTCAGGTAGA</a:t>
                      </a:r>
                      <a:endParaRPr lang="ja-JP" sz="12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59747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i="1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CERS3</a:t>
                      </a:r>
                      <a:endParaRPr lang="ja-JP" sz="12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dirty="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ACTGTTGCTGGAATTGCGTT</a:t>
                      </a:r>
                      <a:endParaRPr lang="ja-JP" sz="12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TGTTACAGGTCTGCGTCCAT</a:t>
                      </a:r>
                      <a:endParaRPr lang="ja-JP" sz="12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74538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i="1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CERS4</a:t>
                      </a:r>
                      <a:endParaRPr lang="ja-JP" sz="12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dirty="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TCTCTGGTGCTGCTGTTACA</a:t>
                      </a:r>
                      <a:endParaRPr lang="ja-JP" sz="12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AGATGAGGAAGAGAGCGTCG</a:t>
                      </a:r>
                      <a:endParaRPr lang="ja-JP" sz="12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10268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i="1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CERS5</a:t>
                      </a:r>
                      <a:endParaRPr lang="ja-JP" sz="12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dirty="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CATCTTCTTCGTGAGGCTGC</a:t>
                      </a:r>
                      <a:endParaRPr lang="ja-JP" sz="12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TGTCCTGATTCCTCCGATGG</a:t>
                      </a:r>
                      <a:endParaRPr lang="ja-JP" sz="12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09922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i="1" dirty="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CERS6</a:t>
                      </a:r>
                      <a:endParaRPr lang="ja-JP" sz="12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dirty="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ACCTGAAGAACACGGAGGAG</a:t>
                      </a:r>
                      <a:endParaRPr lang="ja-JP" sz="12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dirty="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CCAGCAATGCCTCGTATTCC</a:t>
                      </a:r>
                      <a:endParaRPr lang="ja-JP" sz="12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28717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i="1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ASAH1</a:t>
                      </a:r>
                      <a:endParaRPr lang="ja-JP" sz="12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TCAGGACCAACGTACAGAGG</a:t>
                      </a:r>
                      <a:endParaRPr lang="ja-JP" sz="12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AAAAGGGCCAGGAAAGTTGC</a:t>
                      </a:r>
                      <a:endParaRPr lang="ja-JP" sz="12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632143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i="1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ASAH2</a:t>
                      </a:r>
                      <a:endParaRPr lang="ja-JP" sz="12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TGCACAGGACAAGTAGCAGA</a:t>
                      </a:r>
                      <a:endParaRPr lang="ja-JP" sz="12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CCATGATGAAGGCACGACTG</a:t>
                      </a:r>
                      <a:endParaRPr lang="ja-JP" sz="12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37253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i="1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ACER1</a:t>
                      </a:r>
                      <a:endParaRPr lang="ja-JP" sz="12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CCTATCAGAGCTCCGAGGTG</a:t>
                      </a:r>
                      <a:endParaRPr lang="ja-JP" sz="12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AGTGGCCCGAAGATGAAGAA</a:t>
                      </a:r>
                      <a:endParaRPr lang="ja-JP" sz="12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74640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i="1" dirty="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ACER2</a:t>
                      </a:r>
                      <a:endParaRPr lang="ja-JP" sz="12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TCTCTCTGATGACCCTGGGA</a:t>
                      </a:r>
                      <a:endParaRPr lang="ja-JP" sz="12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GAGGCAGCATCAAAGTAGGC</a:t>
                      </a:r>
                      <a:endParaRPr lang="ja-JP" sz="12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7954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i="1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ACER3</a:t>
                      </a:r>
                      <a:endParaRPr lang="ja-JP" sz="12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ACTGGTGCGAGGAGAACTAC</a:t>
                      </a:r>
                      <a:endParaRPr lang="ja-JP" sz="12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GAAGCACCAGGATCCCATTC</a:t>
                      </a:r>
                      <a:endParaRPr lang="ja-JP" sz="12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024915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i="1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SMS1</a:t>
                      </a:r>
                      <a:endParaRPr lang="ja-JP" sz="12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GCATATTACATCACCACGAGACTCTT</a:t>
                      </a:r>
                      <a:endParaRPr lang="ja-JP" sz="12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dirty="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GGAGGTTCATCTGGGAAGCTT</a:t>
                      </a:r>
                      <a:endParaRPr lang="ja-JP" sz="12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39129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i="1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SMS2</a:t>
                      </a:r>
                      <a:endParaRPr lang="ja-JP" sz="12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TTCAGCGGTCACACGGTTAC</a:t>
                      </a:r>
                      <a:endParaRPr lang="ja-JP" sz="12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indent="182880">
                        <a:lnSpc>
                          <a:spcPts val="2400"/>
                        </a:lnSpc>
                      </a:pPr>
                      <a:r>
                        <a:rPr lang="en-US" sz="1050" dirty="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ACGAGGCGAATATTCTTTGATGA</a:t>
                      </a:r>
                      <a:endParaRPr lang="ja-JP" sz="12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05939376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71CCBA0-EC36-18D0-0FDE-FEC65B40DF98}"/>
              </a:ext>
            </a:extLst>
          </p:cNvPr>
          <p:cNvSpPr txBox="1"/>
          <p:nvPr/>
        </p:nvSpPr>
        <p:spPr>
          <a:xfrm>
            <a:off x="357809" y="206734"/>
            <a:ext cx="1109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1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217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59</Words>
  <Application>Microsoft Office PowerPoint</Application>
  <PresentationFormat>ワイド画面</PresentationFormat>
  <Paragraphs>46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端山 軍</dc:creator>
  <cp:lastModifiedBy>端山 軍</cp:lastModifiedBy>
  <cp:revision>1</cp:revision>
  <dcterms:created xsi:type="dcterms:W3CDTF">2023-06-23T03:02:00Z</dcterms:created>
  <dcterms:modified xsi:type="dcterms:W3CDTF">2023-06-23T03:13:09Z</dcterms:modified>
</cp:coreProperties>
</file>