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13" y="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4D03E2-1726-2C95-5E90-36F09E616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2C5240B-35D4-9E26-6963-CE864CC71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90A7B2-DB68-6372-9889-41FF7D613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A3F71-B081-BB55-6D37-FC02E3C4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FDB3C7-8A89-BAD7-D054-DA66B4A62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22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F58A4D-0586-11B3-5D97-4935DDCAF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DC37F5-1A0F-3F30-91C2-F68CE9D2A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2CE2FF-5CA2-2712-DA51-FD35C5A7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7F9BAD-D8CF-F9FE-BE7D-6C5FC2667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DEB37-55CF-A591-57C8-F6366001A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68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F3E1B0-BBED-7A28-3324-86BBB04199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DF38E3-86F4-E094-F721-41829A8D1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232F6B-9C81-AB36-4EEC-F269A9560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1561F1-A5FB-C669-942A-777EA3EAA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337AF3-DEFD-7B48-3DA0-EB3313D5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751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DE539F-44C4-0129-5468-CCC3768A2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83F4D6-6611-3C42-9628-E85D9FC4B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579F71-DFE4-1260-6569-19334523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67C686-60B4-15B8-A3A4-7274B197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9B575E-0180-7BEA-3266-5F89054FA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78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710F38-4F94-8EAC-44E1-96206A1BA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8156CC-EEED-FF04-BD8F-D147C8BC2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7C40F3-0075-2E06-9B57-9B3932158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023ED7-DC6B-62A9-C927-388EC253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05F81A-81ED-2239-4972-470F6F9F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16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994F85-8752-2EB9-E3F3-8A3A8A2F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B86CA0-B668-B3E9-7AE2-3857F656B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10BF9F-775A-9495-99E9-2D5AF719E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7E03DF-AC35-B467-8097-6A9C7257D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D0BA69-F8F4-2F0A-456E-800EB77B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4FC6FC-424E-5BB7-9A60-AEDA5687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60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091C4-0011-5D71-4E0B-AADC06225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C383AB-BB2D-925E-AA12-6D106483F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A138FD-6BF2-8CFE-42A2-4EB0C9134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38C7BD-CD9B-BBC3-57F5-E80B08B46E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F8DA6C-6591-E6A8-0F32-01571C6CA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45A0F4-9EED-1BAA-67E5-6D8D7CAB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89DDEE-7974-8B6B-8FCE-CE843691D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D4D64F7-2579-A078-2212-DBACBF6AB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19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3870EF-2CFD-7FCB-7999-493A6FC5F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B8BAA4-5E60-B3C8-14B0-035170AE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8FFE644-DA7B-B9A9-4EA6-6326078F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4693B0-11C1-7D91-AC24-3E4817F3C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37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DABFF80-0A40-5C18-8DF4-C235F817C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67B6C5C-0253-D515-4863-D2DFFC25C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7AAF3E-1A63-289D-773E-ABC49F9E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888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40EB52-7161-3AFE-9469-4BECF11DA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2D337D-75E5-93C1-D71F-F487AED84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E600CD-F2AE-3713-F46D-1B61CFEF0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6EDB15-FDC9-BA7F-50F6-A410427B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E06629-314E-7121-7962-B37C32A10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00D3FC-BB4D-FABE-75BB-2E86DEB2E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04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3B25BF-A643-FC37-ABAB-5518E96C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917856A-9A8E-B4C2-3E27-716EFFE84B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9FA330-13A7-7901-B3C7-3ECDD98EA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732069-646A-A72E-AE56-7F410F38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7F7846-704F-0BDE-E18D-7B807442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BF04DB-7C3D-BA01-D01D-8A2548314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91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5D87FE7-634F-FA2C-FD67-F7F87AFCE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D1A4D5-9546-450E-F69F-D99DFBAE9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235DFC-E55A-DCD6-AF31-8C59DC06D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042A6-5A68-441D-A28D-C03672BC855A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583456-5094-67A4-7BE8-8F65B152E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08F774-7C82-2B66-9194-35AD4B8795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4983-64BB-4733-94BC-F67267FC61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0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A356B0C-C452-46B4-9F7E-CCA32F95B1DC}"/>
              </a:ext>
            </a:extLst>
          </p:cNvPr>
          <p:cNvGraphicFramePr>
            <a:graphicFrameLocks noGrp="1"/>
          </p:cNvGraphicFramePr>
          <p:nvPr/>
        </p:nvGraphicFramePr>
        <p:xfrm>
          <a:off x="694449" y="1191260"/>
          <a:ext cx="10803100" cy="447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5910">
                  <a:extLst>
                    <a:ext uri="{9D8B030D-6E8A-4147-A177-3AD203B41FA5}">
                      <a16:colId xmlns:a16="http://schemas.microsoft.com/office/drawing/2014/main" val="2754027645"/>
                    </a:ext>
                  </a:extLst>
                </a:gridCol>
                <a:gridCol w="2964128">
                  <a:extLst>
                    <a:ext uri="{9D8B030D-6E8A-4147-A177-3AD203B41FA5}">
                      <a16:colId xmlns:a16="http://schemas.microsoft.com/office/drawing/2014/main" val="4256991856"/>
                    </a:ext>
                  </a:extLst>
                </a:gridCol>
                <a:gridCol w="2136511">
                  <a:extLst>
                    <a:ext uri="{9D8B030D-6E8A-4147-A177-3AD203B41FA5}">
                      <a16:colId xmlns:a16="http://schemas.microsoft.com/office/drawing/2014/main" val="1434326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KRAS Wild (n=46)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KRAS mutation (n=36)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CerS1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0.06, 0-2.79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0.0006, 0-0.18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0.3242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CerS2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16.1, 0.04-263.4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10.1, 0.0009-164.8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0.4726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CerS3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0.270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2.71, 0.23-17.50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1.07, 0.07-4.99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CerS5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0.78, 0-4.91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1.16, 0-7.28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0.1827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CerS6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3.23, 0-23.5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4.78, 0-64.2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0.4238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ASAH1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2.67, 0-39.5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1.74, 0-16.7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0.4289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86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ASAH2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1.55, 0-32.4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0.92, 0-9.37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0.4225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036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ACER1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0.14, 0-3.99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0.07, 0-1.74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0.5116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210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ACER2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0.36, 0-2.35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0.58, 0-6.77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0.3048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124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ACER3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1.68, 0.20-9.58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1.82, 0-9.24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0.7794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440868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C57EA73-3B42-4533-9096-FE2A2705B6F2}"/>
              </a:ext>
            </a:extLst>
          </p:cNvPr>
          <p:cNvSpPr txBox="1"/>
          <p:nvPr/>
        </p:nvSpPr>
        <p:spPr>
          <a:xfrm>
            <a:off x="562260" y="3304"/>
            <a:ext cx="239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</a:t>
            </a:r>
          </a:p>
        </p:txBody>
      </p:sp>
    </p:spTree>
    <p:extLst>
      <p:ext uri="{BB962C8B-B14F-4D97-AF65-F5344CB8AC3E}">
        <p14:creationId xmlns:p14="http://schemas.microsoft.com/office/powerpoint/2010/main" val="199884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ワイド画面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端山 軍</dc:creator>
  <cp:lastModifiedBy>端山 軍</cp:lastModifiedBy>
  <cp:revision>1</cp:revision>
  <dcterms:created xsi:type="dcterms:W3CDTF">2023-06-23T04:14:00Z</dcterms:created>
  <dcterms:modified xsi:type="dcterms:W3CDTF">2023-06-23T04:14:28Z</dcterms:modified>
</cp:coreProperties>
</file>