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213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6F0A8F-3F6D-8F06-C9D8-03E160F60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BEBA946-86A6-E732-3A6B-A05127F0D3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D2B62C-30FD-1BB8-D268-9C3A6A8A4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7FE6D-0A7C-4F2F-8288-ABD47C33DE80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E55437-91FA-3DBB-5B2F-433961483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9B086D-CDD1-AF64-A3D1-EF6EDF7C7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FC20C-B1B0-46C2-88D1-A8B323C691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083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463976-D022-1D31-0A58-1F6AFAF07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CD152F1-2C11-5242-452D-DA74DA0876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902E89-15A5-D284-6910-89C857196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7FE6D-0A7C-4F2F-8288-ABD47C33DE80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3515E0-248A-F140-0974-107D1D9F2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8BCD86A-687A-6F26-355C-DF30B22E4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FC20C-B1B0-46C2-88D1-A8B323C691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815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18BA364-8CF3-3968-959B-64ADA2178C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3BDB1EC-1A10-02E4-156D-EA0D13FD46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22BA82-7171-D907-68DE-D3712529C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7FE6D-0A7C-4F2F-8288-ABD47C33DE80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C969A01-BD83-3B5A-7AC5-5401437C7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C2C49D-5B32-AB7B-C116-4261DCD76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FC20C-B1B0-46C2-88D1-A8B323C691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3668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DEAA6D-6A94-A25E-52E8-DF1785354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1B4E23-AABC-D4BF-E870-BDBFD8BFD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5DB4A4-F377-85A4-66AE-674BF11A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7FE6D-0A7C-4F2F-8288-ABD47C33DE80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0EFAFB-1C62-C689-FEF6-84629B011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044846-C5A9-1E9A-FAE3-4414C9B57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FC20C-B1B0-46C2-88D1-A8B323C691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5058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966B50-83D5-0B4F-1D45-79AEA7EB8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C9F6253-FABF-8F2C-1071-817255EA11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B15783-CD58-076C-7374-0CE1FDDA1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7FE6D-0A7C-4F2F-8288-ABD47C33DE80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1F8631-1B60-069D-727E-3BEBC1411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1E052F2-34A5-250C-1CF9-3B3A7DA4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FC20C-B1B0-46C2-88D1-A8B323C691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6361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CF59F0-18B9-E993-349E-A25E7664A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FB76059-BDB9-88AB-427B-5801F7820F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C9801F6-354E-61EF-4016-8916EE63E2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0DB459B-5061-4BFF-C524-A8B587E50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7FE6D-0A7C-4F2F-8288-ABD47C33DE80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D5C62A1-E1B7-C691-8F55-575A53D1E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2F7E1F-4138-CA35-1E3C-9897B9041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FC20C-B1B0-46C2-88D1-A8B323C691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8877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63D067-6E81-4E84-E583-633E88731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AE01553-272E-F399-D005-26C59A9BD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17C52D8-3CEA-8E97-AE4F-F4906B9E1C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F61B2C1-3F1B-5FBB-4B3B-A83EAE1811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995C477-272D-FD54-AF73-7396F95238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0E8E213-4ECD-1C0F-0CBC-5B10B6A7D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7FE6D-0A7C-4F2F-8288-ABD47C33DE80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0069FF7-7831-F1C0-9F06-49BDDD0C8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D573BB0-176B-314C-0850-7466F143C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FC20C-B1B0-46C2-88D1-A8B323C691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963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B0B26F-20EC-7FBF-C473-107E7CA87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0940E3-315A-61C5-325B-C11B1A852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7FE6D-0A7C-4F2F-8288-ABD47C33DE80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DC39D02-79F4-EA19-374B-8B0018B37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06B2D11-0370-493D-B761-D13540269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FC20C-B1B0-46C2-88D1-A8B323C691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809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2AB9B12-FCE8-DFB1-F685-4064AB9C9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7FE6D-0A7C-4F2F-8288-ABD47C33DE80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6CE1C95-74DC-A8CF-37FF-045689F63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724E655-B748-A5C4-6E0A-9EF150078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FC20C-B1B0-46C2-88D1-A8B323C691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3776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17448F-04C7-683E-0825-A77075082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C4ADEF9-8081-4A13-9329-B9126F0BF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07E9D0C-7870-B8A1-8529-4A69F40F06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EEEF894-2F9D-6C7E-BC5C-7CE9C0FBA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7FE6D-0A7C-4F2F-8288-ABD47C33DE80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81C911E-A080-3EDD-2E63-81670CADB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E31A3DB-0A7B-8344-808A-5ACDE6CB3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FC20C-B1B0-46C2-88D1-A8B323C691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2266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069280-256C-BA98-EA57-1F2272A7B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233A0F9-9614-E15E-053E-69C35E43DB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F9326-0CB1-A4DB-5F70-166BDAEBEF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C0538DC-C5CA-7E0C-8C57-F6EB43282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7FE6D-0A7C-4F2F-8288-ABD47C33DE80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5B9BE4-7B8C-ADD7-7539-8A2A84141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45DE76-55F2-19E0-BA09-490B34EB4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FC20C-B1B0-46C2-88D1-A8B323C691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1118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FADE496-3E1D-F9FE-ED76-8C745FE39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B7468E8-75C1-6781-A3AA-C1A62B7942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2E31CB-6621-2E13-74D9-8098804E41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7FE6D-0A7C-4F2F-8288-ABD47C33DE80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0932D7-EF10-8EE4-AD52-CED432AA7F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89DDFA-964A-54B7-4C78-F7AF1D1B8D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FC20C-B1B0-46C2-88D1-A8B323C691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8502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/>
        </p:nvGraphicFramePr>
        <p:xfrm>
          <a:off x="133223" y="736066"/>
          <a:ext cx="11795352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26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6850">
                  <a:extLst>
                    <a:ext uri="{9D8B030D-6E8A-4147-A177-3AD203B41FA5}">
                      <a16:colId xmlns:a16="http://schemas.microsoft.com/office/drawing/2014/main" val="2754027645"/>
                    </a:ext>
                  </a:extLst>
                </a:gridCol>
                <a:gridCol w="2410303">
                  <a:extLst>
                    <a:ext uri="{9D8B030D-6E8A-4147-A177-3AD203B41FA5}">
                      <a16:colId xmlns:a16="http://schemas.microsoft.com/office/drawing/2014/main" val="4256991856"/>
                    </a:ext>
                  </a:extLst>
                </a:gridCol>
                <a:gridCol w="1735528">
                  <a:extLst>
                    <a:ext uri="{9D8B030D-6E8A-4147-A177-3AD203B41FA5}">
                      <a16:colId xmlns:a16="http://schemas.microsoft.com/office/drawing/2014/main" val="1434326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Variables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CerS4 high N=50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CerS4 low N=32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Age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(years), median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67.6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68.5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0.722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Gender (male / female)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(62) / 19 (38)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(68.8) / 10 (31.3)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0.533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Tumor location (right side / left side</a:t>
                      </a:r>
                      <a:r>
                        <a:rPr kumimoji="1" lang="en-US" altLang="ja-JP" sz="20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(20) / 40 (80)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(31.3) / 22 (68.8)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0.247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Histology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(w</a:t>
                      </a: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ell or mod. defined / others)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 (96) / 2 (4)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(96.9) / 1 (3.1)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0.837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Depth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tumor invasion (T1 or T2 /</a:t>
                      </a:r>
                      <a:r>
                        <a:rPr kumimoji="1" lang="ja-JP" alt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T3</a:t>
                      </a:r>
                      <a:r>
                        <a:rPr kumimoji="1" lang="ja-JP" alt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 T4)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(10) / 45 (90)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(18.8) / 26 (81.3)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0.257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Lymph node metastasis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kumimoji="1" lang="ja-JP" alt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1" lang="ja-JP" alt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(46) / 27 (54)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(37.5) / 20 (62.5)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0.448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Lymph[</a:t>
                      </a:r>
                      <a:r>
                        <a:rPr kumimoji="1" lang="en-US" altLang="ja-JP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atic</a:t>
                      </a: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 invasion 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1" lang="ja-JP" alt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1" lang="ja-JP" alt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(59.4) / 13 (40.6)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(44) / 28 (56)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0.1744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Venous invasion 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1" lang="ja-JP" alt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1" lang="ja-JP" alt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(84.0) / 8 (16)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(56.3) / 14 (43.8)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0.0057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Distant metastasis 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1" lang="ja-JP" alt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1" lang="ja-JP" alt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(20) </a:t>
                      </a:r>
                      <a:r>
                        <a:rPr kumimoji="1" lang="en-US" altLang="ja-JP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40 (80) </a:t>
                      </a: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(9.4) / 29 (90.6)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0.1998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728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CEA [level]</a:t>
                      </a:r>
                      <a:r>
                        <a:rPr kumimoji="1" lang="ja-JP" alt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(high / normal)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(40) / 30 (60)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(50) / 16 (50)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0.373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CA19-9 [level] 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(high / normal)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(16) / 42 (84)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(28.1) / 23 (71.9)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0.1864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KRAS 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(wild-type / mutant)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(70) / 15 (30)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(34.4) / 21 (65.6)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0.0015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NRAS 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(wild-type / mutant)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(100) / 0 (0)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 (96.0) / 2 (4)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0.2520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5172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BRAF 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(wild-type / mutant)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(90.6) / 3 (9.4)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 (96) / 2 (4)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0.3211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107310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133223" y="126668"/>
            <a:ext cx="2391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>Table 4</a:t>
            </a:r>
            <a:endParaRPr kumimoji="1" lang="en-US" altLang="ja-JP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324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376</Words>
  <Application>Microsoft Office PowerPoint</Application>
  <PresentationFormat>ワイド画面</PresentationFormat>
  <Paragraphs>61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端山 軍</dc:creator>
  <cp:lastModifiedBy>端山 軍</cp:lastModifiedBy>
  <cp:revision>1</cp:revision>
  <dcterms:created xsi:type="dcterms:W3CDTF">2023-06-23T04:14:36Z</dcterms:created>
  <dcterms:modified xsi:type="dcterms:W3CDTF">2023-06-23T04:15:17Z</dcterms:modified>
</cp:coreProperties>
</file>