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8802-78DB-4F09-B980-EC945F261C2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D83-DA33-496A-A343-D4487F7D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5248" y="5979359"/>
            <a:ext cx="1089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architecture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PaCOL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proteins. BBOX and CCT domains are indicated by mint and purple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respectively. The black middle region represents the diverge region of COL proteins.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8" y="0"/>
            <a:ext cx="7987426" cy="59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704" y="5503440"/>
            <a:ext cx="1073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en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motif composition in </a:t>
            </a:r>
            <a:r>
              <a:rPr lang="en-C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PaCOL</a:t>
            </a:r>
            <a:r>
              <a:rPr lang="en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proteins. Different motifs were represented by different color boxes. MEME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was used for motif analysis with the complete amino acid sequences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PaCOL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16664" r="8170" b="15100"/>
          <a:stretch/>
        </p:blipFill>
        <p:spPr>
          <a:xfrm>
            <a:off x="255493" y="228598"/>
            <a:ext cx="7775845" cy="5274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/>
          <a:stretch/>
        </p:blipFill>
        <p:spPr>
          <a:xfrm>
            <a:off x="8062714" y="228598"/>
            <a:ext cx="3720353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2021-01-10T16:36:44Z</dcterms:created>
  <dcterms:modified xsi:type="dcterms:W3CDTF">2021-01-26T14:19:50Z</dcterms:modified>
</cp:coreProperties>
</file>