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3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4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1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4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9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66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3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2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06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54856-1E93-4778-89B2-3C56991C49A5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4E259-B032-4BA0-A6AA-2C0483EF9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8832" y="176283"/>
            <a:ext cx="5634317" cy="2743201"/>
            <a:chOff x="3146612" y="2017058"/>
            <a:chExt cx="5634317" cy="274320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46" t="27081" r="1928" b="12919"/>
            <a:stretch/>
          </p:blipFill>
          <p:spPr>
            <a:xfrm>
              <a:off x="3146612" y="2017058"/>
              <a:ext cx="5634317" cy="2743201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845920" y="2695602"/>
              <a:ext cx="9449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1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3807341" y="3699962"/>
              <a:ext cx="2366623" cy="293599"/>
              <a:chOff x="3807341" y="3699962"/>
              <a:chExt cx="2366623" cy="293599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4131728" y="3699962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413030" y="3711692"/>
                <a:ext cx="377815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flipH="1">
                <a:off x="4951954" y="3711692"/>
                <a:ext cx="457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106132" y="3706312"/>
                <a:ext cx="3885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63473" y="3706007"/>
                <a:ext cx="3783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741675" y="3716561"/>
                <a:ext cx="4322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807341" y="3716562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990758" y="2648004"/>
              <a:ext cx="10505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6167325" y="3706312"/>
              <a:ext cx="2366623" cy="293599"/>
              <a:chOff x="3807341" y="3699962"/>
              <a:chExt cx="2366623" cy="293599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131728" y="3699962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413030" y="3711692"/>
                <a:ext cx="377815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flipH="1">
                <a:off x="4951954" y="3711692"/>
                <a:ext cx="457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106132" y="3706312"/>
                <a:ext cx="3885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463473" y="3706007"/>
                <a:ext cx="3783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741675" y="3716561"/>
                <a:ext cx="4322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807341" y="3716562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5977233" y="188258"/>
            <a:ext cx="5688105" cy="2635624"/>
            <a:chOff x="3321424" y="2339788"/>
            <a:chExt cx="5688105" cy="2635624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85" t="26176" r="2206" b="16176"/>
            <a:stretch/>
          </p:blipFill>
          <p:spPr>
            <a:xfrm>
              <a:off x="3321424" y="2339788"/>
              <a:ext cx="5688105" cy="2635624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072796" y="2888297"/>
              <a:ext cx="983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3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97182" y="3813515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678484" y="3825245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flipH="1">
              <a:off x="5217408" y="3825245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371586" y="3819865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728927" y="3819560"/>
              <a:ext cx="378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07129" y="3830114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72795" y="3830115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21708" y="3796915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003010" y="3808645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 flipH="1">
              <a:off x="7541934" y="3808645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696112" y="3803265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53453" y="3802960"/>
              <a:ext cx="378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331655" y="3813514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397321" y="3813515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12608" y="2888297"/>
              <a:ext cx="983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4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00799" y="3039035"/>
            <a:ext cx="5621777" cy="2702859"/>
            <a:chOff x="3200400" y="2393576"/>
            <a:chExt cx="5943600" cy="2729753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00" t="27353" b="12941"/>
            <a:stretch/>
          </p:blipFill>
          <p:spPr>
            <a:xfrm>
              <a:off x="3200400" y="2393576"/>
              <a:ext cx="5943600" cy="2729753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3968208" y="3244334"/>
              <a:ext cx="1071064" cy="373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5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292594" y="4123296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73894" y="4135026"/>
              <a:ext cx="465377" cy="279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flipH="1">
              <a:off x="5112820" y="4135026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66998" y="4129645"/>
              <a:ext cx="469832" cy="279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66620" y="4129340"/>
              <a:ext cx="436061" cy="279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902541" y="4139895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968207" y="4139896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877254" y="3244334"/>
              <a:ext cx="1129399" cy="373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6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784780" y="4168120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066082" y="4179850"/>
              <a:ext cx="446124" cy="284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 flipH="1">
              <a:off x="7605006" y="4179850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759182" y="4174469"/>
              <a:ext cx="484843" cy="282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116524" y="4174164"/>
              <a:ext cx="415192" cy="2902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394727" y="4184719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460393" y="4184720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056180" y="3039035"/>
            <a:ext cx="6019279" cy="2877671"/>
            <a:chOff x="3048000" y="2299446"/>
            <a:chExt cx="6096000" cy="2918013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294" b="10883"/>
            <a:stretch/>
          </p:blipFill>
          <p:spPr>
            <a:xfrm>
              <a:off x="3048000" y="2299446"/>
              <a:ext cx="6096000" cy="2918013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3867575" y="3244334"/>
              <a:ext cx="1066924" cy="374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7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729377" y="4154673"/>
              <a:ext cx="2607724" cy="376986"/>
              <a:chOff x="1049921" y="685331"/>
              <a:chExt cx="2366623" cy="293599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374308" y="68533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655610" y="697061"/>
                <a:ext cx="377815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 flipH="1">
                <a:off x="2194534" y="697061"/>
                <a:ext cx="457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2348712" y="691681"/>
                <a:ext cx="3885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2706053" y="691376"/>
                <a:ext cx="3783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984255" y="701930"/>
                <a:ext cx="4322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049921" y="70193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367563" y="4138073"/>
              <a:ext cx="2668861" cy="407033"/>
              <a:chOff x="1049921" y="685331"/>
              <a:chExt cx="2579585" cy="293599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1374308" y="68533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655610" y="697061"/>
                <a:ext cx="377815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flipH="1">
                <a:off x="2194534" y="697061"/>
                <a:ext cx="457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348712" y="691681"/>
                <a:ext cx="3885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2706053" y="691376"/>
                <a:ext cx="3783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984255" y="701930"/>
                <a:ext cx="645251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049921" y="70193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6994213" y="3244334"/>
              <a:ext cx="1047924" cy="374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8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824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4811" y="255495"/>
            <a:ext cx="5499848" cy="2581836"/>
            <a:chOff x="3442447" y="2501153"/>
            <a:chExt cx="5499848" cy="2581836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1" t="29706" r="3088" b="13823"/>
            <a:stretch/>
          </p:blipFill>
          <p:spPr>
            <a:xfrm>
              <a:off x="3442447" y="2501153"/>
              <a:ext cx="5499848" cy="2581836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4478860" y="3059668"/>
              <a:ext cx="9811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PaCOL</a:t>
              </a:r>
              <a:r>
                <a:rPr lang="en-US" dirty="0">
                  <a:solidFill>
                    <a:schemeClr val="bg1"/>
                  </a:solidFill>
                </a:rPr>
                <a:t>9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478860" y="3979362"/>
              <a:ext cx="250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760163" y="3991092"/>
              <a:ext cx="376894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 flipH="1">
              <a:off x="5299085" y="3991092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53264" y="3985712"/>
              <a:ext cx="3876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810605" y="3985407"/>
              <a:ext cx="4671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88807" y="3995961"/>
              <a:ext cx="4312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154473" y="3995962"/>
              <a:ext cx="250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952861" y="336177"/>
            <a:ext cx="5082988" cy="2420471"/>
            <a:chOff x="3550024" y="2366682"/>
            <a:chExt cx="5082988" cy="2420471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34" t="26764" r="8383" b="20294"/>
            <a:stretch/>
          </p:blipFill>
          <p:spPr>
            <a:xfrm>
              <a:off x="3550024" y="2366682"/>
              <a:ext cx="5082988" cy="2420471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4205781" y="3059668"/>
              <a:ext cx="11289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11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512727" y="3742033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794029" y="3753763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 flipH="1">
              <a:off x="5248283" y="3753763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334725" y="3748383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632805" y="3748078"/>
              <a:ext cx="378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02540" y="3758632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188340" y="3758633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6226927" y="3742033"/>
              <a:ext cx="2234629" cy="736007"/>
              <a:chOff x="1049921" y="686093"/>
              <a:chExt cx="1717079" cy="28764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1281283" y="686093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1432510" y="686093"/>
                <a:ext cx="377815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 flipH="1">
                <a:off x="1826828" y="686093"/>
                <a:ext cx="457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1894243" y="686093"/>
                <a:ext cx="3885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128187" y="686093"/>
                <a:ext cx="3783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2334711" y="694046"/>
                <a:ext cx="4322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1049921" y="69674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581362" y="3059668"/>
              <a:ext cx="11289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12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542048" y="814010"/>
            <a:ext cx="116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PaCOL</a:t>
            </a:r>
            <a:r>
              <a:rPr lang="en-US" dirty="0" smtClean="0">
                <a:solidFill>
                  <a:schemeClr val="bg1"/>
                </a:solidFill>
              </a:rPr>
              <a:t>10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146153" y="1739253"/>
            <a:ext cx="2255725" cy="326656"/>
            <a:chOff x="1049921" y="677078"/>
            <a:chExt cx="2284899" cy="301852"/>
          </a:xfrm>
        </p:grpSpPr>
        <p:sp>
          <p:nvSpPr>
            <p:cNvPr id="58" name="TextBox 57"/>
            <p:cNvSpPr txBox="1"/>
            <p:nvPr/>
          </p:nvSpPr>
          <p:spPr>
            <a:xfrm>
              <a:off x="1333445" y="697757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614747" y="697061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 flipH="1">
              <a:off x="2153671" y="697061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307850" y="691681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610707" y="691376"/>
              <a:ext cx="428893" cy="2559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902531" y="677078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049921" y="701931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08122" y="2971801"/>
            <a:ext cx="5002306" cy="2299447"/>
            <a:chOff x="3724835" y="2635624"/>
            <a:chExt cx="5002306" cy="2299447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37" t="32647" r="6303" b="17059"/>
            <a:stretch/>
          </p:blipFill>
          <p:spPr>
            <a:xfrm>
              <a:off x="3724835" y="2635624"/>
              <a:ext cx="5002306" cy="2299447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4370190" y="3244334"/>
              <a:ext cx="11254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13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673594" y="4064029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887160" y="4075759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 flipH="1">
              <a:off x="5392215" y="4075759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495593" y="4070379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10604" y="4070074"/>
              <a:ext cx="378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063405" y="4080628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349207" y="4080629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6455317" y="4065464"/>
              <a:ext cx="2097683" cy="308763"/>
              <a:chOff x="1049921" y="670167"/>
              <a:chExt cx="2097683" cy="308763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374308" y="68533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588375" y="683614"/>
                <a:ext cx="377815" cy="277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 flipH="1">
                <a:off x="2046617" y="670167"/>
                <a:ext cx="457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2106666" y="678234"/>
                <a:ext cx="3885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FB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2396772" y="691376"/>
                <a:ext cx="3783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715315" y="688483"/>
                <a:ext cx="4322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SF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049921" y="701931"/>
                <a:ext cx="2508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6757095" y="3244334"/>
              <a:ext cx="11254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14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888981" y="2857301"/>
            <a:ext cx="4975412" cy="2413947"/>
            <a:chOff x="3792071" y="2649070"/>
            <a:chExt cx="4975412" cy="2413947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205" t="32941" r="5956" b="14117"/>
            <a:stretch/>
          </p:blipFill>
          <p:spPr>
            <a:xfrm>
              <a:off x="3792071" y="2649070"/>
              <a:ext cx="4975412" cy="2413947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4475701" y="3244334"/>
              <a:ext cx="109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</a:rPr>
                <a:t>15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775194" y="4021696"/>
              <a:ext cx="250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988760" y="4033425"/>
              <a:ext cx="376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 flipH="1">
              <a:off x="5392222" y="4033426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512528" y="4028046"/>
              <a:ext cx="3875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810602" y="4027741"/>
              <a:ext cx="415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046473" y="4038295"/>
              <a:ext cx="4311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450807" y="4038296"/>
              <a:ext cx="250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242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1049921" y="685331"/>
            <a:ext cx="2366623" cy="293599"/>
            <a:chOff x="1049921" y="685331"/>
            <a:chExt cx="2366623" cy="293599"/>
          </a:xfrm>
        </p:grpSpPr>
        <p:sp>
          <p:nvSpPr>
            <p:cNvPr id="19" name="TextBox 18"/>
            <p:cNvSpPr txBox="1"/>
            <p:nvPr/>
          </p:nvSpPr>
          <p:spPr>
            <a:xfrm>
              <a:off x="1374308" y="685331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55610" y="697061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flipH="1">
              <a:off x="2194534" y="697061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48712" y="691681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06053" y="691376"/>
              <a:ext cx="378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84255" y="701930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49921" y="701931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496234" y="2474258"/>
            <a:ext cx="5405719" cy="2568389"/>
            <a:chOff x="3496234" y="2474258"/>
            <a:chExt cx="5405719" cy="2568389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53" t="29117" r="3971" b="14706"/>
            <a:stretch/>
          </p:blipFill>
          <p:spPr>
            <a:xfrm>
              <a:off x="3496234" y="2474258"/>
              <a:ext cx="5405719" cy="2568389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4178157" y="3035309"/>
              <a:ext cx="1244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EF 1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495794" y="3953962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777096" y="3965692"/>
              <a:ext cx="377815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 flipH="1">
              <a:off x="5273685" y="3965692"/>
              <a:ext cx="4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410929" y="3960312"/>
              <a:ext cx="388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FB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34402" y="3960007"/>
              <a:ext cx="378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004138" y="3970561"/>
              <a:ext cx="4322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SF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71407" y="3970562"/>
              <a:ext cx="2508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872051" y="3044420"/>
              <a:ext cx="1244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PaCOL</a:t>
              </a:r>
              <a:r>
                <a:rPr lang="en-US" dirty="0" smtClean="0">
                  <a:solidFill>
                    <a:schemeClr val="bg1"/>
                  </a:solidFill>
                </a:rPr>
                <a:t> EF 1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5967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153</Words>
  <Application>Microsoft Office PowerPoint</Application>
  <PresentationFormat>Widescreen</PresentationFormat>
  <Paragraphs>136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</cp:revision>
  <dcterms:created xsi:type="dcterms:W3CDTF">2019-06-26T10:40:20Z</dcterms:created>
  <dcterms:modified xsi:type="dcterms:W3CDTF">2021-03-20T06:22:38Z</dcterms:modified>
</cp:coreProperties>
</file>