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2154" y="13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1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87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03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86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4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55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99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48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3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7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73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B5B18-3179-4F7E-BAF8-E420362AA0C8}" type="datetimeFigureOut">
              <a:rPr lang="en-US" smtClean="0"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49765-9746-40CE-964D-FC69BEC93C2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7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9">
            <a:extLst>
              <a:ext uri="{FF2B5EF4-FFF2-40B4-BE49-F238E27FC236}">
                <a16:creationId xmlns:a16="http://schemas.microsoft.com/office/drawing/2014/main" id="{DE9295F4-1AF1-43BE-BF4A-70383ACBCC0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8" r="2179"/>
          <a:stretch/>
        </p:blipFill>
        <p:spPr>
          <a:xfrm>
            <a:off x="709220" y="705737"/>
            <a:ext cx="3266772" cy="287972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05828CC-7962-42D9-942E-61646B87F8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07" y="4368665"/>
            <a:ext cx="3005560" cy="2249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43">
            <a:extLst>
              <a:ext uri="{FF2B5EF4-FFF2-40B4-BE49-F238E27FC236}">
                <a16:creationId xmlns:a16="http://schemas.microsoft.com/office/drawing/2014/main" id="{648D476C-B729-465D-B57A-88DCB7E7FF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495"/>
          <a:stretch/>
        </p:blipFill>
        <p:spPr>
          <a:xfrm>
            <a:off x="8641933" y="4495423"/>
            <a:ext cx="3365300" cy="2186119"/>
          </a:xfrm>
          <a:prstGeom prst="rect">
            <a:avLst/>
          </a:prstGeom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192EE668-E37C-4161-A5B6-F2E0FB491EF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9408"/>
          <a:stretch/>
        </p:blipFill>
        <p:spPr bwMode="auto">
          <a:xfrm>
            <a:off x="8453809" y="459986"/>
            <a:ext cx="3534707" cy="28309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B1CBCE-43F7-458C-B8B2-1D4BBA836FFF}"/>
              </a:ext>
            </a:extLst>
          </p:cNvPr>
          <p:cNvSpPr/>
          <p:nvPr/>
        </p:nvSpPr>
        <p:spPr>
          <a:xfrm>
            <a:off x="113050" y="83667"/>
            <a:ext cx="4466977" cy="3611552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13" name="TextBox 12"/>
          <p:cNvSpPr txBox="1"/>
          <p:nvPr/>
        </p:nvSpPr>
        <p:spPr>
          <a:xfrm>
            <a:off x="688042" y="74171"/>
            <a:ext cx="3309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Induction case </a:t>
            </a:r>
            <a:r>
              <a:rPr lang="fr-C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hardening</a:t>
            </a:r>
            <a:r>
              <a:rPr lang="fr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Setup configuration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36CD3962-775F-4E95-86AF-4CAADC06FA2B}"/>
              </a:ext>
            </a:extLst>
          </p:cNvPr>
          <p:cNvSpPr txBox="1"/>
          <p:nvPr/>
        </p:nvSpPr>
        <p:spPr>
          <a:xfrm>
            <a:off x="8588042" y="74898"/>
            <a:ext cx="157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Edge effects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1808619-C865-41E8-9D82-929B64440F1B}"/>
              </a:ext>
            </a:extLst>
          </p:cNvPr>
          <p:cNvSpPr/>
          <p:nvPr/>
        </p:nvSpPr>
        <p:spPr>
          <a:xfrm>
            <a:off x="8678478" y="3813007"/>
            <a:ext cx="3364366" cy="2961325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83DB13D-6C73-417D-8C03-451B88DF8660}"/>
              </a:ext>
            </a:extLst>
          </p:cNvPr>
          <p:cNvSpPr/>
          <p:nvPr/>
        </p:nvSpPr>
        <p:spPr>
          <a:xfrm>
            <a:off x="3329493" y="3813009"/>
            <a:ext cx="5242914" cy="2961324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30CA0DE7-F10E-4D6F-800B-1FE74643D304}"/>
              </a:ext>
            </a:extLst>
          </p:cNvPr>
          <p:cNvSpPr/>
          <p:nvPr/>
        </p:nvSpPr>
        <p:spPr>
          <a:xfrm>
            <a:off x="104887" y="3813009"/>
            <a:ext cx="3102044" cy="2970092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2" name="TextBox 12">
            <a:extLst>
              <a:ext uri="{FF2B5EF4-FFF2-40B4-BE49-F238E27FC236}">
                <a16:creationId xmlns:a16="http://schemas.microsoft.com/office/drawing/2014/main" id="{BE8A3B80-2115-458C-A759-8646455C54E3}"/>
              </a:ext>
            </a:extLst>
          </p:cNvPr>
          <p:cNvSpPr txBox="1"/>
          <p:nvPr/>
        </p:nvSpPr>
        <p:spPr>
          <a:xfrm>
            <a:off x="9394371" y="3932482"/>
            <a:ext cx="252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Flux concentrators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D850EB25-6D26-4FE0-B1D8-BC9B15B1C5F9}"/>
              </a:ext>
            </a:extLst>
          </p:cNvPr>
          <p:cNvSpPr txBox="1"/>
          <p:nvPr/>
        </p:nvSpPr>
        <p:spPr>
          <a:xfrm>
            <a:off x="4520890" y="3928953"/>
            <a:ext cx="2952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Micro-hardness test results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7BBC7BFA-3BCB-4E6C-A0C0-F18CD781F91B}"/>
              </a:ext>
            </a:extLst>
          </p:cNvPr>
          <p:cNvSpPr txBox="1"/>
          <p:nvPr/>
        </p:nvSpPr>
        <p:spPr>
          <a:xfrm>
            <a:off x="535549" y="3813009"/>
            <a:ext cx="2293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Edge effect vs process parameters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C2075678-9F1A-4F82-9C0A-524BE4936110}"/>
              </a:ext>
            </a:extLst>
          </p:cNvPr>
          <p:cNvSpPr/>
          <p:nvPr/>
        </p:nvSpPr>
        <p:spPr>
          <a:xfrm>
            <a:off x="4655211" y="1502874"/>
            <a:ext cx="689898" cy="620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76B24D7A-646F-438F-94ED-729A8F9F2436}"/>
              </a:ext>
            </a:extLst>
          </p:cNvPr>
          <p:cNvSpPr/>
          <p:nvPr/>
        </p:nvSpPr>
        <p:spPr>
          <a:xfrm rot="5400000">
            <a:off x="11263364" y="3377302"/>
            <a:ext cx="689898" cy="620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28A1C83E-98D5-49AC-92AF-D3707E2A3354}"/>
              </a:ext>
            </a:extLst>
          </p:cNvPr>
          <p:cNvSpPr/>
          <p:nvPr/>
        </p:nvSpPr>
        <p:spPr>
          <a:xfrm rot="10800000">
            <a:off x="2931509" y="3648306"/>
            <a:ext cx="689898" cy="620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53DECEFA-E105-463C-9F0C-FFE72D3629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563" y="249893"/>
            <a:ext cx="3147098" cy="3279099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BFA4B50-7C66-48F9-BBEE-E440ED65E6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9" r="6822"/>
          <a:stretch/>
        </p:blipFill>
        <p:spPr bwMode="auto">
          <a:xfrm>
            <a:off x="3399683" y="4397636"/>
            <a:ext cx="2520000" cy="217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4E94A48-48F0-4136-9800-6C3FBFD628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" r="6778"/>
          <a:stretch/>
        </p:blipFill>
        <p:spPr bwMode="auto">
          <a:xfrm>
            <a:off x="5954133" y="4411109"/>
            <a:ext cx="2520000" cy="216032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7C3024F1-6ABA-493B-A85B-484037BA4D77}"/>
              </a:ext>
            </a:extLst>
          </p:cNvPr>
          <p:cNvSpPr/>
          <p:nvPr/>
        </p:nvSpPr>
        <p:spPr>
          <a:xfrm>
            <a:off x="5420293" y="62538"/>
            <a:ext cx="6622552" cy="3479912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51AF2D39-40C1-4B2C-911B-DCE7A7F728C1}"/>
              </a:ext>
            </a:extLst>
          </p:cNvPr>
          <p:cNvSpPr/>
          <p:nvPr/>
        </p:nvSpPr>
        <p:spPr>
          <a:xfrm rot="10800000">
            <a:off x="8232345" y="3587255"/>
            <a:ext cx="689898" cy="6203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62109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18</Words>
  <Application>Microsoft Office PowerPoint</Application>
  <PresentationFormat>Grand écran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</dc:creator>
  <cp:lastModifiedBy>Sattarpanah Karganroudi Sasan</cp:lastModifiedBy>
  <cp:revision>14</cp:revision>
  <dcterms:created xsi:type="dcterms:W3CDTF">2020-11-14T00:21:13Z</dcterms:created>
  <dcterms:modified xsi:type="dcterms:W3CDTF">2021-03-07T00:50:17Z</dcterms:modified>
</cp:coreProperties>
</file>