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4DD08-79FF-40B5-8FE5-D2AC28E4AB83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05B2F-47E2-49C5-BAA4-6D921D8DF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27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2AA5D1-3FA2-465F-95A2-C3E5A1CCF3A3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131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54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9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5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9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14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0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1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1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5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0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88A33-2E1D-4C91-BC40-6BFED8FF27C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43318-A338-4CF6-B107-9B2478287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microsoft.com/office/2007/relationships/hdphoto" Target="../media/hdphoto2.wdp"/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12" Type="http://schemas.openxmlformats.org/officeDocument/2006/relationships/image" Target="../media/image10.png"/><Relationship Id="rId17" Type="http://schemas.microsoft.com/office/2007/relationships/hdphoto" Target="../media/hdphoto4.wdp"/><Relationship Id="rId2" Type="http://schemas.openxmlformats.org/officeDocument/2006/relationships/image" Target="../media/image1.tif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11" Type="http://schemas.microsoft.com/office/2007/relationships/hdphoto" Target="../media/hdphoto1.wdp"/><Relationship Id="rId5" Type="http://schemas.openxmlformats.org/officeDocument/2006/relationships/image" Target="../media/image4.tif"/><Relationship Id="rId15" Type="http://schemas.microsoft.com/office/2007/relationships/hdphoto" Target="../media/hdphoto3.wdp"/><Relationship Id="rId10" Type="http://schemas.openxmlformats.org/officeDocument/2006/relationships/image" Target="../media/image9.png"/><Relationship Id="rId4" Type="http://schemas.openxmlformats.org/officeDocument/2006/relationships/image" Target="../media/image3.tif"/><Relationship Id="rId9" Type="http://schemas.openxmlformats.org/officeDocument/2006/relationships/image" Target="../media/image8.jp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5" t="32536" r="45715" b="50485"/>
          <a:stretch/>
        </p:blipFill>
        <p:spPr>
          <a:xfrm>
            <a:off x="4117683" y="1770926"/>
            <a:ext cx="729205" cy="960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5" t="30068" r="36133" b="29124"/>
          <a:stretch/>
        </p:blipFill>
        <p:spPr>
          <a:xfrm>
            <a:off x="5078382" y="1191000"/>
            <a:ext cx="2488558" cy="23088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5" t="36977" r="49620" b="47920"/>
          <a:stretch/>
        </p:blipFill>
        <p:spPr>
          <a:xfrm>
            <a:off x="7903293" y="2013994"/>
            <a:ext cx="781050" cy="854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6" t="23924" r="43899" b="36009"/>
          <a:stretch/>
        </p:blipFill>
        <p:spPr>
          <a:xfrm>
            <a:off x="8832597" y="1246443"/>
            <a:ext cx="2488557" cy="22917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2" t="38384" r="43940" b="44949"/>
          <a:stretch/>
        </p:blipFill>
        <p:spPr>
          <a:xfrm>
            <a:off x="4082402" y="4917226"/>
            <a:ext cx="847726" cy="9429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9" t="30508" r="38462" b="28383"/>
          <a:stretch/>
        </p:blipFill>
        <p:spPr>
          <a:xfrm>
            <a:off x="5078383" y="4398380"/>
            <a:ext cx="2488557" cy="23149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3" t="25973" r="37589" b="54684"/>
          <a:stretch/>
        </p:blipFill>
        <p:spPr>
          <a:xfrm>
            <a:off x="7874073" y="5016779"/>
            <a:ext cx="839490" cy="8665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t="1583" r="46782" b="58752"/>
          <a:stretch/>
        </p:blipFill>
        <p:spPr>
          <a:xfrm>
            <a:off x="8832597" y="4370141"/>
            <a:ext cx="2475869" cy="22996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59" t="35885" r="40431" b="40021"/>
          <a:stretch/>
        </p:blipFill>
        <p:spPr>
          <a:xfrm>
            <a:off x="495199" y="1840374"/>
            <a:ext cx="671332" cy="7755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51054" b="27075"/>
          <a:stretch/>
        </p:blipFill>
        <p:spPr>
          <a:xfrm>
            <a:off x="1310829" y="1191000"/>
            <a:ext cx="2506305" cy="23472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86" t="5678" r="22800" b="25277"/>
          <a:stretch/>
        </p:blipFill>
        <p:spPr>
          <a:xfrm>
            <a:off x="625033" y="4971686"/>
            <a:ext cx="673390" cy="8182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829" b="27434"/>
          <a:stretch/>
        </p:blipFill>
        <p:spPr>
          <a:xfrm>
            <a:off x="1442720" y="4340866"/>
            <a:ext cx="2510640" cy="23289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294370" y="1567576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12M</a:t>
            </a:r>
            <a:endParaRPr 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8328" y="162827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3</a:t>
            </a:r>
            <a:r>
              <a:rPr lang="en-US" sz="1200" b="1" dirty="0" smtClean="0"/>
              <a:t>M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066137" y="1802772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22M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90688" y="4767151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3</a:t>
            </a:r>
            <a:r>
              <a:rPr lang="en-US" sz="1200" b="1" dirty="0" smtClean="0"/>
              <a:t>M</a:t>
            </a:r>
            <a:endParaRPr 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068834" y="4811020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22M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340671" y="4709677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12M</a:t>
            </a:r>
            <a:endParaRPr lang="en-US" sz="1200" b="1" dirty="0"/>
          </a:p>
        </p:txBody>
      </p:sp>
      <p:sp>
        <p:nvSpPr>
          <p:cNvPr id="20" name="Rectangle 19"/>
          <p:cNvSpPr/>
          <p:nvPr/>
        </p:nvSpPr>
        <p:spPr>
          <a:xfrm>
            <a:off x="616214" y="1990844"/>
            <a:ext cx="146304" cy="146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679903" y="1462327"/>
            <a:ext cx="2083968" cy="528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79903" y="2137148"/>
            <a:ext cx="1536573" cy="1153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419587" y="1966502"/>
            <a:ext cx="146304" cy="146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4565891" y="1487548"/>
            <a:ext cx="1898922" cy="501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483276" y="2112806"/>
            <a:ext cx="1536573" cy="1153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071276" y="2058863"/>
            <a:ext cx="146304" cy="146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8158472" y="1840374"/>
            <a:ext cx="1863352" cy="255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158472" y="2241743"/>
            <a:ext cx="1863352" cy="6268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17846" y="5078875"/>
            <a:ext cx="146304" cy="146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881535" y="4709677"/>
            <a:ext cx="1882336" cy="3691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81535" y="5225179"/>
            <a:ext cx="1536573" cy="1153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258476" y="5016779"/>
            <a:ext cx="146304" cy="146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4322165" y="4709677"/>
            <a:ext cx="2142648" cy="3071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322165" y="5163083"/>
            <a:ext cx="1536573" cy="1153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8108333" y="5163083"/>
            <a:ext cx="146304" cy="146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8172022" y="4709677"/>
            <a:ext cx="2071573" cy="4534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172022" y="5309387"/>
            <a:ext cx="1536573" cy="1153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45759" y="53388"/>
            <a:ext cx="246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eFigure</a:t>
            </a:r>
            <a:r>
              <a:rPr lang="en-US" dirty="0" smtClean="0"/>
              <a:t> 1 in Supplement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5172" y="938666"/>
            <a:ext cx="343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A.</a:t>
            </a:r>
            <a:endParaRPr 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5172" y="4062364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B.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39514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439" y="365301"/>
            <a:ext cx="1774786" cy="20363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756186" y="176717"/>
            <a:ext cx="9906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000" b="1" dirty="0" smtClean="0">
                <a:latin typeface="+mn-lt"/>
              </a:rPr>
              <a:t>Acetylation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30740" y="166863"/>
            <a:ext cx="10250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000" b="1" dirty="0" smtClean="0">
                <a:latin typeface="+mn-lt"/>
              </a:rPr>
              <a:t>HSF1 </a:t>
            </a:r>
            <a:r>
              <a:rPr lang="en-US" altLang="en-US" sz="1000" b="1" dirty="0" err="1" smtClean="0">
                <a:latin typeface="+mn-lt"/>
              </a:rPr>
              <a:t>reprobe</a:t>
            </a:r>
            <a:endParaRPr lang="en-US" altLang="en-US" sz="1000" b="1" dirty="0" smtClean="0"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67262" y="1197265"/>
            <a:ext cx="363105" cy="22383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 smtClean="0">
                <a:latin typeface="+mn-lt"/>
                <a:cs typeface="Arial" panose="020B0604020202020204" pitchFamily="34" charset="0"/>
              </a:rPr>
              <a:t>3M</a:t>
            </a:r>
          </a:p>
        </p:txBody>
      </p:sp>
      <p:pic>
        <p:nvPicPr>
          <p:cNvPr id="46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" t="12309" r="10132" b="14585"/>
          <a:stretch/>
        </p:blipFill>
        <p:spPr bwMode="auto">
          <a:xfrm>
            <a:off x="5350440" y="2545234"/>
            <a:ext cx="1770807" cy="203952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13570" r="10024" b="10213"/>
          <a:stretch/>
        </p:blipFill>
        <p:spPr bwMode="auto">
          <a:xfrm>
            <a:off x="5350440" y="4728336"/>
            <a:ext cx="1752520" cy="201306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itle 1"/>
          <p:cNvSpPr txBox="1">
            <a:spLocks/>
          </p:cNvSpPr>
          <p:nvPr/>
        </p:nvSpPr>
        <p:spPr>
          <a:xfrm>
            <a:off x="4950242" y="3446005"/>
            <a:ext cx="473349" cy="22383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 smtClean="0">
                <a:latin typeface="+mn-lt"/>
                <a:cs typeface="Arial" panose="020B0604020202020204" pitchFamily="34" charset="0"/>
              </a:rPr>
              <a:t>12M</a:t>
            </a: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4967262" y="5596566"/>
            <a:ext cx="416158" cy="19635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 smtClean="0">
                <a:latin typeface="+mn-lt"/>
                <a:cs typeface="Arial" panose="020B0604020202020204" pitchFamily="34" charset="0"/>
              </a:rPr>
              <a:t>24M</a:t>
            </a:r>
          </a:p>
        </p:txBody>
      </p:sp>
      <p:pic>
        <p:nvPicPr>
          <p:cNvPr id="51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" t="4536" r="4190" b="2578"/>
          <a:stretch/>
        </p:blipFill>
        <p:spPr bwMode="auto">
          <a:xfrm>
            <a:off x="8231676" y="462848"/>
            <a:ext cx="1693759" cy="196842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t="8299" r="10193" b="18755"/>
          <a:stretch/>
        </p:blipFill>
        <p:spPr bwMode="auto">
          <a:xfrm>
            <a:off x="10255999" y="488343"/>
            <a:ext cx="1764255" cy="196690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1" t="1517" r="4403" b="4944"/>
          <a:stretch/>
        </p:blipFill>
        <p:spPr bwMode="auto">
          <a:xfrm>
            <a:off x="8224651" y="2570407"/>
            <a:ext cx="1734741" cy="200724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6757" r="8593" b="23593"/>
          <a:stretch/>
        </p:blipFill>
        <p:spPr bwMode="auto">
          <a:xfrm>
            <a:off x="10272129" y="2608185"/>
            <a:ext cx="1757629" cy="19765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1433" r="5171" b="3207"/>
          <a:stretch/>
        </p:blipFill>
        <p:spPr bwMode="auto">
          <a:xfrm>
            <a:off x="8223041" y="4707642"/>
            <a:ext cx="1725598" cy="20301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" t="7561" r="9088" b="16866"/>
          <a:stretch/>
        </p:blipFill>
        <p:spPr bwMode="auto">
          <a:xfrm>
            <a:off x="10272129" y="4732998"/>
            <a:ext cx="1780127" cy="20301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itle 1"/>
          <p:cNvSpPr txBox="1">
            <a:spLocks/>
          </p:cNvSpPr>
          <p:nvPr/>
        </p:nvSpPr>
        <p:spPr>
          <a:xfrm>
            <a:off x="9832110" y="1237363"/>
            <a:ext cx="400849" cy="22383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 smtClean="0">
                <a:latin typeface="+mn-lt"/>
                <a:cs typeface="Arial" panose="020B0604020202020204" pitchFamily="34" charset="0"/>
              </a:rPr>
              <a:t>3M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9888296" y="3481034"/>
            <a:ext cx="420344" cy="22383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 smtClean="0">
                <a:latin typeface="+mn-lt"/>
                <a:cs typeface="Arial" panose="020B0604020202020204" pitchFamily="34" charset="0"/>
              </a:rPr>
              <a:t>12M</a:t>
            </a: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9894336" y="5575767"/>
            <a:ext cx="408264" cy="18109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 smtClean="0">
                <a:latin typeface="+mn-lt"/>
                <a:cs typeface="Arial" panose="020B0604020202020204" pitchFamily="34" charset="0"/>
              </a:rPr>
              <a:t>24M</a:t>
            </a:r>
          </a:p>
        </p:txBody>
      </p:sp>
      <p:sp>
        <p:nvSpPr>
          <p:cNvPr id="60" name="TextBox 6"/>
          <p:cNvSpPr txBox="1">
            <a:spLocks noChangeArrowheads="1"/>
          </p:cNvSpPr>
          <p:nvPr/>
        </p:nvSpPr>
        <p:spPr bwMode="auto">
          <a:xfrm>
            <a:off x="8641656" y="264005"/>
            <a:ext cx="9906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000" b="1" dirty="0" smtClean="0">
                <a:latin typeface="+mn-lt"/>
              </a:rPr>
              <a:t>Acetylation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10639225" y="288743"/>
            <a:ext cx="9590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000" b="1" dirty="0" smtClean="0">
                <a:latin typeface="+mn-lt"/>
              </a:rPr>
              <a:t>HSF1 </a:t>
            </a:r>
            <a:r>
              <a:rPr lang="en-US" altLang="en-US" sz="1000" b="1" dirty="0" err="1" smtClean="0">
                <a:latin typeface="+mn-lt"/>
              </a:rPr>
              <a:t>reprobe</a:t>
            </a:r>
            <a:endParaRPr lang="en-US" altLang="en-US" sz="1000" b="1" dirty="0" smtClean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4943" y="5279"/>
            <a:ext cx="246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eFigure</a:t>
            </a:r>
            <a:r>
              <a:rPr lang="en-US" dirty="0" smtClean="0"/>
              <a:t> 2 in Supplement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999375" y="52060"/>
            <a:ext cx="343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A.</a:t>
            </a:r>
            <a:endParaRPr lang="en-US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7918342" y="8229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pic>
        <p:nvPicPr>
          <p:cNvPr id="3075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1224"/>
          <a:stretch>
            <a:fillRect/>
          </a:stretch>
        </p:blipFill>
        <p:spPr bwMode="auto">
          <a:xfrm>
            <a:off x="3262409" y="378584"/>
            <a:ext cx="1773238" cy="20363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" t="2428" r="3159" b="1308"/>
          <a:stretch>
            <a:fillRect/>
          </a:stretch>
        </p:blipFill>
        <p:spPr bwMode="auto">
          <a:xfrm>
            <a:off x="3262408" y="2540230"/>
            <a:ext cx="1782017" cy="203952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191022" y="977885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4261126" y="1002269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472017" y="938759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4568974" y="944357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42530" y="1105260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3985461" y="1126516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031180" y="1167751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4066937" y="1185273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92960" y="1067518"/>
            <a:ext cx="68166" cy="1297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4262363" y="1107587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07866" y="1396763"/>
            <a:ext cx="69033" cy="429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085386" y="1443841"/>
            <a:ext cx="45719" cy="382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905089" y="1726139"/>
            <a:ext cx="813816" cy="157533"/>
          </a:xfrm>
          <a:custGeom>
            <a:avLst/>
            <a:gdLst>
              <a:gd name="connsiteX0" fmla="*/ 0 w 813816"/>
              <a:gd name="connsiteY0" fmla="*/ 157002 h 157533"/>
              <a:gd name="connsiteX1" fmla="*/ 0 w 813816"/>
              <a:gd name="connsiteY1" fmla="*/ 157002 h 157533"/>
              <a:gd name="connsiteX2" fmla="*/ 182880 w 813816"/>
              <a:gd name="connsiteY2" fmla="*/ 147858 h 157533"/>
              <a:gd name="connsiteX3" fmla="*/ 210312 w 813816"/>
              <a:gd name="connsiteY3" fmla="*/ 138714 h 157533"/>
              <a:gd name="connsiteX4" fmla="*/ 338328 w 813816"/>
              <a:gd name="connsiteY4" fmla="*/ 129570 h 157533"/>
              <a:gd name="connsiteX5" fmla="*/ 420624 w 813816"/>
              <a:gd name="connsiteY5" fmla="*/ 120426 h 157533"/>
              <a:gd name="connsiteX6" fmla="*/ 548640 w 813816"/>
              <a:gd name="connsiteY6" fmla="*/ 111282 h 157533"/>
              <a:gd name="connsiteX7" fmla="*/ 722376 w 813816"/>
              <a:gd name="connsiteY7" fmla="*/ 92994 h 157533"/>
              <a:gd name="connsiteX8" fmla="*/ 749808 w 813816"/>
              <a:gd name="connsiteY8" fmla="*/ 74706 h 157533"/>
              <a:gd name="connsiteX9" fmla="*/ 804672 w 813816"/>
              <a:gd name="connsiteY9" fmla="*/ 65562 h 157533"/>
              <a:gd name="connsiteX10" fmla="*/ 813816 w 813816"/>
              <a:gd name="connsiteY10" fmla="*/ 38130 h 157533"/>
              <a:gd name="connsiteX11" fmla="*/ 795528 w 813816"/>
              <a:gd name="connsiteY11" fmla="*/ 1554 h 157533"/>
              <a:gd name="connsiteX12" fmla="*/ 758952 w 813816"/>
              <a:gd name="connsiteY12" fmla="*/ 10698 h 157533"/>
              <a:gd name="connsiteX13" fmla="*/ 667512 w 813816"/>
              <a:gd name="connsiteY13" fmla="*/ 38130 h 157533"/>
              <a:gd name="connsiteX14" fmla="*/ 640080 w 813816"/>
              <a:gd name="connsiteY14" fmla="*/ 56418 h 157533"/>
              <a:gd name="connsiteX15" fmla="*/ 576072 w 813816"/>
              <a:gd name="connsiteY15" fmla="*/ 74706 h 157533"/>
              <a:gd name="connsiteX16" fmla="*/ 411480 w 813816"/>
              <a:gd name="connsiteY16" fmla="*/ 92994 h 157533"/>
              <a:gd name="connsiteX17" fmla="*/ 356616 w 813816"/>
              <a:gd name="connsiteY17" fmla="*/ 111282 h 157533"/>
              <a:gd name="connsiteX18" fmla="*/ 100584 w 813816"/>
              <a:gd name="connsiteY18" fmla="*/ 129570 h 157533"/>
              <a:gd name="connsiteX19" fmla="*/ 45720 w 813816"/>
              <a:gd name="connsiteY19" fmla="*/ 157002 h 157533"/>
              <a:gd name="connsiteX20" fmla="*/ 0 w 813816"/>
              <a:gd name="connsiteY20" fmla="*/ 157002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13816" h="157533">
                <a:moveTo>
                  <a:pt x="0" y="157002"/>
                </a:moveTo>
                <a:lnTo>
                  <a:pt x="0" y="157002"/>
                </a:lnTo>
                <a:cubicBezTo>
                  <a:pt x="60960" y="153954"/>
                  <a:pt x="122073" y="153146"/>
                  <a:pt x="182880" y="147858"/>
                </a:cubicBezTo>
                <a:cubicBezTo>
                  <a:pt x="192482" y="147023"/>
                  <a:pt x="200739" y="139840"/>
                  <a:pt x="210312" y="138714"/>
                </a:cubicBezTo>
                <a:cubicBezTo>
                  <a:pt x="252800" y="133715"/>
                  <a:pt x="295708" y="133276"/>
                  <a:pt x="338328" y="129570"/>
                </a:cubicBezTo>
                <a:cubicBezTo>
                  <a:pt x="365825" y="127179"/>
                  <a:pt x="393127" y="122817"/>
                  <a:pt x="420624" y="120426"/>
                </a:cubicBezTo>
                <a:cubicBezTo>
                  <a:pt x="463244" y="116720"/>
                  <a:pt x="506035" y="115155"/>
                  <a:pt x="548640" y="111282"/>
                </a:cubicBezTo>
                <a:cubicBezTo>
                  <a:pt x="606633" y="106010"/>
                  <a:pt x="722376" y="92994"/>
                  <a:pt x="722376" y="92994"/>
                </a:cubicBezTo>
                <a:cubicBezTo>
                  <a:pt x="731520" y="86898"/>
                  <a:pt x="739382" y="78181"/>
                  <a:pt x="749808" y="74706"/>
                </a:cubicBezTo>
                <a:cubicBezTo>
                  <a:pt x="767397" y="68843"/>
                  <a:pt x="788575" y="74761"/>
                  <a:pt x="804672" y="65562"/>
                </a:cubicBezTo>
                <a:cubicBezTo>
                  <a:pt x="813041" y="60780"/>
                  <a:pt x="810768" y="47274"/>
                  <a:pt x="813816" y="38130"/>
                </a:cubicBezTo>
                <a:cubicBezTo>
                  <a:pt x="807720" y="25938"/>
                  <a:pt x="807720" y="7650"/>
                  <a:pt x="795528" y="1554"/>
                </a:cubicBezTo>
                <a:cubicBezTo>
                  <a:pt x="784288" y="-4066"/>
                  <a:pt x="770989" y="7087"/>
                  <a:pt x="758952" y="10698"/>
                </a:cubicBezTo>
                <a:cubicBezTo>
                  <a:pt x="647641" y="44091"/>
                  <a:pt x="751816" y="17054"/>
                  <a:pt x="667512" y="38130"/>
                </a:cubicBezTo>
                <a:cubicBezTo>
                  <a:pt x="658368" y="44226"/>
                  <a:pt x="649910" y="51503"/>
                  <a:pt x="640080" y="56418"/>
                </a:cubicBezTo>
                <a:cubicBezTo>
                  <a:pt x="625464" y="63726"/>
                  <a:pt x="589744" y="70800"/>
                  <a:pt x="576072" y="74706"/>
                </a:cubicBezTo>
                <a:cubicBezTo>
                  <a:pt x="489756" y="99368"/>
                  <a:pt x="631532" y="78324"/>
                  <a:pt x="411480" y="92994"/>
                </a:cubicBezTo>
                <a:lnTo>
                  <a:pt x="356616" y="111282"/>
                </a:lnTo>
                <a:cubicBezTo>
                  <a:pt x="256837" y="144542"/>
                  <a:pt x="338815" y="120041"/>
                  <a:pt x="100584" y="129570"/>
                </a:cubicBezTo>
                <a:cubicBezTo>
                  <a:pt x="77465" y="144983"/>
                  <a:pt x="72761" y="151594"/>
                  <a:pt x="45720" y="157002"/>
                </a:cubicBezTo>
                <a:cubicBezTo>
                  <a:pt x="39742" y="158198"/>
                  <a:pt x="7620" y="157002"/>
                  <a:pt x="0" y="157002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133689" y="1764269"/>
            <a:ext cx="622451" cy="128016"/>
          </a:xfrm>
          <a:custGeom>
            <a:avLst/>
            <a:gdLst>
              <a:gd name="connsiteX0" fmla="*/ 0 w 622451"/>
              <a:gd name="connsiteY0" fmla="*/ 100584 h 128016"/>
              <a:gd name="connsiteX1" fmla="*/ 0 w 622451"/>
              <a:gd name="connsiteY1" fmla="*/ 100584 h 128016"/>
              <a:gd name="connsiteX2" fmla="*/ 82296 w 622451"/>
              <a:gd name="connsiteY2" fmla="*/ 118872 h 128016"/>
              <a:gd name="connsiteX3" fmla="*/ 109728 w 622451"/>
              <a:gd name="connsiteY3" fmla="*/ 128016 h 128016"/>
              <a:gd name="connsiteX4" fmla="*/ 256032 w 622451"/>
              <a:gd name="connsiteY4" fmla="*/ 118872 h 128016"/>
              <a:gd name="connsiteX5" fmla="*/ 320040 w 622451"/>
              <a:gd name="connsiteY5" fmla="*/ 100584 h 128016"/>
              <a:gd name="connsiteX6" fmla="*/ 420624 w 622451"/>
              <a:gd name="connsiteY6" fmla="*/ 109728 h 128016"/>
              <a:gd name="connsiteX7" fmla="*/ 448056 w 622451"/>
              <a:gd name="connsiteY7" fmla="*/ 118872 h 128016"/>
              <a:gd name="connsiteX8" fmla="*/ 594360 w 622451"/>
              <a:gd name="connsiteY8" fmla="*/ 100584 h 128016"/>
              <a:gd name="connsiteX9" fmla="*/ 621792 w 622451"/>
              <a:gd name="connsiteY9" fmla="*/ 73152 h 128016"/>
              <a:gd name="connsiteX10" fmla="*/ 594360 w 622451"/>
              <a:gd name="connsiteY10" fmla="*/ 9144 h 128016"/>
              <a:gd name="connsiteX11" fmla="*/ 576072 w 622451"/>
              <a:gd name="connsiteY11" fmla="*/ 0 h 128016"/>
              <a:gd name="connsiteX12" fmla="*/ 576072 w 622451"/>
              <a:gd name="connsiteY12" fmla="*/ 0 h 128016"/>
              <a:gd name="connsiteX13" fmla="*/ 585216 w 622451"/>
              <a:gd name="connsiteY13" fmla="*/ 18288 h 128016"/>
              <a:gd name="connsiteX14" fmla="*/ 612648 w 622451"/>
              <a:gd name="connsiteY14" fmla="*/ 18288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451" h="128016">
                <a:moveTo>
                  <a:pt x="0" y="100584"/>
                </a:moveTo>
                <a:lnTo>
                  <a:pt x="0" y="100584"/>
                </a:lnTo>
                <a:cubicBezTo>
                  <a:pt x="27432" y="106680"/>
                  <a:pt x="55034" y="112056"/>
                  <a:pt x="82296" y="118872"/>
                </a:cubicBezTo>
                <a:cubicBezTo>
                  <a:pt x="91647" y="121210"/>
                  <a:pt x="100089" y="128016"/>
                  <a:pt x="109728" y="128016"/>
                </a:cubicBezTo>
                <a:cubicBezTo>
                  <a:pt x="158591" y="128016"/>
                  <a:pt x="207264" y="121920"/>
                  <a:pt x="256032" y="118872"/>
                </a:cubicBezTo>
                <a:cubicBezTo>
                  <a:pt x="268968" y="114560"/>
                  <a:pt x="308558" y="100584"/>
                  <a:pt x="320040" y="100584"/>
                </a:cubicBezTo>
                <a:cubicBezTo>
                  <a:pt x="353706" y="100584"/>
                  <a:pt x="387096" y="106680"/>
                  <a:pt x="420624" y="109728"/>
                </a:cubicBezTo>
                <a:cubicBezTo>
                  <a:pt x="429768" y="112776"/>
                  <a:pt x="438417" y="118872"/>
                  <a:pt x="448056" y="118872"/>
                </a:cubicBezTo>
                <a:cubicBezTo>
                  <a:pt x="546888" y="118872"/>
                  <a:pt x="536417" y="119898"/>
                  <a:pt x="594360" y="100584"/>
                </a:cubicBezTo>
                <a:cubicBezTo>
                  <a:pt x="603504" y="91440"/>
                  <a:pt x="618239" y="85586"/>
                  <a:pt x="621792" y="73152"/>
                </a:cubicBezTo>
                <a:cubicBezTo>
                  <a:pt x="626456" y="56830"/>
                  <a:pt x="605214" y="19998"/>
                  <a:pt x="594360" y="9144"/>
                </a:cubicBezTo>
                <a:cubicBezTo>
                  <a:pt x="589541" y="4325"/>
                  <a:pt x="582168" y="3048"/>
                  <a:pt x="576072" y="0"/>
                </a:cubicBezTo>
                <a:lnTo>
                  <a:pt x="576072" y="0"/>
                </a:lnTo>
                <a:lnTo>
                  <a:pt x="585216" y="18288"/>
                </a:lnTo>
                <a:lnTo>
                  <a:pt x="612648" y="182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71433" y="1880334"/>
            <a:ext cx="91440" cy="77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67617" y="685277"/>
            <a:ext cx="704984" cy="386315"/>
          </a:xfrm>
          <a:custGeom>
            <a:avLst/>
            <a:gdLst>
              <a:gd name="connsiteX0" fmla="*/ 46616 w 704984"/>
              <a:gd name="connsiteY0" fmla="*/ 0 h 386315"/>
              <a:gd name="connsiteX1" fmla="*/ 46616 w 704984"/>
              <a:gd name="connsiteY1" fmla="*/ 0 h 386315"/>
              <a:gd name="connsiteX2" fmla="*/ 55760 w 704984"/>
              <a:gd name="connsiteY2" fmla="*/ 91440 h 386315"/>
              <a:gd name="connsiteX3" fmla="*/ 55760 w 704984"/>
              <a:gd name="connsiteY3" fmla="*/ 182880 h 386315"/>
              <a:gd name="connsiteX4" fmla="*/ 10040 w 704984"/>
              <a:gd name="connsiteY4" fmla="*/ 237744 h 386315"/>
              <a:gd name="connsiteX5" fmla="*/ 10040 w 704984"/>
              <a:gd name="connsiteY5" fmla="*/ 320040 h 386315"/>
              <a:gd name="connsiteX6" fmla="*/ 19184 w 704984"/>
              <a:gd name="connsiteY6" fmla="*/ 347472 h 386315"/>
              <a:gd name="connsiteX7" fmla="*/ 74048 w 704984"/>
              <a:gd name="connsiteY7" fmla="*/ 384048 h 386315"/>
              <a:gd name="connsiteX8" fmla="*/ 183776 w 704984"/>
              <a:gd name="connsiteY8" fmla="*/ 374904 h 386315"/>
              <a:gd name="connsiteX9" fmla="*/ 192920 w 704984"/>
              <a:gd name="connsiteY9" fmla="*/ 301752 h 386315"/>
              <a:gd name="connsiteX10" fmla="*/ 238640 w 704984"/>
              <a:gd name="connsiteY10" fmla="*/ 256032 h 386315"/>
              <a:gd name="connsiteX11" fmla="*/ 622688 w 704984"/>
              <a:gd name="connsiteY11" fmla="*/ 246888 h 386315"/>
              <a:gd name="connsiteX12" fmla="*/ 677552 w 704984"/>
              <a:gd name="connsiteY12" fmla="*/ 228600 h 386315"/>
              <a:gd name="connsiteX13" fmla="*/ 704984 w 704984"/>
              <a:gd name="connsiteY13" fmla="*/ 210312 h 386315"/>
              <a:gd name="connsiteX14" fmla="*/ 677552 w 704984"/>
              <a:gd name="connsiteY14" fmla="*/ 219456 h 386315"/>
              <a:gd name="connsiteX15" fmla="*/ 202064 w 704984"/>
              <a:gd name="connsiteY15" fmla="*/ 210312 h 386315"/>
              <a:gd name="connsiteX16" fmla="*/ 165488 w 704984"/>
              <a:gd name="connsiteY16" fmla="*/ 155448 h 386315"/>
              <a:gd name="connsiteX17" fmla="*/ 138056 w 704984"/>
              <a:gd name="connsiteY17" fmla="*/ 128016 h 386315"/>
              <a:gd name="connsiteX18" fmla="*/ 128912 w 704984"/>
              <a:gd name="connsiteY18" fmla="*/ 100584 h 386315"/>
              <a:gd name="connsiteX19" fmla="*/ 110624 w 704984"/>
              <a:gd name="connsiteY19" fmla="*/ 73152 h 386315"/>
              <a:gd name="connsiteX20" fmla="*/ 101480 w 704984"/>
              <a:gd name="connsiteY20" fmla="*/ 36576 h 386315"/>
              <a:gd name="connsiteX21" fmla="*/ 46616 w 704984"/>
              <a:gd name="connsiteY21" fmla="*/ 0 h 38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4984" h="386315">
                <a:moveTo>
                  <a:pt x="46616" y="0"/>
                </a:moveTo>
                <a:lnTo>
                  <a:pt x="46616" y="0"/>
                </a:lnTo>
                <a:cubicBezTo>
                  <a:pt x="49664" y="30480"/>
                  <a:pt x="51102" y="61164"/>
                  <a:pt x="55760" y="91440"/>
                </a:cubicBezTo>
                <a:cubicBezTo>
                  <a:pt x="64287" y="146865"/>
                  <a:pt x="82887" y="92457"/>
                  <a:pt x="55760" y="182880"/>
                </a:cubicBezTo>
                <a:cubicBezTo>
                  <a:pt x="50304" y="201067"/>
                  <a:pt x="21703" y="226081"/>
                  <a:pt x="10040" y="237744"/>
                </a:cubicBezTo>
                <a:cubicBezTo>
                  <a:pt x="-3851" y="279418"/>
                  <a:pt x="-2834" y="262106"/>
                  <a:pt x="10040" y="320040"/>
                </a:cubicBezTo>
                <a:cubicBezTo>
                  <a:pt x="12131" y="329449"/>
                  <a:pt x="12368" y="340656"/>
                  <a:pt x="19184" y="347472"/>
                </a:cubicBezTo>
                <a:cubicBezTo>
                  <a:pt x="34726" y="363014"/>
                  <a:pt x="74048" y="384048"/>
                  <a:pt x="74048" y="384048"/>
                </a:cubicBezTo>
                <a:cubicBezTo>
                  <a:pt x="110624" y="381000"/>
                  <a:pt x="153599" y="395796"/>
                  <a:pt x="183776" y="374904"/>
                </a:cubicBezTo>
                <a:cubicBezTo>
                  <a:pt x="203980" y="360916"/>
                  <a:pt x="186454" y="325460"/>
                  <a:pt x="192920" y="301752"/>
                </a:cubicBezTo>
                <a:cubicBezTo>
                  <a:pt x="196532" y="288506"/>
                  <a:pt x="222836" y="257086"/>
                  <a:pt x="238640" y="256032"/>
                </a:cubicBezTo>
                <a:cubicBezTo>
                  <a:pt x="366409" y="247514"/>
                  <a:pt x="494672" y="249936"/>
                  <a:pt x="622688" y="246888"/>
                </a:cubicBezTo>
                <a:cubicBezTo>
                  <a:pt x="640976" y="240792"/>
                  <a:pt x="661512" y="239293"/>
                  <a:pt x="677552" y="228600"/>
                </a:cubicBezTo>
                <a:cubicBezTo>
                  <a:pt x="686696" y="222504"/>
                  <a:pt x="704984" y="221302"/>
                  <a:pt x="704984" y="210312"/>
                </a:cubicBezTo>
                <a:cubicBezTo>
                  <a:pt x="704984" y="200673"/>
                  <a:pt x="686696" y="216408"/>
                  <a:pt x="677552" y="219456"/>
                </a:cubicBezTo>
                <a:cubicBezTo>
                  <a:pt x="519056" y="216408"/>
                  <a:pt x="359365" y="229975"/>
                  <a:pt x="202064" y="210312"/>
                </a:cubicBezTo>
                <a:cubicBezTo>
                  <a:pt x="180254" y="207586"/>
                  <a:pt x="181030" y="170990"/>
                  <a:pt x="165488" y="155448"/>
                </a:cubicBezTo>
                <a:lnTo>
                  <a:pt x="138056" y="128016"/>
                </a:lnTo>
                <a:cubicBezTo>
                  <a:pt x="135008" y="118872"/>
                  <a:pt x="133223" y="109205"/>
                  <a:pt x="128912" y="100584"/>
                </a:cubicBezTo>
                <a:cubicBezTo>
                  <a:pt x="123997" y="90754"/>
                  <a:pt x="114953" y="83253"/>
                  <a:pt x="110624" y="73152"/>
                </a:cubicBezTo>
                <a:cubicBezTo>
                  <a:pt x="105674" y="61601"/>
                  <a:pt x="108451" y="47033"/>
                  <a:pt x="101480" y="36576"/>
                </a:cubicBezTo>
                <a:cubicBezTo>
                  <a:pt x="71512" y="-8376"/>
                  <a:pt x="55760" y="6096"/>
                  <a:pt x="46616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825481" y="2894832"/>
            <a:ext cx="704984" cy="386315"/>
          </a:xfrm>
          <a:custGeom>
            <a:avLst/>
            <a:gdLst>
              <a:gd name="connsiteX0" fmla="*/ 46616 w 704984"/>
              <a:gd name="connsiteY0" fmla="*/ 0 h 386315"/>
              <a:gd name="connsiteX1" fmla="*/ 46616 w 704984"/>
              <a:gd name="connsiteY1" fmla="*/ 0 h 386315"/>
              <a:gd name="connsiteX2" fmla="*/ 55760 w 704984"/>
              <a:gd name="connsiteY2" fmla="*/ 91440 h 386315"/>
              <a:gd name="connsiteX3" fmla="*/ 55760 w 704984"/>
              <a:gd name="connsiteY3" fmla="*/ 182880 h 386315"/>
              <a:gd name="connsiteX4" fmla="*/ 10040 w 704984"/>
              <a:gd name="connsiteY4" fmla="*/ 237744 h 386315"/>
              <a:gd name="connsiteX5" fmla="*/ 10040 w 704984"/>
              <a:gd name="connsiteY5" fmla="*/ 320040 h 386315"/>
              <a:gd name="connsiteX6" fmla="*/ 19184 w 704984"/>
              <a:gd name="connsiteY6" fmla="*/ 347472 h 386315"/>
              <a:gd name="connsiteX7" fmla="*/ 74048 w 704984"/>
              <a:gd name="connsiteY7" fmla="*/ 384048 h 386315"/>
              <a:gd name="connsiteX8" fmla="*/ 183776 w 704984"/>
              <a:gd name="connsiteY8" fmla="*/ 374904 h 386315"/>
              <a:gd name="connsiteX9" fmla="*/ 192920 w 704984"/>
              <a:gd name="connsiteY9" fmla="*/ 301752 h 386315"/>
              <a:gd name="connsiteX10" fmla="*/ 238640 w 704984"/>
              <a:gd name="connsiteY10" fmla="*/ 256032 h 386315"/>
              <a:gd name="connsiteX11" fmla="*/ 622688 w 704984"/>
              <a:gd name="connsiteY11" fmla="*/ 246888 h 386315"/>
              <a:gd name="connsiteX12" fmla="*/ 677552 w 704984"/>
              <a:gd name="connsiteY12" fmla="*/ 228600 h 386315"/>
              <a:gd name="connsiteX13" fmla="*/ 704984 w 704984"/>
              <a:gd name="connsiteY13" fmla="*/ 210312 h 386315"/>
              <a:gd name="connsiteX14" fmla="*/ 677552 w 704984"/>
              <a:gd name="connsiteY14" fmla="*/ 219456 h 386315"/>
              <a:gd name="connsiteX15" fmla="*/ 202064 w 704984"/>
              <a:gd name="connsiteY15" fmla="*/ 210312 h 386315"/>
              <a:gd name="connsiteX16" fmla="*/ 165488 w 704984"/>
              <a:gd name="connsiteY16" fmla="*/ 155448 h 386315"/>
              <a:gd name="connsiteX17" fmla="*/ 138056 w 704984"/>
              <a:gd name="connsiteY17" fmla="*/ 128016 h 386315"/>
              <a:gd name="connsiteX18" fmla="*/ 128912 w 704984"/>
              <a:gd name="connsiteY18" fmla="*/ 100584 h 386315"/>
              <a:gd name="connsiteX19" fmla="*/ 110624 w 704984"/>
              <a:gd name="connsiteY19" fmla="*/ 73152 h 386315"/>
              <a:gd name="connsiteX20" fmla="*/ 101480 w 704984"/>
              <a:gd name="connsiteY20" fmla="*/ 36576 h 386315"/>
              <a:gd name="connsiteX21" fmla="*/ 46616 w 704984"/>
              <a:gd name="connsiteY21" fmla="*/ 0 h 38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4984" h="386315">
                <a:moveTo>
                  <a:pt x="46616" y="0"/>
                </a:moveTo>
                <a:lnTo>
                  <a:pt x="46616" y="0"/>
                </a:lnTo>
                <a:cubicBezTo>
                  <a:pt x="49664" y="30480"/>
                  <a:pt x="51102" y="61164"/>
                  <a:pt x="55760" y="91440"/>
                </a:cubicBezTo>
                <a:cubicBezTo>
                  <a:pt x="64287" y="146865"/>
                  <a:pt x="82887" y="92457"/>
                  <a:pt x="55760" y="182880"/>
                </a:cubicBezTo>
                <a:cubicBezTo>
                  <a:pt x="50304" y="201067"/>
                  <a:pt x="21703" y="226081"/>
                  <a:pt x="10040" y="237744"/>
                </a:cubicBezTo>
                <a:cubicBezTo>
                  <a:pt x="-3851" y="279418"/>
                  <a:pt x="-2834" y="262106"/>
                  <a:pt x="10040" y="320040"/>
                </a:cubicBezTo>
                <a:cubicBezTo>
                  <a:pt x="12131" y="329449"/>
                  <a:pt x="12368" y="340656"/>
                  <a:pt x="19184" y="347472"/>
                </a:cubicBezTo>
                <a:cubicBezTo>
                  <a:pt x="34726" y="363014"/>
                  <a:pt x="74048" y="384048"/>
                  <a:pt x="74048" y="384048"/>
                </a:cubicBezTo>
                <a:cubicBezTo>
                  <a:pt x="110624" y="381000"/>
                  <a:pt x="153599" y="395796"/>
                  <a:pt x="183776" y="374904"/>
                </a:cubicBezTo>
                <a:cubicBezTo>
                  <a:pt x="203980" y="360916"/>
                  <a:pt x="186454" y="325460"/>
                  <a:pt x="192920" y="301752"/>
                </a:cubicBezTo>
                <a:cubicBezTo>
                  <a:pt x="196532" y="288506"/>
                  <a:pt x="222836" y="257086"/>
                  <a:pt x="238640" y="256032"/>
                </a:cubicBezTo>
                <a:cubicBezTo>
                  <a:pt x="366409" y="247514"/>
                  <a:pt x="494672" y="249936"/>
                  <a:pt x="622688" y="246888"/>
                </a:cubicBezTo>
                <a:cubicBezTo>
                  <a:pt x="640976" y="240792"/>
                  <a:pt x="661512" y="239293"/>
                  <a:pt x="677552" y="228600"/>
                </a:cubicBezTo>
                <a:cubicBezTo>
                  <a:pt x="686696" y="222504"/>
                  <a:pt x="704984" y="221302"/>
                  <a:pt x="704984" y="210312"/>
                </a:cubicBezTo>
                <a:cubicBezTo>
                  <a:pt x="704984" y="200673"/>
                  <a:pt x="686696" y="216408"/>
                  <a:pt x="677552" y="219456"/>
                </a:cubicBezTo>
                <a:cubicBezTo>
                  <a:pt x="519056" y="216408"/>
                  <a:pt x="359365" y="229975"/>
                  <a:pt x="202064" y="210312"/>
                </a:cubicBezTo>
                <a:cubicBezTo>
                  <a:pt x="180254" y="207586"/>
                  <a:pt x="181030" y="170990"/>
                  <a:pt x="165488" y="155448"/>
                </a:cubicBezTo>
                <a:lnTo>
                  <a:pt x="138056" y="128016"/>
                </a:lnTo>
                <a:cubicBezTo>
                  <a:pt x="135008" y="118872"/>
                  <a:pt x="133223" y="109205"/>
                  <a:pt x="128912" y="100584"/>
                </a:cubicBezTo>
                <a:cubicBezTo>
                  <a:pt x="123997" y="90754"/>
                  <a:pt x="114953" y="83253"/>
                  <a:pt x="110624" y="73152"/>
                </a:cubicBezTo>
                <a:cubicBezTo>
                  <a:pt x="105674" y="61601"/>
                  <a:pt x="108451" y="47033"/>
                  <a:pt x="101480" y="36576"/>
                </a:cubicBezTo>
                <a:cubicBezTo>
                  <a:pt x="71512" y="-8376"/>
                  <a:pt x="55760" y="6096"/>
                  <a:pt x="46616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894311" y="3930245"/>
            <a:ext cx="813816" cy="157533"/>
          </a:xfrm>
          <a:custGeom>
            <a:avLst/>
            <a:gdLst>
              <a:gd name="connsiteX0" fmla="*/ 0 w 813816"/>
              <a:gd name="connsiteY0" fmla="*/ 157002 h 157533"/>
              <a:gd name="connsiteX1" fmla="*/ 0 w 813816"/>
              <a:gd name="connsiteY1" fmla="*/ 157002 h 157533"/>
              <a:gd name="connsiteX2" fmla="*/ 182880 w 813816"/>
              <a:gd name="connsiteY2" fmla="*/ 147858 h 157533"/>
              <a:gd name="connsiteX3" fmla="*/ 210312 w 813816"/>
              <a:gd name="connsiteY3" fmla="*/ 138714 h 157533"/>
              <a:gd name="connsiteX4" fmla="*/ 338328 w 813816"/>
              <a:gd name="connsiteY4" fmla="*/ 129570 h 157533"/>
              <a:gd name="connsiteX5" fmla="*/ 420624 w 813816"/>
              <a:gd name="connsiteY5" fmla="*/ 120426 h 157533"/>
              <a:gd name="connsiteX6" fmla="*/ 548640 w 813816"/>
              <a:gd name="connsiteY6" fmla="*/ 111282 h 157533"/>
              <a:gd name="connsiteX7" fmla="*/ 722376 w 813816"/>
              <a:gd name="connsiteY7" fmla="*/ 92994 h 157533"/>
              <a:gd name="connsiteX8" fmla="*/ 749808 w 813816"/>
              <a:gd name="connsiteY8" fmla="*/ 74706 h 157533"/>
              <a:gd name="connsiteX9" fmla="*/ 804672 w 813816"/>
              <a:gd name="connsiteY9" fmla="*/ 65562 h 157533"/>
              <a:gd name="connsiteX10" fmla="*/ 813816 w 813816"/>
              <a:gd name="connsiteY10" fmla="*/ 38130 h 157533"/>
              <a:gd name="connsiteX11" fmla="*/ 795528 w 813816"/>
              <a:gd name="connsiteY11" fmla="*/ 1554 h 157533"/>
              <a:gd name="connsiteX12" fmla="*/ 758952 w 813816"/>
              <a:gd name="connsiteY12" fmla="*/ 10698 h 157533"/>
              <a:gd name="connsiteX13" fmla="*/ 667512 w 813816"/>
              <a:gd name="connsiteY13" fmla="*/ 38130 h 157533"/>
              <a:gd name="connsiteX14" fmla="*/ 640080 w 813816"/>
              <a:gd name="connsiteY14" fmla="*/ 56418 h 157533"/>
              <a:gd name="connsiteX15" fmla="*/ 576072 w 813816"/>
              <a:gd name="connsiteY15" fmla="*/ 74706 h 157533"/>
              <a:gd name="connsiteX16" fmla="*/ 411480 w 813816"/>
              <a:gd name="connsiteY16" fmla="*/ 92994 h 157533"/>
              <a:gd name="connsiteX17" fmla="*/ 356616 w 813816"/>
              <a:gd name="connsiteY17" fmla="*/ 111282 h 157533"/>
              <a:gd name="connsiteX18" fmla="*/ 100584 w 813816"/>
              <a:gd name="connsiteY18" fmla="*/ 129570 h 157533"/>
              <a:gd name="connsiteX19" fmla="*/ 45720 w 813816"/>
              <a:gd name="connsiteY19" fmla="*/ 157002 h 157533"/>
              <a:gd name="connsiteX20" fmla="*/ 0 w 813816"/>
              <a:gd name="connsiteY20" fmla="*/ 157002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13816" h="157533">
                <a:moveTo>
                  <a:pt x="0" y="157002"/>
                </a:moveTo>
                <a:lnTo>
                  <a:pt x="0" y="157002"/>
                </a:lnTo>
                <a:cubicBezTo>
                  <a:pt x="60960" y="153954"/>
                  <a:pt x="122073" y="153146"/>
                  <a:pt x="182880" y="147858"/>
                </a:cubicBezTo>
                <a:cubicBezTo>
                  <a:pt x="192482" y="147023"/>
                  <a:pt x="200739" y="139840"/>
                  <a:pt x="210312" y="138714"/>
                </a:cubicBezTo>
                <a:cubicBezTo>
                  <a:pt x="252800" y="133715"/>
                  <a:pt x="295708" y="133276"/>
                  <a:pt x="338328" y="129570"/>
                </a:cubicBezTo>
                <a:cubicBezTo>
                  <a:pt x="365825" y="127179"/>
                  <a:pt x="393127" y="122817"/>
                  <a:pt x="420624" y="120426"/>
                </a:cubicBezTo>
                <a:cubicBezTo>
                  <a:pt x="463244" y="116720"/>
                  <a:pt x="506035" y="115155"/>
                  <a:pt x="548640" y="111282"/>
                </a:cubicBezTo>
                <a:cubicBezTo>
                  <a:pt x="606633" y="106010"/>
                  <a:pt x="722376" y="92994"/>
                  <a:pt x="722376" y="92994"/>
                </a:cubicBezTo>
                <a:cubicBezTo>
                  <a:pt x="731520" y="86898"/>
                  <a:pt x="739382" y="78181"/>
                  <a:pt x="749808" y="74706"/>
                </a:cubicBezTo>
                <a:cubicBezTo>
                  <a:pt x="767397" y="68843"/>
                  <a:pt x="788575" y="74761"/>
                  <a:pt x="804672" y="65562"/>
                </a:cubicBezTo>
                <a:cubicBezTo>
                  <a:pt x="813041" y="60780"/>
                  <a:pt x="810768" y="47274"/>
                  <a:pt x="813816" y="38130"/>
                </a:cubicBezTo>
                <a:cubicBezTo>
                  <a:pt x="807720" y="25938"/>
                  <a:pt x="807720" y="7650"/>
                  <a:pt x="795528" y="1554"/>
                </a:cubicBezTo>
                <a:cubicBezTo>
                  <a:pt x="784288" y="-4066"/>
                  <a:pt x="770989" y="7087"/>
                  <a:pt x="758952" y="10698"/>
                </a:cubicBezTo>
                <a:cubicBezTo>
                  <a:pt x="647641" y="44091"/>
                  <a:pt x="751816" y="17054"/>
                  <a:pt x="667512" y="38130"/>
                </a:cubicBezTo>
                <a:cubicBezTo>
                  <a:pt x="658368" y="44226"/>
                  <a:pt x="649910" y="51503"/>
                  <a:pt x="640080" y="56418"/>
                </a:cubicBezTo>
                <a:cubicBezTo>
                  <a:pt x="625464" y="63726"/>
                  <a:pt x="589744" y="70800"/>
                  <a:pt x="576072" y="74706"/>
                </a:cubicBezTo>
                <a:cubicBezTo>
                  <a:pt x="489756" y="99368"/>
                  <a:pt x="631532" y="78324"/>
                  <a:pt x="411480" y="92994"/>
                </a:cubicBezTo>
                <a:lnTo>
                  <a:pt x="356616" y="111282"/>
                </a:lnTo>
                <a:cubicBezTo>
                  <a:pt x="256837" y="144542"/>
                  <a:pt x="338815" y="120041"/>
                  <a:pt x="100584" y="129570"/>
                </a:cubicBezTo>
                <a:cubicBezTo>
                  <a:pt x="77465" y="144983"/>
                  <a:pt x="72761" y="151594"/>
                  <a:pt x="45720" y="157002"/>
                </a:cubicBezTo>
                <a:cubicBezTo>
                  <a:pt x="39742" y="158198"/>
                  <a:pt x="7620" y="157002"/>
                  <a:pt x="0" y="157002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4085386" y="4002566"/>
            <a:ext cx="613964" cy="85212"/>
          </a:xfrm>
          <a:custGeom>
            <a:avLst/>
            <a:gdLst>
              <a:gd name="connsiteX0" fmla="*/ 0 w 622451"/>
              <a:gd name="connsiteY0" fmla="*/ 100584 h 128016"/>
              <a:gd name="connsiteX1" fmla="*/ 0 w 622451"/>
              <a:gd name="connsiteY1" fmla="*/ 100584 h 128016"/>
              <a:gd name="connsiteX2" fmla="*/ 82296 w 622451"/>
              <a:gd name="connsiteY2" fmla="*/ 118872 h 128016"/>
              <a:gd name="connsiteX3" fmla="*/ 109728 w 622451"/>
              <a:gd name="connsiteY3" fmla="*/ 128016 h 128016"/>
              <a:gd name="connsiteX4" fmla="*/ 256032 w 622451"/>
              <a:gd name="connsiteY4" fmla="*/ 118872 h 128016"/>
              <a:gd name="connsiteX5" fmla="*/ 320040 w 622451"/>
              <a:gd name="connsiteY5" fmla="*/ 100584 h 128016"/>
              <a:gd name="connsiteX6" fmla="*/ 420624 w 622451"/>
              <a:gd name="connsiteY6" fmla="*/ 109728 h 128016"/>
              <a:gd name="connsiteX7" fmla="*/ 448056 w 622451"/>
              <a:gd name="connsiteY7" fmla="*/ 118872 h 128016"/>
              <a:gd name="connsiteX8" fmla="*/ 594360 w 622451"/>
              <a:gd name="connsiteY8" fmla="*/ 100584 h 128016"/>
              <a:gd name="connsiteX9" fmla="*/ 621792 w 622451"/>
              <a:gd name="connsiteY9" fmla="*/ 73152 h 128016"/>
              <a:gd name="connsiteX10" fmla="*/ 594360 w 622451"/>
              <a:gd name="connsiteY10" fmla="*/ 9144 h 128016"/>
              <a:gd name="connsiteX11" fmla="*/ 576072 w 622451"/>
              <a:gd name="connsiteY11" fmla="*/ 0 h 128016"/>
              <a:gd name="connsiteX12" fmla="*/ 576072 w 622451"/>
              <a:gd name="connsiteY12" fmla="*/ 0 h 128016"/>
              <a:gd name="connsiteX13" fmla="*/ 585216 w 622451"/>
              <a:gd name="connsiteY13" fmla="*/ 18288 h 128016"/>
              <a:gd name="connsiteX14" fmla="*/ 612648 w 622451"/>
              <a:gd name="connsiteY14" fmla="*/ 18288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451" h="128016">
                <a:moveTo>
                  <a:pt x="0" y="100584"/>
                </a:moveTo>
                <a:lnTo>
                  <a:pt x="0" y="100584"/>
                </a:lnTo>
                <a:cubicBezTo>
                  <a:pt x="27432" y="106680"/>
                  <a:pt x="55034" y="112056"/>
                  <a:pt x="82296" y="118872"/>
                </a:cubicBezTo>
                <a:cubicBezTo>
                  <a:pt x="91647" y="121210"/>
                  <a:pt x="100089" y="128016"/>
                  <a:pt x="109728" y="128016"/>
                </a:cubicBezTo>
                <a:cubicBezTo>
                  <a:pt x="158591" y="128016"/>
                  <a:pt x="207264" y="121920"/>
                  <a:pt x="256032" y="118872"/>
                </a:cubicBezTo>
                <a:cubicBezTo>
                  <a:pt x="268968" y="114560"/>
                  <a:pt x="308558" y="100584"/>
                  <a:pt x="320040" y="100584"/>
                </a:cubicBezTo>
                <a:cubicBezTo>
                  <a:pt x="353706" y="100584"/>
                  <a:pt x="387096" y="106680"/>
                  <a:pt x="420624" y="109728"/>
                </a:cubicBezTo>
                <a:cubicBezTo>
                  <a:pt x="429768" y="112776"/>
                  <a:pt x="438417" y="118872"/>
                  <a:pt x="448056" y="118872"/>
                </a:cubicBezTo>
                <a:cubicBezTo>
                  <a:pt x="546888" y="118872"/>
                  <a:pt x="536417" y="119898"/>
                  <a:pt x="594360" y="100584"/>
                </a:cubicBezTo>
                <a:cubicBezTo>
                  <a:pt x="603504" y="91440"/>
                  <a:pt x="618239" y="85586"/>
                  <a:pt x="621792" y="73152"/>
                </a:cubicBezTo>
                <a:cubicBezTo>
                  <a:pt x="626456" y="56830"/>
                  <a:pt x="605214" y="19998"/>
                  <a:pt x="594360" y="9144"/>
                </a:cubicBezTo>
                <a:cubicBezTo>
                  <a:pt x="589541" y="4325"/>
                  <a:pt x="582168" y="3048"/>
                  <a:pt x="576072" y="0"/>
                </a:cubicBezTo>
                <a:lnTo>
                  <a:pt x="576072" y="0"/>
                </a:lnTo>
                <a:lnTo>
                  <a:pt x="585216" y="18288"/>
                </a:lnTo>
                <a:lnTo>
                  <a:pt x="612648" y="182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4304377" y="4090134"/>
            <a:ext cx="91440" cy="77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3893762" y="3296772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3936693" y="3318028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3982412" y="3359263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4018169" y="3376785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213595" y="3299099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4153416" y="3258927"/>
            <a:ext cx="68166" cy="1297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4222689" y="3202459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4164777" y="3190267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4037747" y="3662902"/>
            <a:ext cx="45719" cy="382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967754" y="3615825"/>
            <a:ext cx="69033" cy="429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 flipH="1">
            <a:off x="4440379" y="3135298"/>
            <a:ext cx="45719" cy="719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4510961" y="3146285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374737" y="1855709"/>
            <a:ext cx="1225296" cy="274320"/>
          </a:xfrm>
          <a:custGeom>
            <a:avLst/>
            <a:gdLst>
              <a:gd name="connsiteX0" fmla="*/ 45720 w 1225296"/>
              <a:gd name="connsiteY0" fmla="*/ 0 h 274320"/>
              <a:gd name="connsiteX1" fmla="*/ 45720 w 1225296"/>
              <a:gd name="connsiteY1" fmla="*/ 0 h 274320"/>
              <a:gd name="connsiteX2" fmla="*/ 137160 w 1225296"/>
              <a:gd name="connsiteY2" fmla="*/ 64008 h 274320"/>
              <a:gd name="connsiteX3" fmla="*/ 210312 w 1225296"/>
              <a:gd name="connsiteY3" fmla="*/ 73152 h 274320"/>
              <a:gd name="connsiteX4" fmla="*/ 320040 w 1225296"/>
              <a:gd name="connsiteY4" fmla="*/ 91440 h 274320"/>
              <a:gd name="connsiteX5" fmla="*/ 411480 w 1225296"/>
              <a:gd name="connsiteY5" fmla="*/ 100584 h 274320"/>
              <a:gd name="connsiteX6" fmla="*/ 566928 w 1225296"/>
              <a:gd name="connsiteY6" fmla="*/ 118872 h 274320"/>
              <a:gd name="connsiteX7" fmla="*/ 877824 w 1225296"/>
              <a:gd name="connsiteY7" fmla="*/ 109728 h 274320"/>
              <a:gd name="connsiteX8" fmla="*/ 923544 w 1225296"/>
              <a:gd name="connsiteY8" fmla="*/ 100584 h 274320"/>
              <a:gd name="connsiteX9" fmla="*/ 978408 w 1225296"/>
              <a:gd name="connsiteY9" fmla="*/ 82296 h 274320"/>
              <a:gd name="connsiteX10" fmla="*/ 1014984 w 1225296"/>
              <a:gd name="connsiteY10" fmla="*/ 91440 h 274320"/>
              <a:gd name="connsiteX11" fmla="*/ 1042416 w 1225296"/>
              <a:gd name="connsiteY11" fmla="*/ 100584 h 274320"/>
              <a:gd name="connsiteX12" fmla="*/ 1115568 w 1225296"/>
              <a:gd name="connsiteY12" fmla="*/ 109728 h 274320"/>
              <a:gd name="connsiteX13" fmla="*/ 1207008 w 1225296"/>
              <a:gd name="connsiteY13" fmla="*/ 137160 h 274320"/>
              <a:gd name="connsiteX14" fmla="*/ 1225296 w 1225296"/>
              <a:gd name="connsiteY14" fmla="*/ 164592 h 274320"/>
              <a:gd name="connsiteX15" fmla="*/ 1207008 w 1225296"/>
              <a:gd name="connsiteY15" fmla="*/ 192024 h 274320"/>
              <a:gd name="connsiteX16" fmla="*/ 1197864 w 1225296"/>
              <a:gd name="connsiteY16" fmla="*/ 228600 h 274320"/>
              <a:gd name="connsiteX17" fmla="*/ 1152144 w 1225296"/>
              <a:gd name="connsiteY17" fmla="*/ 274320 h 274320"/>
              <a:gd name="connsiteX18" fmla="*/ 969264 w 1225296"/>
              <a:gd name="connsiteY18" fmla="*/ 265176 h 274320"/>
              <a:gd name="connsiteX19" fmla="*/ 941832 w 1225296"/>
              <a:gd name="connsiteY19" fmla="*/ 256032 h 274320"/>
              <a:gd name="connsiteX20" fmla="*/ 896112 w 1225296"/>
              <a:gd name="connsiteY20" fmla="*/ 246888 h 274320"/>
              <a:gd name="connsiteX21" fmla="*/ 841248 w 1225296"/>
              <a:gd name="connsiteY21" fmla="*/ 228600 h 274320"/>
              <a:gd name="connsiteX22" fmla="*/ 466344 w 1225296"/>
              <a:gd name="connsiteY22" fmla="*/ 219456 h 274320"/>
              <a:gd name="connsiteX23" fmla="*/ 393192 w 1225296"/>
              <a:gd name="connsiteY23" fmla="*/ 210312 h 274320"/>
              <a:gd name="connsiteX24" fmla="*/ 365760 w 1225296"/>
              <a:gd name="connsiteY24" fmla="*/ 201168 h 274320"/>
              <a:gd name="connsiteX25" fmla="*/ 210312 w 1225296"/>
              <a:gd name="connsiteY25" fmla="*/ 192024 h 274320"/>
              <a:gd name="connsiteX26" fmla="*/ 100584 w 1225296"/>
              <a:gd name="connsiteY26" fmla="*/ 155448 h 274320"/>
              <a:gd name="connsiteX27" fmla="*/ 73152 w 1225296"/>
              <a:gd name="connsiteY27" fmla="*/ 146304 h 274320"/>
              <a:gd name="connsiteX28" fmla="*/ 45720 w 1225296"/>
              <a:gd name="connsiteY28" fmla="*/ 128016 h 274320"/>
              <a:gd name="connsiteX29" fmla="*/ 0 w 1225296"/>
              <a:gd name="connsiteY29" fmla="*/ 45720 h 274320"/>
              <a:gd name="connsiteX30" fmla="*/ 45720 w 1225296"/>
              <a:gd name="connsiteY30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25296" h="274320">
                <a:moveTo>
                  <a:pt x="45720" y="0"/>
                </a:moveTo>
                <a:lnTo>
                  <a:pt x="45720" y="0"/>
                </a:lnTo>
                <a:cubicBezTo>
                  <a:pt x="76200" y="21336"/>
                  <a:pt x="100242" y="59393"/>
                  <a:pt x="137160" y="64008"/>
                </a:cubicBezTo>
                <a:cubicBezTo>
                  <a:pt x="161544" y="67056"/>
                  <a:pt x="186010" y="69507"/>
                  <a:pt x="210312" y="73152"/>
                </a:cubicBezTo>
                <a:cubicBezTo>
                  <a:pt x="246982" y="78653"/>
                  <a:pt x="283300" y="86430"/>
                  <a:pt x="320040" y="91440"/>
                </a:cubicBezTo>
                <a:cubicBezTo>
                  <a:pt x="350391" y="95579"/>
                  <a:pt x="381035" y="97201"/>
                  <a:pt x="411480" y="100584"/>
                </a:cubicBezTo>
                <a:lnTo>
                  <a:pt x="566928" y="118872"/>
                </a:lnTo>
                <a:cubicBezTo>
                  <a:pt x="670560" y="115824"/>
                  <a:pt x="774283" y="115038"/>
                  <a:pt x="877824" y="109728"/>
                </a:cubicBezTo>
                <a:cubicBezTo>
                  <a:pt x="893345" y="108932"/>
                  <a:pt x="908550" y="104673"/>
                  <a:pt x="923544" y="100584"/>
                </a:cubicBezTo>
                <a:cubicBezTo>
                  <a:pt x="942142" y="95512"/>
                  <a:pt x="978408" y="82296"/>
                  <a:pt x="978408" y="82296"/>
                </a:cubicBezTo>
                <a:cubicBezTo>
                  <a:pt x="990600" y="85344"/>
                  <a:pt x="1002900" y="87988"/>
                  <a:pt x="1014984" y="91440"/>
                </a:cubicBezTo>
                <a:cubicBezTo>
                  <a:pt x="1024252" y="94088"/>
                  <a:pt x="1032933" y="98860"/>
                  <a:pt x="1042416" y="100584"/>
                </a:cubicBezTo>
                <a:cubicBezTo>
                  <a:pt x="1066593" y="104980"/>
                  <a:pt x="1091184" y="106680"/>
                  <a:pt x="1115568" y="109728"/>
                </a:cubicBezTo>
                <a:cubicBezTo>
                  <a:pt x="1182354" y="131990"/>
                  <a:pt x="1151730" y="123341"/>
                  <a:pt x="1207008" y="137160"/>
                </a:cubicBezTo>
                <a:cubicBezTo>
                  <a:pt x="1213104" y="146304"/>
                  <a:pt x="1225296" y="153602"/>
                  <a:pt x="1225296" y="164592"/>
                </a:cubicBezTo>
                <a:cubicBezTo>
                  <a:pt x="1225296" y="175582"/>
                  <a:pt x="1211337" y="181923"/>
                  <a:pt x="1207008" y="192024"/>
                </a:cubicBezTo>
                <a:cubicBezTo>
                  <a:pt x="1202058" y="203575"/>
                  <a:pt x="1202814" y="217049"/>
                  <a:pt x="1197864" y="228600"/>
                </a:cubicBezTo>
                <a:cubicBezTo>
                  <a:pt x="1185672" y="257048"/>
                  <a:pt x="1176528" y="258064"/>
                  <a:pt x="1152144" y="274320"/>
                </a:cubicBezTo>
                <a:cubicBezTo>
                  <a:pt x="1091184" y="271272"/>
                  <a:pt x="1030071" y="270464"/>
                  <a:pt x="969264" y="265176"/>
                </a:cubicBezTo>
                <a:cubicBezTo>
                  <a:pt x="959662" y="264341"/>
                  <a:pt x="951183" y="258370"/>
                  <a:pt x="941832" y="256032"/>
                </a:cubicBezTo>
                <a:cubicBezTo>
                  <a:pt x="926754" y="252263"/>
                  <a:pt x="911106" y="250977"/>
                  <a:pt x="896112" y="246888"/>
                </a:cubicBezTo>
                <a:cubicBezTo>
                  <a:pt x="877514" y="241816"/>
                  <a:pt x="860520" y="229070"/>
                  <a:pt x="841248" y="228600"/>
                </a:cubicBezTo>
                <a:lnTo>
                  <a:pt x="466344" y="219456"/>
                </a:lnTo>
                <a:cubicBezTo>
                  <a:pt x="441960" y="216408"/>
                  <a:pt x="417369" y="214708"/>
                  <a:pt x="393192" y="210312"/>
                </a:cubicBezTo>
                <a:cubicBezTo>
                  <a:pt x="383709" y="208588"/>
                  <a:pt x="375351" y="202127"/>
                  <a:pt x="365760" y="201168"/>
                </a:cubicBezTo>
                <a:cubicBezTo>
                  <a:pt x="314112" y="196003"/>
                  <a:pt x="262128" y="195072"/>
                  <a:pt x="210312" y="192024"/>
                </a:cubicBezTo>
                <a:lnTo>
                  <a:pt x="100584" y="155448"/>
                </a:lnTo>
                <a:cubicBezTo>
                  <a:pt x="91440" y="152400"/>
                  <a:pt x="81172" y="151651"/>
                  <a:pt x="73152" y="146304"/>
                </a:cubicBezTo>
                <a:lnTo>
                  <a:pt x="45720" y="128016"/>
                </a:lnTo>
                <a:cubicBezTo>
                  <a:pt x="23343" y="60884"/>
                  <a:pt x="41063" y="86783"/>
                  <a:pt x="0" y="45720"/>
                </a:cubicBezTo>
                <a:cubicBezTo>
                  <a:pt x="9645" y="-12151"/>
                  <a:pt x="38100" y="7620"/>
                  <a:pt x="45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3342852" y="4065009"/>
            <a:ext cx="1225296" cy="274320"/>
          </a:xfrm>
          <a:custGeom>
            <a:avLst/>
            <a:gdLst>
              <a:gd name="connsiteX0" fmla="*/ 45720 w 1225296"/>
              <a:gd name="connsiteY0" fmla="*/ 0 h 274320"/>
              <a:gd name="connsiteX1" fmla="*/ 45720 w 1225296"/>
              <a:gd name="connsiteY1" fmla="*/ 0 h 274320"/>
              <a:gd name="connsiteX2" fmla="*/ 137160 w 1225296"/>
              <a:gd name="connsiteY2" fmla="*/ 64008 h 274320"/>
              <a:gd name="connsiteX3" fmla="*/ 210312 w 1225296"/>
              <a:gd name="connsiteY3" fmla="*/ 73152 h 274320"/>
              <a:gd name="connsiteX4" fmla="*/ 320040 w 1225296"/>
              <a:gd name="connsiteY4" fmla="*/ 91440 h 274320"/>
              <a:gd name="connsiteX5" fmla="*/ 411480 w 1225296"/>
              <a:gd name="connsiteY5" fmla="*/ 100584 h 274320"/>
              <a:gd name="connsiteX6" fmla="*/ 566928 w 1225296"/>
              <a:gd name="connsiteY6" fmla="*/ 118872 h 274320"/>
              <a:gd name="connsiteX7" fmla="*/ 877824 w 1225296"/>
              <a:gd name="connsiteY7" fmla="*/ 109728 h 274320"/>
              <a:gd name="connsiteX8" fmla="*/ 923544 w 1225296"/>
              <a:gd name="connsiteY8" fmla="*/ 100584 h 274320"/>
              <a:gd name="connsiteX9" fmla="*/ 978408 w 1225296"/>
              <a:gd name="connsiteY9" fmla="*/ 82296 h 274320"/>
              <a:gd name="connsiteX10" fmla="*/ 1014984 w 1225296"/>
              <a:gd name="connsiteY10" fmla="*/ 91440 h 274320"/>
              <a:gd name="connsiteX11" fmla="*/ 1042416 w 1225296"/>
              <a:gd name="connsiteY11" fmla="*/ 100584 h 274320"/>
              <a:gd name="connsiteX12" fmla="*/ 1115568 w 1225296"/>
              <a:gd name="connsiteY12" fmla="*/ 109728 h 274320"/>
              <a:gd name="connsiteX13" fmla="*/ 1207008 w 1225296"/>
              <a:gd name="connsiteY13" fmla="*/ 137160 h 274320"/>
              <a:gd name="connsiteX14" fmla="*/ 1225296 w 1225296"/>
              <a:gd name="connsiteY14" fmla="*/ 164592 h 274320"/>
              <a:gd name="connsiteX15" fmla="*/ 1207008 w 1225296"/>
              <a:gd name="connsiteY15" fmla="*/ 192024 h 274320"/>
              <a:gd name="connsiteX16" fmla="*/ 1197864 w 1225296"/>
              <a:gd name="connsiteY16" fmla="*/ 228600 h 274320"/>
              <a:gd name="connsiteX17" fmla="*/ 1152144 w 1225296"/>
              <a:gd name="connsiteY17" fmla="*/ 274320 h 274320"/>
              <a:gd name="connsiteX18" fmla="*/ 969264 w 1225296"/>
              <a:gd name="connsiteY18" fmla="*/ 265176 h 274320"/>
              <a:gd name="connsiteX19" fmla="*/ 941832 w 1225296"/>
              <a:gd name="connsiteY19" fmla="*/ 256032 h 274320"/>
              <a:gd name="connsiteX20" fmla="*/ 896112 w 1225296"/>
              <a:gd name="connsiteY20" fmla="*/ 246888 h 274320"/>
              <a:gd name="connsiteX21" fmla="*/ 841248 w 1225296"/>
              <a:gd name="connsiteY21" fmla="*/ 228600 h 274320"/>
              <a:gd name="connsiteX22" fmla="*/ 466344 w 1225296"/>
              <a:gd name="connsiteY22" fmla="*/ 219456 h 274320"/>
              <a:gd name="connsiteX23" fmla="*/ 393192 w 1225296"/>
              <a:gd name="connsiteY23" fmla="*/ 210312 h 274320"/>
              <a:gd name="connsiteX24" fmla="*/ 365760 w 1225296"/>
              <a:gd name="connsiteY24" fmla="*/ 201168 h 274320"/>
              <a:gd name="connsiteX25" fmla="*/ 210312 w 1225296"/>
              <a:gd name="connsiteY25" fmla="*/ 192024 h 274320"/>
              <a:gd name="connsiteX26" fmla="*/ 100584 w 1225296"/>
              <a:gd name="connsiteY26" fmla="*/ 155448 h 274320"/>
              <a:gd name="connsiteX27" fmla="*/ 73152 w 1225296"/>
              <a:gd name="connsiteY27" fmla="*/ 146304 h 274320"/>
              <a:gd name="connsiteX28" fmla="*/ 45720 w 1225296"/>
              <a:gd name="connsiteY28" fmla="*/ 128016 h 274320"/>
              <a:gd name="connsiteX29" fmla="*/ 0 w 1225296"/>
              <a:gd name="connsiteY29" fmla="*/ 45720 h 274320"/>
              <a:gd name="connsiteX30" fmla="*/ 45720 w 1225296"/>
              <a:gd name="connsiteY30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25296" h="274320">
                <a:moveTo>
                  <a:pt x="45720" y="0"/>
                </a:moveTo>
                <a:lnTo>
                  <a:pt x="45720" y="0"/>
                </a:lnTo>
                <a:cubicBezTo>
                  <a:pt x="76200" y="21336"/>
                  <a:pt x="100242" y="59393"/>
                  <a:pt x="137160" y="64008"/>
                </a:cubicBezTo>
                <a:cubicBezTo>
                  <a:pt x="161544" y="67056"/>
                  <a:pt x="186010" y="69507"/>
                  <a:pt x="210312" y="73152"/>
                </a:cubicBezTo>
                <a:cubicBezTo>
                  <a:pt x="246982" y="78653"/>
                  <a:pt x="283300" y="86430"/>
                  <a:pt x="320040" y="91440"/>
                </a:cubicBezTo>
                <a:cubicBezTo>
                  <a:pt x="350391" y="95579"/>
                  <a:pt x="381035" y="97201"/>
                  <a:pt x="411480" y="100584"/>
                </a:cubicBezTo>
                <a:lnTo>
                  <a:pt x="566928" y="118872"/>
                </a:lnTo>
                <a:cubicBezTo>
                  <a:pt x="670560" y="115824"/>
                  <a:pt x="774283" y="115038"/>
                  <a:pt x="877824" y="109728"/>
                </a:cubicBezTo>
                <a:cubicBezTo>
                  <a:pt x="893345" y="108932"/>
                  <a:pt x="908550" y="104673"/>
                  <a:pt x="923544" y="100584"/>
                </a:cubicBezTo>
                <a:cubicBezTo>
                  <a:pt x="942142" y="95512"/>
                  <a:pt x="978408" y="82296"/>
                  <a:pt x="978408" y="82296"/>
                </a:cubicBezTo>
                <a:cubicBezTo>
                  <a:pt x="990600" y="85344"/>
                  <a:pt x="1002900" y="87988"/>
                  <a:pt x="1014984" y="91440"/>
                </a:cubicBezTo>
                <a:cubicBezTo>
                  <a:pt x="1024252" y="94088"/>
                  <a:pt x="1032933" y="98860"/>
                  <a:pt x="1042416" y="100584"/>
                </a:cubicBezTo>
                <a:cubicBezTo>
                  <a:pt x="1066593" y="104980"/>
                  <a:pt x="1091184" y="106680"/>
                  <a:pt x="1115568" y="109728"/>
                </a:cubicBezTo>
                <a:cubicBezTo>
                  <a:pt x="1182354" y="131990"/>
                  <a:pt x="1151730" y="123341"/>
                  <a:pt x="1207008" y="137160"/>
                </a:cubicBezTo>
                <a:cubicBezTo>
                  <a:pt x="1213104" y="146304"/>
                  <a:pt x="1225296" y="153602"/>
                  <a:pt x="1225296" y="164592"/>
                </a:cubicBezTo>
                <a:cubicBezTo>
                  <a:pt x="1225296" y="175582"/>
                  <a:pt x="1211337" y="181923"/>
                  <a:pt x="1207008" y="192024"/>
                </a:cubicBezTo>
                <a:cubicBezTo>
                  <a:pt x="1202058" y="203575"/>
                  <a:pt x="1202814" y="217049"/>
                  <a:pt x="1197864" y="228600"/>
                </a:cubicBezTo>
                <a:cubicBezTo>
                  <a:pt x="1185672" y="257048"/>
                  <a:pt x="1176528" y="258064"/>
                  <a:pt x="1152144" y="274320"/>
                </a:cubicBezTo>
                <a:cubicBezTo>
                  <a:pt x="1091184" y="271272"/>
                  <a:pt x="1030071" y="270464"/>
                  <a:pt x="969264" y="265176"/>
                </a:cubicBezTo>
                <a:cubicBezTo>
                  <a:pt x="959662" y="264341"/>
                  <a:pt x="951183" y="258370"/>
                  <a:pt x="941832" y="256032"/>
                </a:cubicBezTo>
                <a:cubicBezTo>
                  <a:pt x="926754" y="252263"/>
                  <a:pt x="911106" y="250977"/>
                  <a:pt x="896112" y="246888"/>
                </a:cubicBezTo>
                <a:cubicBezTo>
                  <a:pt x="877514" y="241816"/>
                  <a:pt x="860520" y="229070"/>
                  <a:pt x="841248" y="228600"/>
                </a:cubicBezTo>
                <a:lnTo>
                  <a:pt x="466344" y="219456"/>
                </a:lnTo>
                <a:cubicBezTo>
                  <a:pt x="441960" y="216408"/>
                  <a:pt x="417369" y="214708"/>
                  <a:pt x="393192" y="210312"/>
                </a:cubicBezTo>
                <a:cubicBezTo>
                  <a:pt x="383709" y="208588"/>
                  <a:pt x="375351" y="202127"/>
                  <a:pt x="365760" y="201168"/>
                </a:cubicBezTo>
                <a:cubicBezTo>
                  <a:pt x="314112" y="196003"/>
                  <a:pt x="262128" y="195072"/>
                  <a:pt x="210312" y="192024"/>
                </a:cubicBezTo>
                <a:lnTo>
                  <a:pt x="100584" y="155448"/>
                </a:lnTo>
                <a:cubicBezTo>
                  <a:pt x="91440" y="152400"/>
                  <a:pt x="81172" y="151651"/>
                  <a:pt x="73152" y="146304"/>
                </a:cubicBezTo>
                <a:lnTo>
                  <a:pt x="45720" y="128016"/>
                </a:lnTo>
                <a:cubicBezTo>
                  <a:pt x="23343" y="60884"/>
                  <a:pt x="41063" y="86783"/>
                  <a:pt x="0" y="45720"/>
                </a:cubicBezTo>
                <a:cubicBezTo>
                  <a:pt x="9645" y="-12151"/>
                  <a:pt x="38100" y="7620"/>
                  <a:pt x="45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1830" r="3169" b="1994"/>
          <a:stretch>
            <a:fillRect/>
          </a:stretch>
        </p:blipFill>
        <p:spPr bwMode="auto">
          <a:xfrm>
            <a:off x="3283825" y="4705043"/>
            <a:ext cx="1751822" cy="201512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Freeform 116"/>
          <p:cNvSpPr/>
          <p:nvPr/>
        </p:nvSpPr>
        <p:spPr>
          <a:xfrm>
            <a:off x="3812285" y="5070219"/>
            <a:ext cx="704984" cy="386315"/>
          </a:xfrm>
          <a:custGeom>
            <a:avLst/>
            <a:gdLst>
              <a:gd name="connsiteX0" fmla="*/ 46616 w 704984"/>
              <a:gd name="connsiteY0" fmla="*/ 0 h 386315"/>
              <a:gd name="connsiteX1" fmla="*/ 46616 w 704984"/>
              <a:gd name="connsiteY1" fmla="*/ 0 h 386315"/>
              <a:gd name="connsiteX2" fmla="*/ 55760 w 704984"/>
              <a:gd name="connsiteY2" fmla="*/ 91440 h 386315"/>
              <a:gd name="connsiteX3" fmla="*/ 55760 w 704984"/>
              <a:gd name="connsiteY3" fmla="*/ 182880 h 386315"/>
              <a:gd name="connsiteX4" fmla="*/ 10040 w 704984"/>
              <a:gd name="connsiteY4" fmla="*/ 237744 h 386315"/>
              <a:gd name="connsiteX5" fmla="*/ 10040 w 704984"/>
              <a:gd name="connsiteY5" fmla="*/ 320040 h 386315"/>
              <a:gd name="connsiteX6" fmla="*/ 19184 w 704984"/>
              <a:gd name="connsiteY6" fmla="*/ 347472 h 386315"/>
              <a:gd name="connsiteX7" fmla="*/ 74048 w 704984"/>
              <a:gd name="connsiteY7" fmla="*/ 384048 h 386315"/>
              <a:gd name="connsiteX8" fmla="*/ 183776 w 704984"/>
              <a:gd name="connsiteY8" fmla="*/ 374904 h 386315"/>
              <a:gd name="connsiteX9" fmla="*/ 192920 w 704984"/>
              <a:gd name="connsiteY9" fmla="*/ 301752 h 386315"/>
              <a:gd name="connsiteX10" fmla="*/ 238640 w 704984"/>
              <a:gd name="connsiteY10" fmla="*/ 256032 h 386315"/>
              <a:gd name="connsiteX11" fmla="*/ 622688 w 704984"/>
              <a:gd name="connsiteY11" fmla="*/ 246888 h 386315"/>
              <a:gd name="connsiteX12" fmla="*/ 677552 w 704984"/>
              <a:gd name="connsiteY12" fmla="*/ 228600 h 386315"/>
              <a:gd name="connsiteX13" fmla="*/ 704984 w 704984"/>
              <a:gd name="connsiteY13" fmla="*/ 210312 h 386315"/>
              <a:gd name="connsiteX14" fmla="*/ 677552 w 704984"/>
              <a:gd name="connsiteY14" fmla="*/ 219456 h 386315"/>
              <a:gd name="connsiteX15" fmla="*/ 202064 w 704984"/>
              <a:gd name="connsiteY15" fmla="*/ 210312 h 386315"/>
              <a:gd name="connsiteX16" fmla="*/ 165488 w 704984"/>
              <a:gd name="connsiteY16" fmla="*/ 155448 h 386315"/>
              <a:gd name="connsiteX17" fmla="*/ 138056 w 704984"/>
              <a:gd name="connsiteY17" fmla="*/ 128016 h 386315"/>
              <a:gd name="connsiteX18" fmla="*/ 128912 w 704984"/>
              <a:gd name="connsiteY18" fmla="*/ 100584 h 386315"/>
              <a:gd name="connsiteX19" fmla="*/ 110624 w 704984"/>
              <a:gd name="connsiteY19" fmla="*/ 73152 h 386315"/>
              <a:gd name="connsiteX20" fmla="*/ 101480 w 704984"/>
              <a:gd name="connsiteY20" fmla="*/ 36576 h 386315"/>
              <a:gd name="connsiteX21" fmla="*/ 46616 w 704984"/>
              <a:gd name="connsiteY21" fmla="*/ 0 h 38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4984" h="386315">
                <a:moveTo>
                  <a:pt x="46616" y="0"/>
                </a:moveTo>
                <a:lnTo>
                  <a:pt x="46616" y="0"/>
                </a:lnTo>
                <a:cubicBezTo>
                  <a:pt x="49664" y="30480"/>
                  <a:pt x="51102" y="61164"/>
                  <a:pt x="55760" y="91440"/>
                </a:cubicBezTo>
                <a:cubicBezTo>
                  <a:pt x="64287" y="146865"/>
                  <a:pt x="82887" y="92457"/>
                  <a:pt x="55760" y="182880"/>
                </a:cubicBezTo>
                <a:cubicBezTo>
                  <a:pt x="50304" y="201067"/>
                  <a:pt x="21703" y="226081"/>
                  <a:pt x="10040" y="237744"/>
                </a:cubicBezTo>
                <a:cubicBezTo>
                  <a:pt x="-3851" y="279418"/>
                  <a:pt x="-2834" y="262106"/>
                  <a:pt x="10040" y="320040"/>
                </a:cubicBezTo>
                <a:cubicBezTo>
                  <a:pt x="12131" y="329449"/>
                  <a:pt x="12368" y="340656"/>
                  <a:pt x="19184" y="347472"/>
                </a:cubicBezTo>
                <a:cubicBezTo>
                  <a:pt x="34726" y="363014"/>
                  <a:pt x="74048" y="384048"/>
                  <a:pt x="74048" y="384048"/>
                </a:cubicBezTo>
                <a:cubicBezTo>
                  <a:pt x="110624" y="381000"/>
                  <a:pt x="153599" y="395796"/>
                  <a:pt x="183776" y="374904"/>
                </a:cubicBezTo>
                <a:cubicBezTo>
                  <a:pt x="203980" y="360916"/>
                  <a:pt x="186454" y="325460"/>
                  <a:pt x="192920" y="301752"/>
                </a:cubicBezTo>
                <a:cubicBezTo>
                  <a:pt x="196532" y="288506"/>
                  <a:pt x="222836" y="257086"/>
                  <a:pt x="238640" y="256032"/>
                </a:cubicBezTo>
                <a:cubicBezTo>
                  <a:pt x="366409" y="247514"/>
                  <a:pt x="494672" y="249936"/>
                  <a:pt x="622688" y="246888"/>
                </a:cubicBezTo>
                <a:cubicBezTo>
                  <a:pt x="640976" y="240792"/>
                  <a:pt x="661512" y="239293"/>
                  <a:pt x="677552" y="228600"/>
                </a:cubicBezTo>
                <a:cubicBezTo>
                  <a:pt x="686696" y="222504"/>
                  <a:pt x="704984" y="221302"/>
                  <a:pt x="704984" y="210312"/>
                </a:cubicBezTo>
                <a:cubicBezTo>
                  <a:pt x="704984" y="200673"/>
                  <a:pt x="686696" y="216408"/>
                  <a:pt x="677552" y="219456"/>
                </a:cubicBezTo>
                <a:cubicBezTo>
                  <a:pt x="519056" y="216408"/>
                  <a:pt x="359365" y="229975"/>
                  <a:pt x="202064" y="210312"/>
                </a:cubicBezTo>
                <a:cubicBezTo>
                  <a:pt x="180254" y="207586"/>
                  <a:pt x="181030" y="170990"/>
                  <a:pt x="165488" y="155448"/>
                </a:cubicBezTo>
                <a:lnTo>
                  <a:pt x="138056" y="128016"/>
                </a:lnTo>
                <a:cubicBezTo>
                  <a:pt x="135008" y="118872"/>
                  <a:pt x="133223" y="109205"/>
                  <a:pt x="128912" y="100584"/>
                </a:cubicBezTo>
                <a:cubicBezTo>
                  <a:pt x="123997" y="90754"/>
                  <a:pt x="114953" y="83253"/>
                  <a:pt x="110624" y="73152"/>
                </a:cubicBezTo>
                <a:cubicBezTo>
                  <a:pt x="105674" y="61601"/>
                  <a:pt x="108451" y="47033"/>
                  <a:pt x="101480" y="36576"/>
                </a:cubicBezTo>
                <a:cubicBezTo>
                  <a:pt x="71512" y="-8376"/>
                  <a:pt x="55760" y="6096"/>
                  <a:pt x="46616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3881115" y="6105632"/>
            <a:ext cx="813816" cy="157533"/>
          </a:xfrm>
          <a:custGeom>
            <a:avLst/>
            <a:gdLst>
              <a:gd name="connsiteX0" fmla="*/ 0 w 813816"/>
              <a:gd name="connsiteY0" fmla="*/ 157002 h 157533"/>
              <a:gd name="connsiteX1" fmla="*/ 0 w 813816"/>
              <a:gd name="connsiteY1" fmla="*/ 157002 h 157533"/>
              <a:gd name="connsiteX2" fmla="*/ 182880 w 813816"/>
              <a:gd name="connsiteY2" fmla="*/ 147858 h 157533"/>
              <a:gd name="connsiteX3" fmla="*/ 210312 w 813816"/>
              <a:gd name="connsiteY3" fmla="*/ 138714 h 157533"/>
              <a:gd name="connsiteX4" fmla="*/ 338328 w 813816"/>
              <a:gd name="connsiteY4" fmla="*/ 129570 h 157533"/>
              <a:gd name="connsiteX5" fmla="*/ 420624 w 813816"/>
              <a:gd name="connsiteY5" fmla="*/ 120426 h 157533"/>
              <a:gd name="connsiteX6" fmla="*/ 548640 w 813816"/>
              <a:gd name="connsiteY6" fmla="*/ 111282 h 157533"/>
              <a:gd name="connsiteX7" fmla="*/ 722376 w 813816"/>
              <a:gd name="connsiteY7" fmla="*/ 92994 h 157533"/>
              <a:gd name="connsiteX8" fmla="*/ 749808 w 813816"/>
              <a:gd name="connsiteY8" fmla="*/ 74706 h 157533"/>
              <a:gd name="connsiteX9" fmla="*/ 804672 w 813816"/>
              <a:gd name="connsiteY9" fmla="*/ 65562 h 157533"/>
              <a:gd name="connsiteX10" fmla="*/ 813816 w 813816"/>
              <a:gd name="connsiteY10" fmla="*/ 38130 h 157533"/>
              <a:gd name="connsiteX11" fmla="*/ 795528 w 813816"/>
              <a:gd name="connsiteY11" fmla="*/ 1554 h 157533"/>
              <a:gd name="connsiteX12" fmla="*/ 758952 w 813816"/>
              <a:gd name="connsiteY12" fmla="*/ 10698 h 157533"/>
              <a:gd name="connsiteX13" fmla="*/ 667512 w 813816"/>
              <a:gd name="connsiteY13" fmla="*/ 38130 h 157533"/>
              <a:gd name="connsiteX14" fmla="*/ 640080 w 813816"/>
              <a:gd name="connsiteY14" fmla="*/ 56418 h 157533"/>
              <a:gd name="connsiteX15" fmla="*/ 576072 w 813816"/>
              <a:gd name="connsiteY15" fmla="*/ 74706 h 157533"/>
              <a:gd name="connsiteX16" fmla="*/ 411480 w 813816"/>
              <a:gd name="connsiteY16" fmla="*/ 92994 h 157533"/>
              <a:gd name="connsiteX17" fmla="*/ 356616 w 813816"/>
              <a:gd name="connsiteY17" fmla="*/ 111282 h 157533"/>
              <a:gd name="connsiteX18" fmla="*/ 100584 w 813816"/>
              <a:gd name="connsiteY18" fmla="*/ 129570 h 157533"/>
              <a:gd name="connsiteX19" fmla="*/ 45720 w 813816"/>
              <a:gd name="connsiteY19" fmla="*/ 157002 h 157533"/>
              <a:gd name="connsiteX20" fmla="*/ 0 w 813816"/>
              <a:gd name="connsiteY20" fmla="*/ 157002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13816" h="157533">
                <a:moveTo>
                  <a:pt x="0" y="157002"/>
                </a:moveTo>
                <a:lnTo>
                  <a:pt x="0" y="157002"/>
                </a:lnTo>
                <a:cubicBezTo>
                  <a:pt x="60960" y="153954"/>
                  <a:pt x="122073" y="153146"/>
                  <a:pt x="182880" y="147858"/>
                </a:cubicBezTo>
                <a:cubicBezTo>
                  <a:pt x="192482" y="147023"/>
                  <a:pt x="200739" y="139840"/>
                  <a:pt x="210312" y="138714"/>
                </a:cubicBezTo>
                <a:cubicBezTo>
                  <a:pt x="252800" y="133715"/>
                  <a:pt x="295708" y="133276"/>
                  <a:pt x="338328" y="129570"/>
                </a:cubicBezTo>
                <a:cubicBezTo>
                  <a:pt x="365825" y="127179"/>
                  <a:pt x="393127" y="122817"/>
                  <a:pt x="420624" y="120426"/>
                </a:cubicBezTo>
                <a:cubicBezTo>
                  <a:pt x="463244" y="116720"/>
                  <a:pt x="506035" y="115155"/>
                  <a:pt x="548640" y="111282"/>
                </a:cubicBezTo>
                <a:cubicBezTo>
                  <a:pt x="606633" y="106010"/>
                  <a:pt x="722376" y="92994"/>
                  <a:pt x="722376" y="92994"/>
                </a:cubicBezTo>
                <a:cubicBezTo>
                  <a:pt x="731520" y="86898"/>
                  <a:pt x="739382" y="78181"/>
                  <a:pt x="749808" y="74706"/>
                </a:cubicBezTo>
                <a:cubicBezTo>
                  <a:pt x="767397" y="68843"/>
                  <a:pt x="788575" y="74761"/>
                  <a:pt x="804672" y="65562"/>
                </a:cubicBezTo>
                <a:cubicBezTo>
                  <a:pt x="813041" y="60780"/>
                  <a:pt x="810768" y="47274"/>
                  <a:pt x="813816" y="38130"/>
                </a:cubicBezTo>
                <a:cubicBezTo>
                  <a:pt x="807720" y="25938"/>
                  <a:pt x="807720" y="7650"/>
                  <a:pt x="795528" y="1554"/>
                </a:cubicBezTo>
                <a:cubicBezTo>
                  <a:pt x="784288" y="-4066"/>
                  <a:pt x="770989" y="7087"/>
                  <a:pt x="758952" y="10698"/>
                </a:cubicBezTo>
                <a:cubicBezTo>
                  <a:pt x="647641" y="44091"/>
                  <a:pt x="751816" y="17054"/>
                  <a:pt x="667512" y="38130"/>
                </a:cubicBezTo>
                <a:cubicBezTo>
                  <a:pt x="658368" y="44226"/>
                  <a:pt x="649910" y="51503"/>
                  <a:pt x="640080" y="56418"/>
                </a:cubicBezTo>
                <a:cubicBezTo>
                  <a:pt x="625464" y="63726"/>
                  <a:pt x="589744" y="70800"/>
                  <a:pt x="576072" y="74706"/>
                </a:cubicBezTo>
                <a:cubicBezTo>
                  <a:pt x="489756" y="99368"/>
                  <a:pt x="631532" y="78324"/>
                  <a:pt x="411480" y="92994"/>
                </a:cubicBezTo>
                <a:lnTo>
                  <a:pt x="356616" y="111282"/>
                </a:lnTo>
                <a:cubicBezTo>
                  <a:pt x="256837" y="144542"/>
                  <a:pt x="338815" y="120041"/>
                  <a:pt x="100584" y="129570"/>
                </a:cubicBezTo>
                <a:cubicBezTo>
                  <a:pt x="77465" y="144983"/>
                  <a:pt x="72761" y="151594"/>
                  <a:pt x="45720" y="157002"/>
                </a:cubicBezTo>
                <a:cubicBezTo>
                  <a:pt x="39742" y="158198"/>
                  <a:pt x="7620" y="157002"/>
                  <a:pt x="0" y="157002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4072190" y="6177953"/>
            <a:ext cx="613964" cy="85212"/>
          </a:xfrm>
          <a:custGeom>
            <a:avLst/>
            <a:gdLst>
              <a:gd name="connsiteX0" fmla="*/ 0 w 622451"/>
              <a:gd name="connsiteY0" fmla="*/ 100584 h 128016"/>
              <a:gd name="connsiteX1" fmla="*/ 0 w 622451"/>
              <a:gd name="connsiteY1" fmla="*/ 100584 h 128016"/>
              <a:gd name="connsiteX2" fmla="*/ 82296 w 622451"/>
              <a:gd name="connsiteY2" fmla="*/ 118872 h 128016"/>
              <a:gd name="connsiteX3" fmla="*/ 109728 w 622451"/>
              <a:gd name="connsiteY3" fmla="*/ 128016 h 128016"/>
              <a:gd name="connsiteX4" fmla="*/ 256032 w 622451"/>
              <a:gd name="connsiteY4" fmla="*/ 118872 h 128016"/>
              <a:gd name="connsiteX5" fmla="*/ 320040 w 622451"/>
              <a:gd name="connsiteY5" fmla="*/ 100584 h 128016"/>
              <a:gd name="connsiteX6" fmla="*/ 420624 w 622451"/>
              <a:gd name="connsiteY6" fmla="*/ 109728 h 128016"/>
              <a:gd name="connsiteX7" fmla="*/ 448056 w 622451"/>
              <a:gd name="connsiteY7" fmla="*/ 118872 h 128016"/>
              <a:gd name="connsiteX8" fmla="*/ 594360 w 622451"/>
              <a:gd name="connsiteY8" fmla="*/ 100584 h 128016"/>
              <a:gd name="connsiteX9" fmla="*/ 621792 w 622451"/>
              <a:gd name="connsiteY9" fmla="*/ 73152 h 128016"/>
              <a:gd name="connsiteX10" fmla="*/ 594360 w 622451"/>
              <a:gd name="connsiteY10" fmla="*/ 9144 h 128016"/>
              <a:gd name="connsiteX11" fmla="*/ 576072 w 622451"/>
              <a:gd name="connsiteY11" fmla="*/ 0 h 128016"/>
              <a:gd name="connsiteX12" fmla="*/ 576072 w 622451"/>
              <a:gd name="connsiteY12" fmla="*/ 0 h 128016"/>
              <a:gd name="connsiteX13" fmla="*/ 585216 w 622451"/>
              <a:gd name="connsiteY13" fmla="*/ 18288 h 128016"/>
              <a:gd name="connsiteX14" fmla="*/ 612648 w 622451"/>
              <a:gd name="connsiteY14" fmla="*/ 18288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451" h="128016">
                <a:moveTo>
                  <a:pt x="0" y="100584"/>
                </a:moveTo>
                <a:lnTo>
                  <a:pt x="0" y="100584"/>
                </a:lnTo>
                <a:cubicBezTo>
                  <a:pt x="27432" y="106680"/>
                  <a:pt x="55034" y="112056"/>
                  <a:pt x="82296" y="118872"/>
                </a:cubicBezTo>
                <a:cubicBezTo>
                  <a:pt x="91647" y="121210"/>
                  <a:pt x="100089" y="128016"/>
                  <a:pt x="109728" y="128016"/>
                </a:cubicBezTo>
                <a:cubicBezTo>
                  <a:pt x="158591" y="128016"/>
                  <a:pt x="207264" y="121920"/>
                  <a:pt x="256032" y="118872"/>
                </a:cubicBezTo>
                <a:cubicBezTo>
                  <a:pt x="268968" y="114560"/>
                  <a:pt x="308558" y="100584"/>
                  <a:pt x="320040" y="100584"/>
                </a:cubicBezTo>
                <a:cubicBezTo>
                  <a:pt x="353706" y="100584"/>
                  <a:pt x="387096" y="106680"/>
                  <a:pt x="420624" y="109728"/>
                </a:cubicBezTo>
                <a:cubicBezTo>
                  <a:pt x="429768" y="112776"/>
                  <a:pt x="438417" y="118872"/>
                  <a:pt x="448056" y="118872"/>
                </a:cubicBezTo>
                <a:cubicBezTo>
                  <a:pt x="546888" y="118872"/>
                  <a:pt x="536417" y="119898"/>
                  <a:pt x="594360" y="100584"/>
                </a:cubicBezTo>
                <a:cubicBezTo>
                  <a:pt x="603504" y="91440"/>
                  <a:pt x="618239" y="85586"/>
                  <a:pt x="621792" y="73152"/>
                </a:cubicBezTo>
                <a:cubicBezTo>
                  <a:pt x="626456" y="56830"/>
                  <a:pt x="605214" y="19998"/>
                  <a:pt x="594360" y="9144"/>
                </a:cubicBezTo>
                <a:cubicBezTo>
                  <a:pt x="589541" y="4325"/>
                  <a:pt x="582168" y="3048"/>
                  <a:pt x="576072" y="0"/>
                </a:cubicBezTo>
                <a:lnTo>
                  <a:pt x="576072" y="0"/>
                </a:lnTo>
                <a:lnTo>
                  <a:pt x="585216" y="18288"/>
                </a:lnTo>
                <a:lnTo>
                  <a:pt x="612648" y="182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4291181" y="6265521"/>
            <a:ext cx="91440" cy="77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3880566" y="5472159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3923497" y="5493415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3969216" y="5534650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4004973" y="5552172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4200399" y="5474486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140220" y="5434314"/>
            <a:ext cx="68166" cy="1297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4209493" y="5377846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>
            <a:off x="4133293" y="5365654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4024551" y="5838289"/>
            <a:ext cx="45719" cy="382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>
            <a:off x="3954558" y="5791212"/>
            <a:ext cx="69033" cy="429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 flipH="1">
            <a:off x="4427183" y="5310685"/>
            <a:ext cx="45719" cy="719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4497765" y="5321672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3469635" y="6245749"/>
            <a:ext cx="1225296" cy="274320"/>
          </a:xfrm>
          <a:custGeom>
            <a:avLst/>
            <a:gdLst>
              <a:gd name="connsiteX0" fmla="*/ 45720 w 1225296"/>
              <a:gd name="connsiteY0" fmla="*/ 0 h 274320"/>
              <a:gd name="connsiteX1" fmla="*/ 45720 w 1225296"/>
              <a:gd name="connsiteY1" fmla="*/ 0 h 274320"/>
              <a:gd name="connsiteX2" fmla="*/ 137160 w 1225296"/>
              <a:gd name="connsiteY2" fmla="*/ 64008 h 274320"/>
              <a:gd name="connsiteX3" fmla="*/ 210312 w 1225296"/>
              <a:gd name="connsiteY3" fmla="*/ 73152 h 274320"/>
              <a:gd name="connsiteX4" fmla="*/ 320040 w 1225296"/>
              <a:gd name="connsiteY4" fmla="*/ 91440 h 274320"/>
              <a:gd name="connsiteX5" fmla="*/ 411480 w 1225296"/>
              <a:gd name="connsiteY5" fmla="*/ 100584 h 274320"/>
              <a:gd name="connsiteX6" fmla="*/ 566928 w 1225296"/>
              <a:gd name="connsiteY6" fmla="*/ 118872 h 274320"/>
              <a:gd name="connsiteX7" fmla="*/ 877824 w 1225296"/>
              <a:gd name="connsiteY7" fmla="*/ 109728 h 274320"/>
              <a:gd name="connsiteX8" fmla="*/ 923544 w 1225296"/>
              <a:gd name="connsiteY8" fmla="*/ 100584 h 274320"/>
              <a:gd name="connsiteX9" fmla="*/ 978408 w 1225296"/>
              <a:gd name="connsiteY9" fmla="*/ 82296 h 274320"/>
              <a:gd name="connsiteX10" fmla="*/ 1014984 w 1225296"/>
              <a:gd name="connsiteY10" fmla="*/ 91440 h 274320"/>
              <a:gd name="connsiteX11" fmla="*/ 1042416 w 1225296"/>
              <a:gd name="connsiteY11" fmla="*/ 100584 h 274320"/>
              <a:gd name="connsiteX12" fmla="*/ 1115568 w 1225296"/>
              <a:gd name="connsiteY12" fmla="*/ 109728 h 274320"/>
              <a:gd name="connsiteX13" fmla="*/ 1207008 w 1225296"/>
              <a:gd name="connsiteY13" fmla="*/ 137160 h 274320"/>
              <a:gd name="connsiteX14" fmla="*/ 1225296 w 1225296"/>
              <a:gd name="connsiteY14" fmla="*/ 164592 h 274320"/>
              <a:gd name="connsiteX15" fmla="*/ 1207008 w 1225296"/>
              <a:gd name="connsiteY15" fmla="*/ 192024 h 274320"/>
              <a:gd name="connsiteX16" fmla="*/ 1197864 w 1225296"/>
              <a:gd name="connsiteY16" fmla="*/ 228600 h 274320"/>
              <a:gd name="connsiteX17" fmla="*/ 1152144 w 1225296"/>
              <a:gd name="connsiteY17" fmla="*/ 274320 h 274320"/>
              <a:gd name="connsiteX18" fmla="*/ 969264 w 1225296"/>
              <a:gd name="connsiteY18" fmla="*/ 265176 h 274320"/>
              <a:gd name="connsiteX19" fmla="*/ 941832 w 1225296"/>
              <a:gd name="connsiteY19" fmla="*/ 256032 h 274320"/>
              <a:gd name="connsiteX20" fmla="*/ 896112 w 1225296"/>
              <a:gd name="connsiteY20" fmla="*/ 246888 h 274320"/>
              <a:gd name="connsiteX21" fmla="*/ 841248 w 1225296"/>
              <a:gd name="connsiteY21" fmla="*/ 228600 h 274320"/>
              <a:gd name="connsiteX22" fmla="*/ 466344 w 1225296"/>
              <a:gd name="connsiteY22" fmla="*/ 219456 h 274320"/>
              <a:gd name="connsiteX23" fmla="*/ 393192 w 1225296"/>
              <a:gd name="connsiteY23" fmla="*/ 210312 h 274320"/>
              <a:gd name="connsiteX24" fmla="*/ 365760 w 1225296"/>
              <a:gd name="connsiteY24" fmla="*/ 201168 h 274320"/>
              <a:gd name="connsiteX25" fmla="*/ 210312 w 1225296"/>
              <a:gd name="connsiteY25" fmla="*/ 192024 h 274320"/>
              <a:gd name="connsiteX26" fmla="*/ 100584 w 1225296"/>
              <a:gd name="connsiteY26" fmla="*/ 155448 h 274320"/>
              <a:gd name="connsiteX27" fmla="*/ 73152 w 1225296"/>
              <a:gd name="connsiteY27" fmla="*/ 146304 h 274320"/>
              <a:gd name="connsiteX28" fmla="*/ 45720 w 1225296"/>
              <a:gd name="connsiteY28" fmla="*/ 128016 h 274320"/>
              <a:gd name="connsiteX29" fmla="*/ 0 w 1225296"/>
              <a:gd name="connsiteY29" fmla="*/ 45720 h 274320"/>
              <a:gd name="connsiteX30" fmla="*/ 45720 w 1225296"/>
              <a:gd name="connsiteY30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25296" h="274320">
                <a:moveTo>
                  <a:pt x="45720" y="0"/>
                </a:moveTo>
                <a:lnTo>
                  <a:pt x="45720" y="0"/>
                </a:lnTo>
                <a:cubicBezTo>
                  <a:pt x="76200" y="21336"/>
                  <a:pt x="100242" y="59393"/>
                  <a:pt x="137160" y="64008"/>
                </a:cubicBezTo>
                <a:cubicBezTo>
                  <a:pt x="161544" y="67056"/>
                  <a:pt x="186010" y="69507"/>
                  <a:pt x="210312" y="73152"/>
                </a:cubicBezTo>
                <a:cubicBezTo>
                  <a:pt x="246982" y="78653"/>
                  <a:pt x="283300" y="86430"/>
                  <a:pt x="320040" y="91440"/>
                </a:cubicBezTo>
                <a:cubicBezTo>
                  <a:pt x="350391" y="95579"/>
                  <a:pt x="381035" y="97201"/>
                  <a:pt x="411480" y="100584"/>
                </a:cubicBezTo>
                <a:lnTo>
                  <a:pt x="566928" y="118872"/>
                </a:lnTo>
                <a:cubicBezTo>
                  <a:pt x="670560" y="115824"/>
                  <a:pt x="774283" y="115038"/>
                  <a:pt x="877824" y="109728"/>
                </a:cubicBezTo>
                <a:cubicBezTo>
                  <a:pt x="893345" y="108932"/>
                  <a:pt x="908550" y="104673"/>
                  <a:pt x="923544" y="100584"/>
                </a:cubicBezTo>
                <a:cubicBezTo>
                  <a:pt x="942142" y="95512"/>
                  <a:pt x="978408" y="82296"/>
                  <a:pt x="978408" y="82296"/>
                </a:cubicBezTo>
                <a:cubicBezTo>
                  <a:pt x="990600" y="85344"/>
                  <a:pt x="1002900" y="87988"/>
                  <a:pt x="1014984" y="91440"/>
                </a:cubicBezTo>
                <a:cubicBezTo>
                  <a:pt x="1024252" y="94088"/>
                  <a:pt x="1032933" y="98860"/>
                  <a:pt x="1042416" y="100584"/>
                </a:cubicBezTo>
                <a:cubicBezTo>
                  <a:pt x="1066593" y="104980"/>
                  <a:pt x="1091184" y="106680"/>
                  <a:pt x="1115568" y="109728"/>
                </a:cubicBezTo>
                <a:cubicBezTo>
                  <a:pt x="1182354" y="131990"/>
                  <a:pt x="1151730" y="123341"/>
                  <a:pt x="1207008" y="137160"/>
                </a:cubicBezTo>
                <a:cubicBezTo>
                  <a:pt x="1213104" y="146304"/>
                  <a:pt x="1225296" y="153602"/>
                  <a:pt x="1225296" y="164592"/>
                </a:cubicBezTo>
                <a:cubicBezTo>
                  <a:pt x="1225296" y="175582"/>
                  <a:pt x="1211337" y="181923"/>
                  <a:pt x="1207008" y="192024"/>
                </a:cubicBezTo>
                <a:cubicBezTo>
                  <a:pt x="1202058" y="203575"/>
                  <a:pt x="1202814" y="217049"/>
                  <a:pt x="1197864" y="228600"/>
                </a:cubicBezTo>
                <a:cubicBezTo>
                  <a:pt x="1185672" y="257048"/>
                  <a:pt x="1176528" y="258064"/>
                  <a:pt x="1152144" y="274320"/>
                </a:cubicBezTo>
                <a:cubicBezTo>
                  <a:pt x="1091184" y="271272"/>
                  <a:pt x="1030071" y="270464"/>
                  <a:pt x="969264" y="265176"/>
                </a:cubicBezTo>
                <a:cubicBezTo>
                  <a:pt x="959662" y="264341"/>
                  <a:pt x="951183" y="258370"/>
                  <a:pt x="941832" y="256032"/>
                </a:cubicBezTo>
                <a:cubicBezTo>
                  <a:pt x="926754" y="252263"/>
                  <a:pt x="911106" y="250977"/>
                  <a:pt x="896112" y="246888"/>
                </a:cubicBezTo>
                <a:cubicBezTo>
                  <a:pt x="877514" y="241816"/>
                  <a:pt x="860520" y="229070"/>
                  <a:pt x="841248" y="228600"/>
                </a:cubicBezTo>
                <a:lnTo>
                  <a:pt x="466344" y="219456"/>
                </a:lnTo>
                <a:cubicBezTo>
                  <a:pt x="441960" y="216408"/>
                  <a:pt x="417369" y="214708"/>
                  <a:pt x="393192" y="210312"/>
                </a:cubicBezTo>
                <a:cubicBezTo>
                  <a:pt x="383709" y="208588"/>
                  <a:pt x="375351" y="202127"/>
                  <a:pt x="365760" y="201168"/>
                </a:cubicBezTo>
                <a:cubicBezTo>
                  <a:pt x="314112" y="196003"/>
                  <a:pt x="262128" y="195072"/>
                  <a:pt x="210312" y="192024"/>
                </a:cubicBezTo>
                <a:lnTo>
                  <a:pt x="100584" y="155448"/>
                </a:lnTo>
                <a:cubicBezTo>
                  <a:pt x="91440" y="152400"/>
                  <a:pt x="81172" y="151651"/>
                  <a:pt x="73152" y="146304"/>
                </a:cubicBezTo>
                <a:lnTo>
                  <a:pt x="45720" y="128016"/>
                </a:lnTo>
                <a:cubicBezTo>
                  <a:pt x="23343" y="60884"/>
                  <a:pt x="41063" y="86783"/>
                  <a:pt x="0" y="45720"/>
                </a:cubicBezTo>
                <a:cubicBezTo>
                  <a:pt x="9645" y="-12151"/>
                  <a:pt x="38100" y="7620"/>
                  <a:pt x="45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9043134" y="1052054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>
            <a:off x="9131249" y="1075567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9329566" y="1032401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9392998" y="1027472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/>
          <p:cNvSpPr/>
          <p:nvPr/>
        </p:nvSpPr>
        <p:spPr>
          <a:xfrm>
            <a:off x="8812880" y="1212571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8873997" y="1255717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8919609" y="1268040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8953927" y="1259427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9069460" y="1145845"/>
            <a:ext cx="61789" cy="13335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9132970" y="1173338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8869665" y="1506908"/>
            <a:ext cx="69033" cy="429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8948173" y="1554120"/>
            <a:ext cx="45719" cy="382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8876033" y="1790975"/>
            <a:ext cx="813816" cy="157533"/>
          </a:xfrm>
          <a:custGeom>
            <a:avLst/>
            <a:gdLst>
              <a:gd name="connsiteX0" fmla="*/ 0 w 813816"/>
              <a:gd name="connsiteY0" fmla="*/ 157002 h 157533"/>
              <a:gd name="connsiteX1" fmla="*/ 0 w 813816"/>
              <a:gd name="connsiteY1" fmla="*/ 157002 h 157533"/>
              <a:gd name="connsiteX2" fmla="*/ 182880 w 813816"/>
              <a:gd name="connsiteY2" fmla="*/ 147858 h 157533"/>
              <a:gd name="connsiteX3" fmla="*/ 210312 w 813816"/>
              <a:gd name="connsiteY3" fmla="*/ 138714 h 157533"/>
              <a:gd name="connsiteX4" fmla="*/ 338328 w 813816"/>
              <a:gd name="connsiteY4" fmla="*/ 129570 h 157533"/>
              <a:gd name="connsiteX5" fmla="*/ 420624 w 813816"/>
              <a:gd name="connsiteY5" fmla="*/ 120426 h 157533"/>
              <a:gd name="connsiteX6" fmla="*/ 548640 w 813816"/>
              <a:gd name="connsiteY6" fmla="*/ 111282 h 157533"/>
              <a:gd name="connsiteX7" fmla="*/ 722376 w 813816"/>
              <a:gd name="connsiteY7" fmla="*/ 92994 h 157533"/>
              <a:gd name="connsiteX8" fmla="*/ 749808 w 813816"/>
              <a:gd name="connsiteY8" fmla="*/ 74706 h 157533"/>
              <a:gd name="connsiteX9" fmla="*/ 804672 w 813816"/>
              <a:gd name="connsiteY9" fmla="*/ 65562 h 157533"/>
              <a:gd name="connsiteX10" fmla="*/ 813816 w 813816"/>
              <a:gd name="connsiteY10" fmla="*/ 38130 h 157533"/>
              <a:gd name="connsiteX11" fmla="*/ 795528 w 813816"/>
              <a:gd name="connsiteY11" fmla="*/ 1554 h 157533"/>
              <a:gd name="connsiteX12" fmla="*/ 758952 w 813816"/>
              <a:gd name="connsiteY12" fmla="*/ 10698 h 157533"/>
              <a:gd name="connsiteX13" fmla="*/ 667512 w 813816"/>
              <a:gd name="connsiteY13" fmla="*/ 38130 h 157533"/>
              <a:gd name="connsiteX14" fmla="*/ 640080 w 813816"/>
              <a:gd name="connsiteY14" fmla="*/ 56418 h 157533"/>
              <a:gd name="connsiteX15" fmla="*/ 576072 w 813816"/>
              <a:gd name="connsiteY15" fmla="*/ 74706 h 157533"/>
              <a:gd name="connsiteX16" fmla="*/ 411480 w 813816"/>
              <a:gd name="connsiteY16" fmla="*/ 92994 h 157533"/>
              <a:gd name="connsiteX17" fmla="*/ 356616 w 813816"/>
              <a:gd name="connsiteY17" fmla="*/ 111282 h 157533"/>
              <a:gd name="connsiteX18" fmla="*/ 100584 w 813816"/>
              <a:gd name="connsiteY18" fmla="*/ 129570 h 157533"/>
              <a:gd name="connsiteX19" fmla="*/ 45720 w 813816"/>
              <a:gd name="connsiteY19" fmla="*/ 157002 h 157533"/>
              <a:gd name="connsiteX20" fmla="*/ 0 w 813816"/>
              <a:gd name="connsiteY20" fmla="*/ 157002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13816" h="157533">
                <a:moveTo>
                  <a:pt x="0" y="157002"/>
                </a:moveTo>
                <a:lnTo>
                  <a:pt x="0" y="157002"/>
                </a:lnTo>
                <a:cubicBezTo>
                  <a:pt x="60960" y="153954"/>
                  <a:pt x="122073" y="153146"/>
                  <a:pt x="182880" y="147858"/>
                </a:cubicBezTo>
                <a:cubicBezTo>
                  <a:pt x="192482" y="147023"/>
                  <a:pt x="200739" y="139840"/>
                  <a:pt x="210312" y="138714"/>
                </a:cubicBezTo>
                <a:cubicBezTo>
                  <a:pt x="252800" y="133715"/>
                  <a:pt x="295708" y="133276"/>
                  <a:pt x="338328" y="129570"/>
                </a:cubicBezTo>
                <a:cubicBezTo>
                  <a:pt x="365825" y="127179"/>
                  <a:pt x="393127" y="122817"/>
                  <a:pt x="420624" y="120426"/>
                </a:cubicBezTo>
                <a:cubicBezTo>
                  <a:pt x="463244" y="116720"/>
                  <a:pt x="506035" y="115155"/>
                  <a:pt x="548640" y="111282"/>
                </a:cubicBezTo>
                <a:cubicBezTo>
                  <a:pt x="606633" y="106010"/>
                  <a:pt x="722376" y="92994"/>
                  <a:pt x="722376" y="92994"/>
                </a:cubicBezTo>
                <a:cubicBezTo>
                  <a:pt x="731520" y="86898"/>
                  <a:pt x="739382" y="78181"/>
                  <a:pt x="749808" y="74706"/>
                </a:cubicBezTo>
                <a:cubicBezTo>
                  <a:pt x="767397" y="68843"/>
                  <a:pt x="788575" y="74761"/>
                  <a:pt x="804672" y="65562"/>
                </a:cubicBezTo>
                <a:cubicBezTo>
                  <a:pt x="813041" y="60780"/>
                  <a:pt x="810768" y="47274"/>
                  <a:pt x="813816" y="38130"/>
                </a:cubicBezTo>
                <a:cubicBezTo>
                  <a:pt x="807720" y="25938"/>
                  <a:pt x="807720" y="7650"/>
                  <a:pt x="795528" y="1554"/>
                </a:cubicBezTo>
                <a:cubicBezTo>
                  <a:pt x="784288" y="-4066"/>
                  <a:pt x="770989" y="7087"/>
                  <a:pt x="758952" y="10698"/>
                </a:cubicBezTo>
                <a:cubicBezTo>
                  <a:pt x="647641" y="44091"/>
                  <a:pt x="751816" y="17054"/>
                  <a:pt x="667512" y="38130"/>
                </a:cubicBezTo>
                <a:cubicBezTo>
                  <a:pt x="658368" y="44226"/>
                  <a:pt x="649910" y="51503"/>
                  <a:pt x="640080" y="56418"/>
                </a:cubicBezTo>
                <a:cubicBezTo>
                  <a:pt x="625464" y="63726"/>
                  <a:pt x="589744" y="70800"/>
                  <a:pt x="576072" y="74706"/>
                </a:cubicBezTo>
                <a:cubicBezTo>
                  <a:pt x="489756" y="99368"/>
                  <a:pt x="631532" y="78324"/>
                  <a:pt x="411480" y="92994"/>
                </a:cubicBezTo>
                <a:lnTo>
                  <a:pt x="356616" y="111282"/>
                </a:lnTo>
                <a:cubicBezTo>
                  <a:pt x="256837" y="144542"/>
                  <a:pt x="338815" y="120041"/>
                  <a:pt x="100584" y="129570"/>
                </a:cubicBezTo>
                <a:cubicBezTo>
                  <a:pt x="77465" y="144983"/>
                  <a:pt x="72761" y="151594"/>
                  <a:pt x="45720" y="157002"/>
                </a:cubicBezTo>
                <a:cubicBezTo>
                  <a:pt x="39742" y="158198"/>
                  <a:pt x="7620" y="157002"/>
                  <a:pt x="0" y="157002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9104633" y="1829105"/>
            <a:ext cx="622451" cy="128016"/>
          </a:xfrm>
          <a:custGeom>
            <a:avLst/>
            <a:gdLst>
              <a:gd name="connsiteX0" fmla="*/ 0 w 622451"/>
              <a:gd name="connsiteY0" fmla="*/ 100584 h 128016"/>
              <a:gd name="connsiteX1" fmla="*/ 0 w 622451"/>
              <a:gd name="connsiteY1" fmla="*/ 100584 h 128016"/>
              <a:gd name="connsiteX2" fmla="*/ 82296 w 622451"/>
              <a:gd name="connsiteY2" fmla="*/ 118872 h 128016"/>
              <a:gd name="connsiteX3" fmla="*/ 109728 w 622451"/>
              <a:gd name="connsiteY3" fmla="*/ 128016 h 128016"/>
              <a:gd name="connsiteX4" fmla="*/ 256032 w 622451"/>
              <a:gd name="connsiteY4" fmla="*/ 118872 h 128016"/>
              <a:gd name="connsiteX5" fmla="*/ 320040 w 622451"/>
              <a:gd name="connsiteY5" fmla="*/ 100584 h 128016"/>
              <a:gd name="connsiteX6" fmla="*/ 420624 w 622451"/>
              <a:gd name="connsiteY6" fmla="*/ 109728 h 128016"/>
              <a:gd name="connsiteX7" fmla="*/ 448056 w 622451"/>
              <a:gd name="connsiteY7" fmla="*/ 118872 h 128016"/>
              <a:gd name="connsiteX8" fmla="*/ 594360 w 622451"/>
              <a:gd name="connsiteY8" fmla="*/ 100584 h 128016"/>
              <a:gd name="connsiteX9" fmla="*/ 621792 w 622451"/>
              <a:gd name="connsiteY9" fmla="*/ 73152 h 128016"/>
              <a:gd name="connsiteX10" fmla="*/ 594360 w 622451"/>
              <a:gd name="connsiteY10" fmla="*/ 9144 h 128016"/>
              <a:gd name="connsiteX11" fmla="*/ 576072 w 622451"/>
              <a:gd name="connsiteY11" fmla="*/ 0 h 128016"/>
              <a:gd name="connsiteX12" fmla="*/ 576072 w 622451"/>
              <a:gd name="connsiteY12" fmla="*/ 0 h 128016"/>
              <a:gd name="connsiteX13" fmla="*/ 585216 w 622451"/>
              <a:gd name="connsiteY13" fmla="*/ 18288 h 128016"/>
              <a:gd name="connsiteX14" fmla="*/ 612648 w 622451"/>
              <a:gd name="connsiteY14" fmla="*/ 18288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451" h="128016">
                <a:moveTo>
                  <a:pt x="0" y="100584"/>
                </a:moveTo>
                <a:lnTo>
                  <a:pt x="0" y="100584"/>
                </a:lnTo>
                <a:cubicBezTo>
                  <a:pt x="27432" y="106680"/>
                  <a:pt x="55034" y="112056"/>
                  <a:pt x="82296" y="118872"/>
                </a:cubicBezTo>
                <a:cubicBezTo>
                  <a:pt x="91647" y="121210"/>
                  <a:pt x="100089" y="128016"/>
                  <a:pt x="109728" y="128016"/>
                </a:cubicBezTo>
                <a:cubicBezTo>
                  <a:pt x="158591" y="128016"/>
                  <a:pt x="207264" y="121920"/>
                  <a:pt x="256032" y="118872"/>
                </a:cubicBezTo>
                <a:cubicBezTo>
                  <a:pt x="268968" y="114560"/>
                  <a:pt x="308558" y="100584"/>
                  <a:pt x="320040" y="100584"/>
                </a:cubicBezTo>
                <a:cubicBezTo>
                  <a:pt x="353706" y="100584"/>
                  <a:pt x="387096" y="106680"/>
                  <a:pt x="420624" y="109728"/>
                </a:cubicBezTo>
                <a:cubicBezTo>
                  <a:pt x="429768" y="112776"/>
                  <a:pt x="438417" y="118872"/>
                  <a:pt x="448056" y="118872"/>
                </a:cubicBezTo>
                <a:cubicBezTo>
                  <a:pt x="546888" y="118872"/>
                  <a:pt x="536417" y="119898"/>
                  <a:pt x="594360" y="100584"/>
                </a:cubicBezTo>
                <a:cubicBezTo>
                  <a:pt x="603504" y="91440"/>
                  <a:pt x="618239" y="85586"/>
                  <a:pt x="621792" y="73152"/>
                </a:cubicBezTo>
                <a:cubicBezTo>
                  <a:pt x="626456" y="56830"/>
                  <a:pt x="605214" y="19998"/>
                  <a:pt x="594360" y="9144"/>
                </a:cubicBezTo>
                <a:cubicBezTo>
                  <a:pt x="589541" y="4325"/>
                  <a:pt x="582168" y="3048"/>
                  <a:pt x="576072" y="0"/>
                </a:cubicBezTo>
                <a:lnTo>
                  <a:pt x="576072" y="0"/>
                </a:lnTo>
                <a:lnTo>
                  <a:pt x="585216" y="18288"/>
                </a:lnTo>
                <a:lnTo>
                  <a:pt x="612648" y="182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>
            <a:off x="9196073" y="1945170"/>
            <a:ext cx="91440" cy="77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8726042" y="769040"/>
            <a:ext cx="704984" cy="386315"/>
          </a:xfrm>
          <a:custGeom>
            <a:avLst/>
            <a:gdLst>
              <a:gd name="connsiteX0" fmla="*/ 46616 w 704984"/>
              <a:gd name="connsiteY0" fmla="*/ 0 h 386315"/>
              <a:gd name="connsiteX1" fmla="*/ 46616 w 704984"/>
              <a:gd name="connsiteY1" fmla="*/ 0 h 386315"/>
              <a:gd name="connsiteX2" fmla="*/ 55760 w 704984"/>
              <a:gd name="connsiteY2" fmla="*/ 91440 h 386315"/>
              <a:gd name="connsiteX3" fmla="*/ 55760 w 704984"/>
              <a:gd name="connsiteY3" fmla="*/ 182880 h 386315"/>
              <a:gd name="connsiteX4" fmla="*/ 10040 w 704984"/>
              <a:gd name="connsiteY4" fmla="*/ 237744 h 386315"/>
              <a:gd name="connsiteX5" fmla="*/ 10040 w 704984"/>
              <a:gd name="connsiteY5" fmla="*/ 320040 h 386315"/>
              <a:gd name="connsiteX6" fmla="*/ 19184 w 704984"/>
              <a:gd name="connsiteY6" fmla="*/ 347472 h 386315"/>
              <a:gd name="connsiteX7" fmla="*/ 74048 w 704984"/>
              <a:gd name="connsiteY7" fmla="*/ 384048 h 386315"/>
              <a:gd name="connsiteX8" fmla="*/ 183776 w 704984"/>
              <a:gd name="connsiteY8" fmla="*/ 374904 h 386315"/>
              <a:gd name="connsiteX9" fmla="*/ 192920 w 704984"/>
              <a:gd name="connsiteY9" fmla="*/ 301752 h 386315"/>
              <a:gd name="connsiteX10" fmla="*/ 238640 w 704984"/>
              <a:gd name="connsiteY10" fmla="*/ 256032 h 386315"/>
              <a:gd name="connsiteX11" fmla="*/ 622688 w 704984"/>
              <a:gd name="connsiteY11" fmla="*/ 246888 h 386315"/>
              <a:gd name="connsiteX12" fmla="*/ 677552 w 704984"/>
              <a:gd name="connsiteY12" fmla="*/ 228600 h 386315"/>
              <a:gd name="connsiteX13" fmla="*/ 704984 w 704984"/>
              <a:gd name="connsiteY13" fmla="*/ 210312 h 386315"/>
              <a:gd name="connsiteX14" fmla="*/ 677552 w 704984"/>
              <a:gd name="connsiteY14" fmla="*/ 219456 h 386315"/>
              <a:gd name="connsiteX15" fmla="*/ 202064 w 704984"/>
              <a:gd name="connsiteY15" fmla="*/ 210312 h 386315"/>
              <a:gd name="connsiteX16" fmla="*/ 165488 w 704984"/>
              <a:gd name="connsiteY16" fmla="*/ 155448 h 386315"/>
              <a:gd name="connsiteX17" fmla="*/ 138056 w 704984"/>
              <a:gd name="connsiteY17" fmla="*/ 128016 h 386315"/>
              <a:gd name="connsiteX18" fmla="*/ 128912 w 704984"/>
              <a:gd name="connsiteY18" fmla="*/ 100584 h 386315"/>
              <a:gd name="connsiteX19" fmla="*/ 110624 w 704984"/>
              <a:gd name="connsiteY19" fmla="*/ 73152 h 386315"/>
              <a:gd name="connsiteX20" fmla="*/ 101480 w 704984"/>
              <a:gd name="connsiteY20" fmla="*/ 36576 h 386315"/>
              <a:gd name="connsiteX21" fmla="*/ 46616 w 704984"/>
              <a:gd name="connsiteY21" fmla="*/ 0 h 38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4984" h="386315">
                <a:moveTo>
                  <a:pt x="46616" y="0"/>
                </a:moveTo>
                <a:lnTo>
                  <a:pt x="46616" y="0"/>
                </a:lnTo>
                <a:cubicBezTo>
                  <a:pt x="49664" y="30480"/>
                  <a:pt x="51102" y="61164"/>
                  <a:pt x="55760" y="91440"/>
                </a:cubicBezTo>
                <a:cubicBezTo>
                  <a:pt x="64287" y="146865"/>
                  <a:pt x="82887" y="92457"/>
                  <a:pt x="55760" y="182880"/>
                </a:cubicBezTo>
                <a:cubicBezTo>
                  <a:pt x="50304" y="201067"/>
                  <a:pt x="21703" y="226081"/>
                  <a:pt x="10040" y="237744"/>
                </a:cubicBezTo>
                <a:cubicBezTo>
                  <a:pt x="-3851" y="279418"/>
                  <a:pt x="-2834" y="262106"/>
                  <a:pt x="10040" y="320040"/>
                </a:cubicBezTo>
                <a:cubicBezTo>
                  <a:pt x="12131" y="329449"/>
                  <a:pt x="12368" y="340656"/>
                  <a:pt x="19184" y="347472"/>
                </a:cubicBezTo>
                <a:cubicBezTo>
                  <a:pt x="34726" y="363014"/>
                  <a:pt x="74048" y="384048"/>
                  <a:pt x="74048" y="384048"/>
                </a:cubicBezTo>
                <a:cubicBezTo>
                  <a:pt x="110624" y="381000"/>
                  <a:pt x="153599" y="395796"/>
                  <a:pt x="183776" y="374904"/>
                </a:cubicBezTo>
                <a:cubicBezTo>
                  <a:pt x="203980" y="360916"/>
                  <a:pt x="186454" y="325460"/>
                  <a:pt x="192920" y="301752"/>
                </a:cubicBezTo>
                <a:cubicBezTo>
                  <a:pt x="196532" y="288506"/>
                  <a:pt x="222836" y="257086"/>
                  <a:pt x="238640" y="256032"/>
                </a:cubicBezTo>
                <a:cubicBezTo>
                  <a:pt x="366409" y="247514"/>
                  <a:pt x="494672" y="249936"/>
                  <a:pt x="622688" y="246888"/>
                </a:cubicBezTo>
                <a:cubicBezTo>
                  <a:pt x="640976" y="240792"/>
                  <a:pt x="661512" y="239293"/>
                  <a:pt x="677552" y="228600"/>
                </a:cubicBezTo>
                <a:cubicBezTo>
                  <a:pt x="686696" y="222504"/>
                  <a:pt x="704984" y="221302"/>
                  <a:pt x="704984" y="210312"/>
                </a:cubicBezTo>
                <a:cubicBezTo>
                  <a:pt x="704984" y="200673"/>
                  <a:pt x="686696" y="216408"/>
                  <a:pt x="677552" y="219456"/>
                </a:cubicBezTo>
                <a:cubicBezTo>
                  <a:pt x="519056" y="216408"/>
                  <a:pt x="359365" y="229975"/>
                  <a:pt x="202064" y="210312"/>
                </a:cubicBezTo>
                <a:cubicBezTo>
                  <a:pt x="180254" y="207586"/>
                  <a:pt x="181030" y="170990"/>
                  <a:pt x="165488" y="155448"/>
                </a:cubicBezTo>
                <a:lnTo>
                  <a:pt x="138056" y="128016"/>
                </a:lnTo>
                <a:cubicBezTo>
                  <a:pt x="135008" y="118872"/>
                  <a:pt x="133223" y="109205"/>
                  <a:pt x="128912" y="100584"/>
                </a:cubicBezTo>
                <a:cubicBezTo>
                  <a:pt x="123997" y="90754"/>
                  <a:pt x="114953" y="83253"/>
                  <a:pt x="110624" y="73152"/>
                </a:cubicBezTo>
                <a:cubicBezTo>
                  <a:pt x="105674" y="61601"/>
                  <a:pt x="108451" y="47033"/>
                  <a:pt x="101480" y="36576"/>
                </a:cubicBezTo>
                <a:cubicBezTo>
                  <a:pt x="71512" y="-8376"/>
                  <a:pt x="55760" y="6096"/>
                  <a:pt x="46616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8611704" y="2978756"/>
            <a:ext cx="704984" cy="386315"/>
          </a:xfrm>
          <a:custGeom>
            <a:avLst/>
            <a:gdLst>
              <a:gd name="connsiteX0" fmla="*/ 46616 w 704984"/>
              <a:gd name="connsiteY0" fmla="*/ 0 h 386315"/>
              <a:gd name="connsiteX1" fmla="*/ 46616 w 704984"/>
              <a:gd name="connsiteY1" fmla="*/ 0 h 386315"/>
              <a:gd name="connsiteX2" fmla="*/ 55760 w 704984"/>
              <a:gd name="connsiteY2" fmla="*/ 91440 h 386315"/>
              <a:gd name="connsiteX3" fmla="*/ 55760 w 704984"/>
              <a:gd name="connsiteY3" fmla="*/ 182880 h 386315"/>
              <a:gd name="connsiteX4" fmla="*/ 10040 w 704984"/>
              <a:gd name="connsiteY4" fmla="*/ 237744 h 386315"/>
              <a:gd name="connsiteX5" fmla="*/ 10040 w 704984"/>
              <a:gd name="connsiteY5" fmla="*/ 320040 h 386315"/>
              <a:gd name="connsiteX6" fmla="*/ 19184 w 704984"/>
              <a:gd name="connsiteY6" fmla="*/ 347472 h 386315"/>
              <a:gd name="connsiteX7" fmla="*/ 74048 w 704984"/>
              <a:gd name="connsiteY7" fmla="*/ 384048 h 386315"/>
              <a:gd name="connsiteX8" fmla="*/ 183776 w 704984"/>
              <a:gd name="connsiteY8" fmla="*/ 374904 h 386315"/>
              <a:gd name="connsiteX9" fmla="*/ 192920 w 704984"/>
              <a:gd name="connsiteY9" fmla="*/ 301752 h 386315"/>
              <a:gd name="connsiteX10" fmla="*/ 238640 w 704984"/>
              <a:gd name="connsiteY10" fmla="*/ 256032 h 386315"/>
              <a:gd name="connsiteX11" fmla="*/ 622688 w 704984"/>
              <a:gd name="connsiteY11" fmla="*/ 246888 h 386315"/>
              <a:gd name="connsiteX12" fmla="*/ 677552 w 704984"/>
              <a:gd name="connsiteY12" fmla="*/ 228600 h 386315"/>
              <a:gd name="connsiteX13" fmla="*/ 704984 w 704984"/>
              <a:gd name="connsiteY13" fmla="*/ 210312 h 386315"/>
              <a:gd name="connsiteX14" fmla="*/ 677552 w 704984"/>
              <a:gd name="connsiteY14" fmla="*/ 219456 h 386315"/>
              <a:gd name="connsiteX15" fmla="*/ 202064 w 704984"/>
              <a:gd name="connsiteY15" fmla="*/ 210312 h 386315"/>
              <a:gd name="connsiteX16" fmla="*/ 165488 w 704984"/>
              <a:gd name="connsiteY16" fmla="*/ 155448 h 386315"/>
              <a:gd name="connsiteX17" fmla="*/ 138056 w 704984"/>
              <a:gd name="connsiteY17" fmla="*/ 128016 h 386315"/>
              <a:gd name="connsiteX18" fmla="*/ 128912 w 704984"/>
              <a:gd name="connsiteY18" fmla="*/ 100584 h 386315"/>
              <a:gd name="connsiteX19" fmla="*/ 110624 w 704984"/>
              <a:gd name="connsiteY19" fmla="*/ 73152 h 386315"/>
              <a:gd name="connsiteX20" fmla="*/ 101480 w 704984"/>
              <a:gd name="connsiteY20" fmla="*/ 36576 h 386315"/>
              <a:gd name="connsiteX21" fmla="*/ 46616 w 704984"/>
              <a:gd name="connsiteY21" fmla="*/ 0 h 38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4984" h="386315">
                <a:moveTo>
                  <a:pt x="46616" y="0"/>
                </a:moveTo>
                <a:lnTo>
                  <a:pt x="46616" y="0"/>
                </a:lnTo>
                <a:cubicBezTo>
                  <a:pt x="49664" y="30480"/>
                  <a:pt x="51102" y="61164"/>
                  <a:pt x="55760" y="91440"/>
                </a:cubicBezTo>
                <a:cubicBezTo>
                  <a:pt x="64287" y="146865"/>
                  <a:pt x="82887" y="92457"/>
                  <a:pt x="55760" y="182880"/>
                </a:cubicBezTo>
                <a:cubicBezTo>
                  <a:pt x="50304" y="201067"/>
                  <a:pt x="21703" y="226081"/>
                  <a:pt x="10040" y="237744"/>
                </a:cubicBezTo>
                <a:cubicBezTo>
                  <a:pt x="-3851" y="279418"/>
                  <a:pt x="-2834" y="262106"/>
                  <a:pt x="10040" y="320040"/>
                </a:cubicBezTo>
                <a:cubicBezTo>
                  <a:pt x="12131" y="329449"/>
                  <a:pt x="12368" y="340656"/>
                  <a:pt x="19184" y="347472"/>
                </a:cubicBezTo>
                <a:cubicBezTo>
                  <a:pt x="34726" y="363014"/>
                  <a:pt x="74048" y="384048"/>
                  <a:pt x="74048" y="384048"/>
                </a:cubicBezTo>
                <a:cubicBezTo>
                  <a:pt x="110624" y="381000"/>
                  <a:pt x="153599" y="395796"/>
                  <a:pt x="183776" y="374904"/>
                </a:cubicBezTo>
                <a:cubicBezTo>
                  <a:pt x="203980" y="360916"/>
                  <a:pt x="186454" y="325460"/>
                  <a:pt x="192920" y="301752"/>
                </a:cubicBezTo>
                <a:cubicBezTo>
                  <a:pt x="196532" y="288506"/>
                  <a:pt x="222836" y="257086"/>
                  <a:pt x="238640" y="256032"/>
                </a:cubicBezTo>
                <a:cubicBezTo>
                  <a:pt x="366409" y="247514"/>
                  <a:pt x="494672" y="249936"/>
                  <a:pt x="622688" y="246888"/>
                </a:cubicBezTo>
                <a:cubicBezTo>
                  <a:pt x="640976" y="240792"/>
                  <a:pt x="661512" y="239293"/>
                  <a:pt x="677552" y="228600"/>
                </a:cubicBezTo>
                <a:cubicBezTo>
                  <a:pt x="686696" y="222504"/>
                  <a:pt x="704984" y="221302"/>
                  <a:pt x="704984" y="210312"/>
                </a:cubicBezTo>
                <a:cubicBezTo>
                  <a:pt x="704984" y="200673"/>
                  <a:pt x="686696" y="216408"/>
                  <a:pt x="677552" y="219456"/>
                </a:cubicBezTo>
                <a:cubicBezTo>
                  <a:pt x="519056" y="216408"/>
                  <a:pt x="359365" y="229975"/>
                  <a:pt x="202064" y="210312"/>
                </a:cubicBezTo>
                <a:cubicBezTo>
                  <a:pt x="180254" y="207586"/>
                  <a:pt x="181030" y="170990"/>
                  <a:pt x="165488" y="155448"/>
                </a:cubicBezTo>
                <a:lnTo>
                  <a:pt x="138056" y="128016"/>
                </a:lnTo>
                <a:cubicBezTo>
                  <a:pt x="135008" y="118872"/>
                  <a:pt x="133223" y="109205"/>
                  <a:pt x="128912" y="100584"/>
                </a:cubicBezTo>
                <a:cubicBezTo>
                  <a:pt x="123997" y="90754"/>
                  <a:pt x="114953" y="83253"/>
                  <a:pt x="110624" y="73152"/>
                </a:cubicBezTo>
                <a:cubicBezTo>
                  <a:pt x="105674" y="61601"/>
                  <a:pt x="108451" y="47033"/>
                  <a:pt x="101480" y="36576"/>
                </a:cubicBezTo>
                <a:cubicBezTo>
                  <a:pt x="71512" y="-8376"/>
                  <a:pt x="55760" y="6096"/>
                  <a:pt x="46616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8865255" y="3995081"/>
            <a:ext cx="813816" cy="157533"/>
          </a:xfrm>
          <a:custGeom>
            <a:avLst/>
            <a:gdLst>
              <a:gd name="connsiteX0" fmla="*/ 0 w 813816"/>
              <a:gd name="connsiteY0" fmla="*/ 157002 h 157533"/>
              <a:gd name="connsiteX1" fmla="*/ 0 w 813816"/>
              <a:gd name="connsiteY1" fmla="*/ 157002 h 157533"/>
              <a:gd name="connsiteX2" fmla="*/ 182880 w 813816"/>
              <a:gd name="connsiteY2" fmla="*/ 147858 h 157533"/>
              <a:gd name="connsiteX3" fmla="*/ 210312 w 813816"/>
              <a:gd name="connsiteY3" fmla="*/ 138714 h 157533"/>
              <a:gd name="connsiteX4" fmla="*/ 338328 w 813816"/>
              <a:gd name="connsiteY4" fmla="*/ 129570 h 157533"/>
              <a:gd name="connsiteX5" fmla="*/ 420624 w 813816"/>
              <a:gd name="connsiteY5" fmla="*/ 120426 h 157533"/>
              <a:gd name="connsiteX6" fmla="*/ 548640 w 813816"/>
              <a:gd name="connsiteY6" fmla="*/ 111282 h 157533"/>
              <a:gd name="connsiteX7" fmla="*/ 722376 w 813816"/>
              <a:gd name="connsiteY7" fmla="*/ 92994 h 157533"/>
              <a:gd name="connsiteX8" fmla="*/ 749808 w 813816"/>
              <a:gd name="connsiteY8" fmla="*/ 74706 h 157533"/>
              <a:gd name="connsiteX9" fmla="*/ 804672 w 813816"/>
              <a:gd name="connsiteY9" fmla="*/ 65562 h 157533"/>
              <a:gd name="connsiteX10" fmla="*/ 813816 w 813816"/>
              <a:gd name="connsiteY10" fmla="*/ 38130 h 157533"/>
              <a:gd name="connsiteX11" fmla="*/ 795528 w 813816"/>
              <a:gd name="connsiteY11" fmla="*/ 1554 h 157533"/>
              <a:gd name="connsiteX12" fmla="*/ 758952 w 813816"/>
              <a:gd name="connsiteY12" fmla="*/ 10698 h 157533"/>
              <a:gd name="connsiteX13" fmla="*/ 667512 w 813816"/>
              <a:gd name="connsiteY13" fmla="*/ 38130 h 157533"/>
              <a:gd name="connsiteX14" fmla="*/ 640080 w 813816"/>
              <a:gd name="connsiteY14" fmla="*/ 56418 h 157533"/>
              <a:gd name="connsiteX15" fmla="*/ 576072 w 813816"/>
              <a:gd name="connsiteY15" fmla="*/ 74706 h 157533"/>
              <a:gd name="connsiteX16" fmla="*/ 411480 w 813816"/>
              <a:gd name="connsiteY16" fmla="*/ 92994 h 157533"/>
              <a:gd name="connsiteX17" fmla="*/ 356616 w 813816"/>
              <a:gd name="connsiteY17" fmla="*/ 111282 h 157533"/>
              <a:gd name="connsiteX18" fmla="*/ 100584 w 813816"/>
              <a:gd name="connsiteY18" fmla="*/ 129570 h 157533"/>
              <a:gd name="connsiteX19" fmla="*/ 45720 w 813816"/>
              <a:gd name="connsiteY19" fmla="*/ 157002 h 157533"/>
              <a:gd name="connsiteX20" fmla="*/ 0 w 813816"/>
              <a:gd name="connsiteY20" fmla="*/ 157002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13816" h="157533">
                <a:moveTo>
                  <a:pt x="0" y="157002"/>
                </a:moveTo>
                <a:lnTo>
                  <a:pt x="0" y="157002"/>
                </a:lnTo>
                <a:cubicBezTo>
                  <a:pt x="60960" y="153954"/>
                  <a:pt x="122073" y="153146"/>
                  <a:pt x="182880" y="147858"/>
                </a:cubicBezTo>
                <a:cubicBezTo>
                  <a:pt x="192482" y="147023"/>
                  <a:pt x="200739" y="139840"/>
                  <a:pt x="210312" y="138714"/>
                </a:cubicBezTo>
                <a:cubicBezTo>
                  <a:pt x="252800" y="133715"/>
                  <a:pt x="295708" y="133276"/>
                  <a:pt x="338328" y="129570"/>
                </a:cubicBezTo>
                <a:cubicBezTo>
                  <a:pt x="365825" y="127179"/>
                  <a:pt x="393127" y="122817"/>
                  <a:pt x="420624" y="120426"/>
                </a:cubicBezTo>
                <a:cubicBezTo>
                  <a:pt x="463244" y="116720"/>
                  <a:pt x="506035" y="115155"/>
                  <a:pt x="548640" y="111282"/>
                </a:cubicBezTo>
                <a:cubicBezTo>
                  <a:pt x="606633" y="106010"/>
                  <a:pt x="722376" y="92994"/>
                  <a:pt x="722376" y="92994"/>
                </a:cubicBezTo>
                <a:cubicBezTo>
                  <a:pt x="731520" y="86898"/>
                  <a:pt x="739382" y="78181"/>
                  <a:pt x="749808" y="74706"/>
                </a:cubicBezTo>
                <a:cubicBezTo>
                  <a:pt x="767397" y="68843"/>
                  <a:pt x="788575" y="74761"/>
                  <a:pt x="804672" y="65562"/>
                </a:cubicBezTo>
                <a:cubicBezTo>
                  <a:pt x="813041" y="60780"/>
                  <a:pt x="810768" y="47274"/>
                  <a:pt x="813816" y="38130"/>
                </a:cubicBezTo>
                <a:cubicBezTo>
                  <a:pt x="807720" y="25938"/>
                  <a:pt x="807720" y="7650"/>
                  <a:pt x="795528" y="1554"/>
                </a:cubicBezTo>
                <a:cubicBezTo>
                  <a:pt x="784288" y="-4066"/>
                  <a:pt x="770989" y="7087"/>
                  <a:pt x="758952" y="10698"/>
                </a:cubicBezTo>
                <a:cubicBezTo>
                  <a:pt x="647641" y="44091"/>
                  <a:pt x="751816" y="17054"/>
                  <a:pt x="667512" y="38130"/>
                </a:cubicBezTo>
                <a:cubicBezTo>
                  <a:pt x="658368" y="44226"/>
                  <a:pt x="649910" y="51503"/>
                  <a:pt x="640080" y="56418"/>
                </a:cubicBezTo>
                <a:cubicBezTo>
                  <a:pt x="625464" y="63726"/>
                  <a:pt x="589744" y="70800"/>
                  <a:pt x="576072" y="74706"/>
                </a:cubicBezTo>
                <a:cubicBezTo>
                  <a:pt x="489756" y="99368"/>
                  <a:pt x="631532" y="78324"/>
                  <a:pt x="411480" y="92994"/>
                </a:cubicBezTo>
                <a:lnTo>
                  <a:pt x="356616" y="111282"/>
                </a:lnTo>
                <a:cubicBezTo>
                  <a:pt x="256837" y="144542"/>
                  <a:pt x="338815" y="120041"/>
                  <a:pt x="100584" y="129570"/>
                </a:cubicBezTo>
                <a:cubicBezTo>
                  <a:pt x="77465" y="144983"/>
                  <a:pt x="72761" y="151594"/>
                  <a:pt x="45720" y="157002"/>
                </a:cubicBezTo>
                <a:cubicBezTo>
                  <a:pt x="39742" y="158198"/>
                  <a:pt x="7620" y="157002"/>
                  <a:pt x="0" y="157002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9056330" y="4067402"/>
            <a:ext cx="613964" cy="85212"/>
          </a:xfrm>
          <a:custGeom>
            <a:avLst/>
            <a:gdLst>
              <a:gd name="connsiteX0" fmla="*/ 0 w 622451"/>
              <a:gd name="connsiteY0" fmla="*/ 100584 h 128016"/>
              <a:gd name="connsiteX1" fmla="*/ 0 w 622451"/>
              <a:gd name="connsiteY1" fmla="*/ 100584 h 128016"/>
              <a:gd name="connsiteX2" fmla="*/ 82296 w 622451"/>
              <a:gd name="connsiteY2" fmla="*/ 118872 h 128016"/>
              <a:gd name="connsiteX3" fmla="*/ 109728 w 622451"/>
              <a:gd name="connsiteY3" fmla="*/ 128016 h 128016"/>
              <a:gd name="connsiteX4" fmla="*/ 256032 w 622451"/>
              <a:gd name="connsiteY4" fmla="*/ 118872 h 128016"/>
              <a:gd name="connsiteX5" fmla="*/ 320040 w 622451"/>
              <a:gd name="connsiteY5" fmla="*/ 100584 h 128016"/>
              <a:gd name="connsiteX6" fmla="*/ 420624 w 622451"/>
              <a:gd name="connsiteY6" fmla="*/ 109728 h 128016"/>
              <a:gd name="connsiteX7" fmla="*/ 448056 w 622451"/>
              <a:gd name="connsiteY7" fmla="*/ 118872 h 128016"/>
              <a:gd name="connsiteX8" fmla="*/ 594360 w 622451"/>
              <a:gd name="connsiteY8" fmla="*/ 100584 h 128016"/>
              <a:gd name="connsiteX9" fmla="*/ 621792 w 622451"/>
              <a:gd name="connsiteY9" fmla="*/ 73152 h 128016"/>
              <a:gd name="connsiteX10" fmla="*/ 594360 w 622451"/>
              <a:gd name="connsiteY10" fmla="*/ 9144 h 128016"/>
              <a:gd name="connsiteX11" fmla="*/ 576072 w 622451"/>
              <a:gd name="connsiteY11" fmla="*/ 0 h 128016"/>
              <a:gd name="connsiteX12" fmla="*/ 576072 w 622451"/>
              <a:gd name="connsiteY12" fmla="*/ 0 h 128016"/>
              <a:gd name="connsiteX13" fmla="*/ 585216 w 622451"/>
              <a:gd name="connsiteY13" fmla="*/ 18288 h 128016"/>
              <a:gd name="connsiteX14" fmla="*/ 612648 w 622451"/>
              <a:gd name="connsiteY14" fmla="*/ 18288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451" h="128016">
                <a:moveTo>
                  <a:pt x="0" y="100584"/>
                </a:moveTo>
                <a:lnTo>
                  <a:pt x="0" y="100584"/>
                </a:lnTo>
                <a:cubicBezTo>
                  <a:pt x="27432" y="106680"/>
                  <a:pt x="55034" y="112056"/>
                  <a:pt x="82296" y="118872"/>
                </a:cubicBezTo>
                <a:cubicBezTo>
                  <a:pt x="91647" y="121210"/>
                  <a:pt x="100089" y="128016"/>
                  <a:pt x="109728" y="128016"/>
                </a:cubicBezTo>
                <a:cubicBezTo>
                  <a:pt x="158591" y="128016"/>
                  <a:pt x="207264" y="121920"/>
                  <a:pt x="256032" y="118872"/>
                </a:cubicBezTo>
                <a:cubicBezTo>
                  <a:pt x="268968" y="114560"/>
                  <a:pt x="308558" y="100584"/>
                  <a:pt x="320040" y="100584"/>
                </a:cubicBezTo>
                <a:cubicBezTo>
                  <a:pt x="353706" y="100584"/>
                  <a:pt x="387096" y="106680"/>
                  <a:pt x="420624" y="109728"/>
                </a:cubicBezTo>
                <a:cubicBezTo>
                  <a:pt x="429768" y="112776"/>
                  <a:pt x="438417" y="118872"/>
                  <a:pt x="448056" y="118872"/>
                </a:cubicBezTo>
                <a:cubicBezTo>
                  <a:pt x="546888" y="118872"/>
                  <a:pt x="536417" y="119898"/>
                  <a:pt x="594360" y="100584"/>
                </a:cubicBezTo>
                <a:cubicBezTo>
                  <a:pt x="603504" y="91440"/>
                  <a:pt x="618239" y="85586"/>
                  <a:pt x="621792" y="73152"/>
                </a:cubicBezTo>
                <a:cubicBezTo>
                  <a:pt x="626456" y="56830"/>
                  <a:pt x="605214" y="19998"/>
                  <a:pt x="594360" y="9144"/>
                </a:cubicBezTo>
                <a:cubicBezTo>
                  <a:pt x="589541" y="4325"/>
                  <a:pt x="582168" y="3048"/>
                  <a:pt x="576072" y="0"/>
                </a:cubicBezTo>
                <a:lnTo>
                  <a:pt x="576072" y="0"/>
                </a:lnTo>
                <a:lnTo>
                  <a:pt x="585216" y="18288"/>
                </a:lnTo>
                <a:lnTo>
                  <a:pt x="612648" y="182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9180723" y="4154029"/>
            <a:ext cx="91440" cy="77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8710228" y="3414767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8770497" y="3420015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8805790" y="3452922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8823413" y="3450624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>
            <a:off x="9046487" y="3373260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>
            <a:off x="8978315" y="3351286"/>
            <a:ext cx="68166" cy="1297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/>
        </p:nvSpPr>
        <p:spPr>
          <a:xfrm>
            <a:off x="9064619" y="3270502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8960802" y="3255057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/>
          <p:cNvSpPr/>
          <p:nvPr/>
        </p:nvSpPr>
        <p:spPr>
          <a:xfrm flipH="1">
            <a:off x="8844885" y="3771830"/>
            <a:ext cx="63190" cy="382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/>
        </p:nvSpPr>
        <p:spPr>
          <a:xfrm>
            <a:off x="8764362" y="3708006"/>
            <a:ext cx="69033" cy="429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 flipH="1">
            <a:off x="9289566" y="3217022"/>
            <a:ext cx="45719" cy="719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>
            <a:off x="9353832" y="3218059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8720575" y="5079986"/>
            <a:ext cx="704984" cy="386315"/>
          </a:xfrm>
          <a:custGeom>
            <a:avLst/>
            <a:gdLst>
              <a:gd name="connsiteX0" fmla="*/ 46616 w 704984"/>
              <a:gd name="connsiteY0" fmla="*/ 0 h 386315"/>
              <a:gd name="connsiteX1" fmla="*/ 46616 w 704984"/>
              <a:gd name="connsiteY1" fmla="*/ 0 h 386315"/>
              <a:gd name="connsiteX2" fmla="*/ 55760 w 704984"/>
              <a:gd name="connsiteY2" fmla="*/ 91440 h 386315"/>
              <a:gd name="connsiteX3" fmla="*/ 55760 w 704984"/>
              <a:gd name="connsiteY3" fmla="*/ 182880 h 386315"/>
              <a:gd name="connsiteX4" fmla="*/ 10040 w 704984"/>
              <a:gd name="connsiteY4" fmla="*/ 237744 h 386315"/>
              <a:gd name="connsiteX5" fmla="*/ 10040 w 704984"/>
              <a:gd name="connsiteY5" fmla="*/ 320040 h 386315"/>
              <a:gd name="connsiteX6" fmla="*/ 19184 w 704984"/>
              <a:gd name="connsiteY6" fmla="*/ 347472 h 386315"/>
              <a:gd name="connsiteX7" fmla="*/ 74048 w 704984"/>
              <a:gd name="connsiteY7" fmla="*/ 384048 h 386315"/>
              <a:gd name="connsiteX8" fmla="*/ 183776 w 704984"/>
              <a:gd name="connsiteY8" fmla="*/ 374904 h 386315"/>
              <a:gd name="connsiteX9" fmla="*/ 192920 w 704984"/>
              <a:gd name="connsiteY9" fmla="*/ 301752 h 386315"/>
              <a:gd name="connsiteX10" fmla="*/ 238640 w 704984"/>
              <a:gd name="connsiteY10" fmla="*/ 256032 h 386315"/>
              <a:gd name="connsiteX11" fmla="*/ 622688 w 704984"/>
              <a:gd name="connsiteY11" fmla="*/ 246888 h 386315"/>
              <a:gd name="connsiteX12" fmla="*/ 677552 w 704984"/>
              <a:gd name="connsiteY12" fmla="*/ 228600 h 386315"/>
              <a:gd name="connsiteX13" fmla="*/ 704984 w 704984"/>
              <a:gd name="connsiteY13" fmla="*/ 210312 h 386315"/>
              <a:gd name="connsiteX14" fmla="*/ 677552 w 704984"/>
              <a:gd name="connsiteY14" fmla="*/ 219456 h 386315"/>
              <a:gd name="connsiteX15" fmla="*/ 202064 w 704984"/>
              <a:gd name="connsiteY15" fmla="*/ 210312 h 386315"/>
              <a:gd name="connsiteX16" fmla="*/ 165488 w 704984"/>
              <a:gd name="connsiteY16" fmla="*/ 155448 h 386315"/>
              <a:gd name="connsiteX17" fmla="*/ 138056 w 704984"/>
              <a:gd name="connsiteY17" fmla="*/ 128016 h 386315"/>
              <a:gd name="connsiteX18" fmla="*/ 128912 w 704984"/>
              <a:gd name="connsiteY18" fmla="*/ 100584 h 386315"/>
              <a:gd name="connsiteX19" fmla="*/ 110624 w 704984"/>
              <a:gd name="connsiteY19" fmla="*/ 73152 h 386315"/>
              <a:gd name="connsiteX20" fmla="*/ 101480 w 704984"/>
              <a:gd name="connsiteY20" fmla="*/ 36576 h 386315"/>
              <a:gd name="connsiteX21" fmla="*/ 46616 w 704984"/>
              <a:gd name="connsiteY21" fmla="*/ 0 h 38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4984" h="386315">
                <a:moveTo>
                  <a:pt x="46616" y="0"/>
                </a:moveTo>
                <a:lnTo>
                  <a:pt x="46616" y="0"/>
                </a:lnTo>
                <a:cubicBezTo>
                  <a:pt x="49664" y="30480"/>
                  <a:pt x="51102" y="61164"/>
                  <a:pt x="55760" y="91440"/>
                </a:cubicBezTo>
                <a:cubicBezTo>
                  <a:pt x="64287" y="146865"/>
                  <a:pt x="82887" y="92457"/>
                  <a:pt x="55760" y="182880"/>
                </a:cubicBezTo>
                <a:cubicBezTo>
                  <a:pt x="50304" y="201067"/>
                  <a:pt x="21703" y="226081"/>
                  <a:pt x="10040" y="237744"/>
                </a:cubicBezTo>
                <a:cubicBezTo>
                  <a:pt x="-3851" y="279418"/>
                  <a:pt x="-2834" y="262106"/>
                  <a:pt x="10040" y="320040"/>
                </a:cubicBezTo>
                <a:cubicBezTo>
                  <a:pt x="12131" y="329449"/>
                  <a:pt x="12368" y="340656"/>
                  <a:pt x="19184" y="347472"/>
                </a:cubicBezTo>
                <a:cubicBezTo>
                  <a:pt x="34726" y="363014"/>
                  <a:pt x="74048" y="384048"/>
                  <a:pt x="74048" y="384048"/>
                </a:cubicBezTo>
                <a:cubicBezTo>
                  <a:pt x="110624" y="381000"/>
                  <a:pt x="153599" y="395796"/>
                  <a:pt x="183776" y="374904"/>
                </a:cubicBezTo>
                <a:cubicBezTo>
                  <a:pt x="203980" y="360916"/>
                  <a:pt x="186454" y="325460"/>
                  <a:pt x="192920" y="301752"/>
                </a:cubicBezTo>
                <a:cubicBezTo>
                  <a:pt x="196532" y="288506"/>
                  <a:pt x="222836" y="257086"/>
                  <a:pt x="238640" y="256032"/>
                </a:cubicBezTo>
                <a:cubicBezTo>
                  <a:pt x="366409" y="247514"/>
                  <a:pt x="494672" y="249936"/>
                  <a:pt x="622688" y="246888"/>
                </a:cubicBezTo>
                <a:cubicBezTo>
                  <a:pt x="640976" y="240792"/>
                  <a:pt x="661512" y="239293"/>
                  <a:pt x="677552" y="228600"/>
                </a:cubicBezTo>
                <a:cubicBezTo>
                  <a:pt x="686696" y="222504"/>
                  <a:pt x="704984" y="221302"/>
                  <a:pt x="704984" y="210312"/>
                </a:cubicBezTo>
                <a:cubicBezTo>
                  <a:pt x="704984" y="200673"/>
                  <a:pt x="686696" y="216408"/>
                  <a:pt x="677552" y="219456"/>
                </a:cubicBezTo>
                <a:cubicBezTo>
                  <a:pt x="519056" y="216408"/>
                  <a:pt x="359365" y="229975"/>
                  <a:pt x="202064" y="210312"/>
                </a:cubicBezTo>
                <a:cubicBezTo>
                  <a:pt x="180254" y="207586"/>
                  <a:pt x="181030" y="170990"/>
                  <a:pt x="165488" y="155448"/>
                </a:cubicBezTo>
                <a:lnTo>
                  <a:pt x="138056" y="128016"/>
                </a:lnTo>
                <a:cubicBezTo>
                  <a:pt x="135008" y="118872"/>
                  <a:pt x="133223" y="109205"/>
                  <a:pt x="128912" y="100584"/>
                </a:cubicBezTo>
                <a:cubicBezTo>
                  <a:pt x="123997" y="90754"/>
                  <a:pt x="114953" y="83253"/>
                  <a:pt x="110624" y="73152"/>
                </a:cubicBezTo>
                <a:cubicBezTo>
                  <a:pt x="105674" y="61601"/>
                  <a:pt x="108451" y="47033"/>
                  <a:pt x="101480" y="36576"/>
                </a:cubicBezTo>
                <a:cubicBezTo>
                  <a:pt x="71512" y="-8376"/>
                  <a:pt x="55760" y="6096"/>
                  <a:pt x="46616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8852059" y="6170468"/>
            <a:ext cx="813816" cy="157533"/>
          </a:xfrm>
          <a:custGeom>
            <a:avLst/>
            <a:gdLst>
              <a:gd name="connsiteX0" fmla="*/ 0 w 813816"/>
              <a:gd name="connsiteY0" fmla="*/ 157002 h 157533"/>
              <a:gd name="connsiteX1" fmla="*/ 0 w 813816"/>
              <a:gd name="connsiteY1" fmla="*/ 157002 h 157533"/>
              <a:gd name="connsiteX2" fmla="*/ 182880 w 813816"/>
              <a:gd name="connsiteY2" fmla="*/ 147858 h 157533"/>
              <a:gd name="connsiteX3" fmla="*/ 210312 w 813816"/>
              <a:gd name="connsiteY3" fmla="*/ 138714 h 157533"/>
              <a:gd name="connsiteX4" fmla="*/ 338328 w 813816"/>
              <a:gd name="connsiteY4" fmla="*/ 129570 h 157533"/>
              <a:gd name="connsiteX5" fmla="*/ 420624 w 813816"/>
              <a:gd name="connsiteY5" fmla="*/ 120426 h 157533"/>
              <a:gd name="connsiteX6" fmla="*/ 548640 w 813816"/>
              <a:gd name="connsiteY6" fmla="*/ 111282 h 157533"/>
              <a:gd name="connsiteX7" fmla="*/ 722376 w 813816"/>
              <a:gd name="connsiteY7" fmla="*/ 92994 h 157533"/>
              <a:gd name="connsiteX8" fmla="*/ 749808 w 813816"/>
              <a:gd name="connsiteY8" fmla="*/ 74706 h 157533"/>
              <a:gd name="connsiteX9" fmla="*/ 804672 w 813816"/>
              <a:gd name="connsiteY9" fmla="*/ 65562 h 157533"/>
              <a:gd name="connsiteX10" fmla="*/ 813816 w 813816"/>
              <a:gd name="connsiteY10" fmla="*/ 38130 h 157533"/>
              <a:gd name="connsiteX11" fmla="*/ 795528 w 813816"/>
              <a:gd name="connsiteY11" fmla="*/ 1554 h 157533"/>
              <a:gd name="connsiteX12" fmla="*/ 758952 w 813816"/>
              <a:gd name="connsiteY12" fmla="*/ 10698 h 157533"/>
              <a:gd name="connsiteX13" fmla="*/ 667512 w 813816"/>
              <a:gd name="connsiteY13" fmla="*/ 38130 h 157533"/>
              <a:gd name="connsiteX14" fmla="*/ 640080 w 813816"/>
              <a:gd name="connsiteY14" fmla="*/ 56418 h 157533"/>
              <a:gd name="connsiteX15" fmla="*/ 576072 w 813816"/>
              <a:gd name="connsiteY15" fmla="*/ 74706 h 157533"/>
              <a:gd name="connsiteX16" fmla="*/ 411480 w 813816"/>
              <a:gd name="connsiteY16" fmla="*/ 92994 h 157533"/>
              <a:gd name="connsiteX17" fmla="*/ 356616 w 813816"/>
              <a:gd name="connsiteY17" fmla="*/ 111282 h 157533"/>
              <a:gd name="connsiteX18" fmla="*/ 100584 w 813816"/>
              <a:gd name="connsiteY18" fmla="*/ 129570 h 157533"/>
              <a:gd name="connsiteX19" fmla="*/ 45720 w 813816"/>
              <a:gd name="connsiteY19" fmla="*/ 157002 h 157533"/>
              <a:gd name="connsiteX20" fmla="*/ 0 w 813816"/>
              <a:gd name="connsiteY20" fmla="*/ 157002 h 1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13816" h="157533">
                <a:moveTo>
                  <a:pt x="0" y="157002"/>
                </a:moveTo>
                <a:lnTo>
                  <a:pt x="0" y="157002"/>
                </a:lnTo>
                <a:cubicBezTo>
                  <a:pt x="60960" y="153954"/>
                  <a:pt x="122073" y="153146"/>
                  <a:pt x="182880" y="147858"/>
                </a:cubicBezTo>
                <a:cubicBezTo>
                  <a:pt x="192482" y="147023"/>
                  <a:pt x="200739" y="139840"/>
                  <a:pt x="210312" y="138714"/>
                </a:cubicBezTo>
                <a:cubicBezTo>
                  <a:pt x="252800" y="133715"/>
                  <a:pt x="295708" y="133276"/>
                  <a:pt x="338328" y="129570"/>
                </a:cubicBezTo>
                <a:cubicBezTo>
                  <a:pt x="365825" y="127179"/>
                  <a:pt x="393127" y="122817"/>
                  <a:pt x="420624" y="120426"/>
                </a:cubicBezTo>
                <a:cubicBezTo>
                  <a:pt x="463244" y="116720"/>
                  <a:pt x="506035" y="115155"/>
                  <a:pt x="548640" y="111282"/>
                </a:cubicBezTo>
                <a:cubicBezTo>
                  <a:pt x="606633" y="106010"/>
                  <a:pt x="722376" y="92994"/>
                  <a:pt x="722376" y="92994"/>
                </a:cubicBezTo>
                <a:cubicBezTo>
                  <a:pt x="731520" y="86898"/>
                  <a:pt x="739382" y="78181"/>
                  <a:pt x="749808" y="74706"/>
                </a:cubicBezTo>
                <a:cubicBezTo>
                  <a:pt x="767397" y="68843"/>
                  <a:pt x="788575" y="74761"/>
                  <a:pt x="804672" y="65562"/>
                </a:cubicBezTo>
                <a:cubicBezTo>
                  <a:pt x="813041" y="60780"/>
                  <a:pt x="810768" y="47274"/>
                  <a:pt x="813816" y="38130"/>
                </a:cubicBezTo>
                <a:cubicBezTo>
                  <a:pt x="807720" y="25938"/>
                  <a:pt x="807720" y="7650"/>
                  <a:pt x="795528" y="1554"/>
                </a:cubicBezTo>
                <a:cubicBezTo>
                  <a:pt x="784288" y="-4066"/>
                  <a:pt x="770989" y="7087"/>
                  <a:pt x="758952" y="10698"/>
                </a:cubicBezTo>
                <a:cubicBezTo>
                  <a:pt x="647641" y="44091"/>
                  <a:pt x="751816" y="17054"/>
                  <a:pt x="667512" y="38130"/>
                </a:cubicBezTo>
                <a:cubicBezTo>
                  <a:pt x="658368" y="44226"/>
                  <a:pt x="649910" y="51503"/>
                  <a:pt x="640080" y="56418"/>
                </a:cubicBezTo>
                <a:cubicBezTo>
                  <a:pt x="625464" y="63726"/>
                  <a:pt x="589744" y="70800"/>
                  <a:pt x="576072" y="74706"/>
                </a:cubicBezTo>
                <a:cubicBezTo>
                  <a:pt x="489756" y="99368"/>
                  <a:pt x="631532" y="78324"/>
                  <a:pt x="411480" y="92994"/>
                </a:cubicBezTo>
                <a:lnTo>
                  <a:pt x="356616" y="111282"/>
                </a:lnTo>
                <a:cubicBezTo>
                  <a:pt x="256837" y="144542"/>
                  <a:pt x="338815" y="120041"/>
                  <a:pt x="100584" y="129570"/>
                </a:cubicBezTo>
                <a:cubicBezTo>
                  <a:pt x="77465" y="144983"/>
                  <a:pt x="72761" y="151594"/>
                  <a:pt x="45720" y="157002"/>
                </a:cubicBezTo>
                <a:cubicBezTo>
                  <a:pt x="39742" y="158198"/>
                  <a:pt x="7620" y="157002"/>
                  <a:pt x="0" y="157002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9043134" y="6242789"/>
            <a:ext cx="613964" cy="85212"/>
          </a:xfrm>
          <a:custGeom>
            <a:avLst/>
            <a:gdLst>
              <a:gd name="connsiteX0" fmla="*/ 0 w 622451"/>
              <a:gd name="connsiteY0" fmla="*/ 100584 h 128016"/>
              <a:gd name="connsiteX1" fmla="*/ 0 w 622451"/>
              <a:gd name="connsiteY1" fmla="*/ 100584 h 128016"/>
              <a:gd name="connsiteX2" fmla="*/ 82296 w 622451"/>
              <a:gd name="connsiteY2" fmla="*/ 118872 h 128016"/>
              <a:gd name="connsiteX3" fmla="*/ 109728 w 622451"/>
              <a:gd name="connsiteY3" fmla="*/ 128016 h 128016"/>
              <a:gd name="connsiteX4" fmla="*/ 256032 w 622451"/>
              <a:gd name="connsiteY4" fmla="*/ 118872 h 128016"/>
              <a:gd name="connsiteX5" fmla="*/ 320040 w 622451"/>
              <a:gd name="connsiteY5" fmla="*/ 100584 h 128016"/>
              <a:gd name="connsiteX6" fmla="*/ 420624 w 622451"/>
              <a:gd name="connsiteY6" fmla="*/ 109728 h 128016"/>
              <a:gd name="connsiteX7" fmla="*/ 448056 w 622451"/>
              <a:gd name="connsiteY7" fmla="*/ 118872 h 128016"/>
              <a:gd name="connsiteX8" fmla="*/ 594360 w 622451"/>
              <a:gd name="connsiteY8" fmla="*/ 100584 h 128016"/>
              <a:gd name="connsiteX9" fmla="*/ 621792 w 622451"/>
              <a:gd name="connsiteY9" fmla="*/ 73152 h 128016"/>
              <a:gd name="connsiteX10" fmla="*/ 594360 w 622451"/>
              <a:gd name="connsiteY10" fmla="*/ 9144 h 128016"/>
              <a:gd name="connsiteX11" fmla="*/ 576072 w 622451"/>
              <a:gd name="connsiteY11" fmla="*/ 0 h 128016"/>
              <a:gd name="connsiteX12" fmla="*/ 576072 w 622451"/>
              <a:gd name="connsiteY12" fmla="*/ 0 h 128016"/>
              <a:gd name="connsiteX13" fmla="*/ 585216 w 622451"/>
              <a:gd name="connsiteY13" fmla="*/ 18288 h 128016"/>
              <a:gd name="connsiteX14" fmla="*/ 612648 w 622451"/>
              <a:gd name="connsiteY14" fmla="*/ 18288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451" h="128016">
                <a:moveTo>
                  <a:pt x="0" y="100584"/>
                </a:moveTo>
                <a:lnTo>
                  <a:pt x="0" y="100584"/>
                </a:lnTo>
                <a:cubicBezTo>
                  <a:pt x="27432" y="106680"/>
                  <a:pt x="55034" y="112056"/>
                  <a:pt x="82296" y="118872"/>
                </a:cubicBezTo>
                <a:cubicBezTo>
                  <a:pt x="91647" y="121210"/>
                  <a:pt x="100089" y="128016"/>
                  <a:pt x="109728" y="128016"/>
                </a:cubicBezTo>
                <a:cubicBezTo>
                  <a:pt x="158591" y="128016"/>
                  <a:pt x="207264" y="121920"/>
                  <a:pt x="256032" y="118872"/>
                </a:cubicBezTo>
                <a:cubicBezTo>
                  <a:pt x="268968" y="114560"/>
                  <a:pt x="308558" y="100584"/>
                  <a:pt x="320040" y="100584"/>
                </a:cubicBezTo>
                <a:cubicBezTo>
                  <a:pt x="353706" y="100584"/>
                  <a:pt x="387096" y="106680"/>
                  <a:pt x="420624" y="109728"/>
                </a:cubicBezTo>
                <a:cubicBezTo>
                  <a:pt x="429768" y="112776"/>
                  <a:pt x="438417" y="118872"/>
                  <a:pt x="448056" y="118872"/>
                </a:cubicBezTo>
                <a:cubicBezTo>
                  <a:pt x="546888" y="118872"/>
                  <a:pt x="536417" y="119898"/>
                  <a:pt x="594360" y="100584"/>
                </a:cubicBezTo>
                <a:cubicBezTo>
                  <a:pt x="603504" y="91440"/>
                  <a:pt x="618239" y="85586"/>
                  <a:pt x="621792" y="73152"/>
                </a:cubicBezTo>
                <a:cubicBezTo>
                  <a:pt x="626456" y="56830"/>
                  <a:pt x="605214" y="19998"/>
                  <a:pt x="594360" y="9144"/>
                </a:cubicBezTo>
                <a:cubicBezTo>
                  <a:pt x="589541" y="4325"/>
                  <a:pt x="582168" y="3048"/>
                  <a:pt x="576072" y="0"/>
                </a:cubicBezTo>
                <a:lnTo>
                  <a:pt x="576072" y="0"/>
                </a:lnTo>
                <a:lnTo>
                  <a:pt x="585216" y="18288"/>
                </a:lnTo>
                <a:lnTo>
                  <a:pt x="612648" y="182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/>
          <p:cNvSpPr/>
          <p:nvPr/>
        </p:nvSpPr>
        <p:spPr>
          <a:xfrm>
            <a:off x="9262125" y="6330357"/>
            <a:ext cx="91440" cy="77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8805790" y="5527851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/>
          <p:cNvSpPr/>
          <p:nvPr/>
        </p:nvSpPr>
        <p:spPr>
          <a:xfrm>
            <a:off x="8848721" y="5549107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/>
          <p:cNvSpPr/>
          <p:nvPr/>
        </p:nvSpPr>
        <p:spPr>
          <a:xfrm>
            <a:off x="8892666" y="5590951"/>
            <a:ext cx="45719" cy="2290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8928423" y="5608473"/>
            <a:ext cx="70372" cy="48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/>
          <p:cNvSpPr/>
          <p:nvPr/>
        </p:nvSpPr>
        <p:spPr>
          <a:xfrm>
            <a:off x="9143339" y="5484489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/>
          <p:cNvSpPr/>
          <p:nvPr/>
        </p:nvSpPr>
        <p:spPr>
          <a:xfrm flipH="1">
            <a:off x="9057506" y="5472307"/>
            <a:ext cx="85833" cy="1522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9143340" y="5388229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/>
          <p:cNvSpPr/>
          <p:nvPr/>
        </p:nvSpPr>
        <p:spPr>
          <a:xfrm>
            <a:off x="9058517" y="5366482"/>
            <a:ext cx="45719" cy="464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/>
        </p:nvSpPr>
        <p:spPr>
          <a:xfrm>
            <a:off x="8938857" y="5894590"/>
            <a:ext cx="45719" cy="3822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8868864" y="5847513"/>
            <a:ext cx="69033" cy="429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8345681" y="1920545"/>
            <a:ext cx="1225296" cy="274320"/>
          </a:xfrm>
          <a:custGeom>
            <a:avLst/>
            <a:gdLst>
              <a:gd name="connsiteX0" fmla="*/ 45720 w 1225296"/>
              <a:gd name="connsiteY0" fmla="*/ 0 h 274320"/>
              <a:gd name="connsiteX1" fmla="*/ 45720 w 1225296"/>
              <a:gd name="connsiteY1" fmla="*/ 0 h 274320"/>
              <a:gd name="connsiteX2" fmla="*/ 137160 w 1225296"/>
              <a:gd name="connsiteY2" fmla="*/ 64008 h 274320"/>
              <a:gd name="connsiteX3" fmla="*/ 210312 w 1225296"/>
              <a:gd name="connsiteY3" fmla="*/ 73152 h 274320"/>
              <a:gd name="connsiteX4" fmla="*/ 320040 w 1225296"/>
              <a:gd name="connsiteY4" fmla="*/ 91440 h 274320"/>
              <a:gd name="connsiteX5" fmla="*/ 411480 w 1225296"/>
              <a:gd name="connsiteY5" fmla="*/ 100584 h 274320"/>
              <a:gd name="connsiteX6" fmla="*/ 566928 w 1225296"/>
              <a:gd name="connsiteY6" fmla="*/ 118872 h 274320"/>
              <a:gd name="connsiteX7" fmla="*/ 877824 w 1225296"/>
              <a:gd name="connsiteY7" fmla="*/ 109728 h 274320"/>
              <a:gd name="connsiteX8" fmla="*/ 923544 w 1225296"/>
              <a:gd name="connsiteY8" fmla="*/ 100584 h 274320"/>
              <a:gd name="connsiteX9" fmla="*/ 978408 w 1225296"/>
              <a:gd name="connsiteY9" fmla="*/ 82296 h 274320"/>
              <a:gd name="connsiteX10" fmla="*/ 1014984 w 1225296"/>
              <a:gd name="connsiteY10" fmla="*/ 91440 h 274320"/>
              <a:gd name="connsiteX11" fmla="*/ 1042416 w 1225296"/>
              <a:gd name="connsiteY11" fmla="*/ 100584 h 274320"/>
              <a:gd name="connsiteX12" fmla="*/ 1115568 w 1225296"/>
              <a:gd name="connsiteY12" fmla="*/ 109728 h 274320"/>
              <a:gd name="connsiteX13" fmla="*/ 1207008 w 1225296"/>
              <a:gd name="connsiteY13" fmla="*/ 137160 h 274320"/>
              <a:gd name="connsiteX14" fmla="*/ 1225296 w 1225296"/>
              <a:gd name="connsiteY14" fmla="*/ 164592 h 274320"/>
              <a:gd name="connsiteX15" fmla="*/ 1207008 w 1225296"/>
              <a:gd name="connsiteY15" fmla="*/ 192024 h 274320"/>
              <a:gd name="connsiteX16" fmla="*/ 1197864 w 1225296"/>
              <a:gd name="connsiteY16" fmla="*/ 228600 h 274320"/>
              <a:gd name="connsiteX17" fmla="*/ 1152144 w 1225296"/>
              <a:gd name="connsiteY17" fmla="*/ 274320 h 274320"/>
              <a:gd name="connsiteX18" fmla="*/ 969264 w 1225296"/>
              <a:gd name="connsiteY18" fmla="*/ 265176 h 274320"/>
              <a:gd name="connsiteX19" fmla="*/ 941832 w 1225296"/>
              <a:gd name="connsiteY19" fmla="*/ 256032 h 274320"/>
              <a:gd name="connsiteX20" fmla="*/ 896112 w 1225296"/>
              <a:gd name="connsiteY20" fmla="*/ 246888 h 274320"/>
              <a:gd name="connsiteX21" fmla="*/ 841248 w 1225296"/>
              <a:gd name="connsiteY21" fmla="*/ 228600 h 274320"/>
              <a:gd name="connsiteX22" fmla="*/ 466344 w 1225296"/>
              <a:gd name="connsiteY22" fmla="*/ 219456 h 274320"/>
              <a:gd name="connsiteX23" fmla="*/ 393192 w 1225296"/>
              <a:gd name="connsiteY23" fmla="*/ 210312 h 274320"/>
              <a:gd name="connsiteX24" fmla="*/ 365760 w 1225296"/>
              <a:gd name="connsiteY24" fmla="*/ 201168 h 274320"/>
              <a:gd name="connsiteX25" fmla="*/ 210312 w 1225296"/>
              <a:gd name="connsiteY25" fmla="*/ 192024 h 274320"/>
              <a:gd name="connsiteX26" fmla="*/ 100584 w 1225296"/>
              <a:gd name="connsiteY26" fmla="*/ 155448 h 274320"/>
              <a:gd name="connsiteX27" fmla="*/ 73152 w 1225296"/>
              <a:gd name="connsiteY27" fmla="*/ 146304 h 274320"/>
              <a:gd name="connsiteX28" fmla="*/ 45720 w 1225296"/>
              <a:gd name="connsiteY28" fmla="*/ 128016 h 274320"/>
              <a:gd name="connsiteX29" fmla="*/ 0 w 1225296"/>
              <a:gd name="connsiteY29" fmla="*/ 45720 h 274320"/>
              <a:gd name="connsiteX30" fmla="*/ 45720 w 1225296"/>
              <a:gd name="connsiteY30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25296" h="274320">
                <a:moveTo>
                  <a:pt x="45720" y="0"/>
                </a:moveTo>
                <a:lnTo>
                  <a:pt x="45720" y="0"/>
                </a:lnTo>
                <a:cubicBezTo>
                  <a:pt x="76200" y="21336"/>
                  <a:pt x="100242" y="59393"/>
                  <a:pt x="137160" y="64008"/>
                </a:cubicBezTo>
                <a:cubicBezTo>
                  <a:pt x="161544" y="67056"/>
                  <a:pt x="186010" y="69507"/>
                  <a:pt x="210312" y="73152"/>
                </a:cubicBezTo>
                <a:cubicBezTo>
                  <a:pt x="246982" y="78653"/>
                  <a:pt x="283300" y="86430"/>
                  <a:pt x="320040" y="91440"/>
                </a:cubicBezTo>
                <a:cubicBezTo>
                  <a:pt x="350391" y="95579"/>
                  <a:pt x="381035" y="97201"/>
                  <a:pt x="411480" y="100584"/>
                </a:cubicBezTo>
                <a:lnTo>
                  <a:pt x="566928" y="118872"/>
                </a:lnTo>
                <a:cubicBezTo>
                  <a:pt x="670560" y="115824"/>
                  <a:pt x="774283" y="115038"/>
                  <a:pt x="877824" y="109728"/>
                </a:cubicBezTo>
                <a:cubicBezTo>
                  <a:pt x="893345" y="108932"/>
                  <a:pt x="908550" y="104673"/>
                  <a:pt x="923544" y="100584"/>
                </a:cubicBezTo>
                <a:cubicBezTo>
                  <a:pt x="942142" y="95512"/>
                  <a:pt x="978408" y="82296"/>
                  <a:pt x="978408" y="82296"/>
                </a:cubicBezTo>
                <a:cubicBezTo>
                  <a:pt x="990600" y="85344"/>
                  <a:pt x="1002900" y="87988"/>
                  <a:pt x="1014984" y="91440"/>
                </a:cubicBezTo>
                <a:cubicBezTo>
                  <a:pt x="1024252" y="94088"/>
                  <a:pt x="1032933" y="98860"/>
                  <a:pt x="1042416" y="100584"/>
                </a:cubicBezTo>
                <a:cubicBezTo>
                  <a:pt x="1066593" y="104980"/>
                  <a:pt x="1091184" y="106680"/>
                  <a:pt x="1115568" y="109728"/>
                </a:cubicBezTo>
                <a:cubicBezTo>
                  <a:pt x="1182354" y="131990"/>
                  <a:pt x="1151730" y="123341"/>
                  <a:pt x="1207008" y="137160"/>
                </a:cubicBezTo>
                <a:cubicBezTo>
                  <a:pt x="1213104" y="146304"/>
                  <a:pt x="1225296" y="153602"/>
                  <a:pt x="1225296" y="164592"/>
                </a:cubicBezTo>
                <a:cubicBezTo>
                  <a:pt x="1225296" y="175582"/>
                  <a:pt x="1211337" y="181923"/>
                  <a:pt x="1207008" y="192024"/>
                </a:cubicBezTo>
                <a:cubicBezTo>
                  <a:pt x="1202058" y="203575"/>
                  <a:pt x="1202814" y="217049"/>
                  <a:pt x="1197864" y="228600"/>
                </a:cubicBezTo>
                <a:cubicBezTo>
                  <a:pt x="1185672" y="257048"/>
                  <a:pt x="1176528" y="258064"/>
                  <a:pt x="1152144" y="274320"/>
                </a:cubicBezTo>
                <a:cubicBezTo>
                  <a:pt x="1091184" y="271272"/>
                  <a:pt x="1030071" y="270464"/>
                  <a:pt x="969264" y="265176"/>
                </a:cubicBezTo>
                <a:cubicBezTo>
                  <a:pt x="959662" y="264341"/>
                  <a:pt x="951183" y="258370"/>
                  <a:pt x="941832" y="256032"/>
                </a:cubicBezTo>
                <a:cubicBezTo>
                  <a:pt x="926754" y="252263"/>
                  <a:pt x="911106" y="250977"/>
                  <a:pt x="896112" y="246888"/>
                </a:cubicBezTo>
                <a:cubicBezTo>
                  <a:pt x="877514" y="241816"/>
                  <a:pt x="860520" y="229070"/>
                  <a:pt x="841248" y="228600"/>
                </a:cubicBezTo>
                <a:lnTo>
                  <a:pt x="466344" y="219456"/>
                </a:lnTo>
                <a:cubicBezTo>
                  <a:pt x="441960" y="216408"/>
                  <a:pt x="417369" y="214708"/>
                  <a:pt x="393192" y="210312"/>
                </a:cubicBezTo>
                <a:cubicBezTo>
                  <a:pt x="383709" y="208588"/>
                  <a:pt x="375351" y="202127"/>
                  <a:pt x="365760" y="201168"/>
                </a:cubicBezTo>
                <a:cubicBezTo>
                  <a:pt x="314112" y="196003"/>
                  <a:pt x="262128" y="195072"/>
                  <a:pt x="210312" y="192024"/>
                </a:cubicBezTo>
                <a:lnTo>
                  <a:pt x="100584" y="155448"/>
                </a:lnTo>
                <a:cubicBezTo>
                  <a:pt x="91440" y="152400"/>
                  <a:pt x="81172" y="151651"/>
                  <a:pt x="73152" y="146304"/>
                </a:cubicBezTo>
                <a:lnTo>
                  <a:pt x="45720" y="128016"/>
                </a:lnTo>
                <a:cubicBezTo>
                  <a:pt x="23343" y="60884"/>
                  <a:pt x="41063" y="86783"/>
                  <a:pt x="0" y="45720"/>
                </a:cubicBezTo>
                <a:cubicBezTo>
                  <a:pt x="9645" y="-12151"/>
                  <a:pt x="38100" y="7620"/>
                  <a:pt x="45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8313796" y="4129845"/>
            <a:ext cx="1225296" cy="274320"/>
          </a:xfrm>
          <a:custGeom>
            <a:avLst/>
            <a:gdLst>
              <a:gd name="connsiteX0" fmla="*/ 45720 w 1225296"/>
              <a:gd name="connsiteY0" fmla="*/ 0 h 274320"/>
              <a:gd name="connsiteX1" fmla="*/ 45720 w 1225296"/>
              <a:gd name="connsiteY1" fmla="*/ 0 h 274320"/>
              <a:gd name="connsiteX2" fmla="*/ 137160 w 1225296"/>
              <a:gd name="connsiteY2" fmla="*/ 64008 h 274320"/>
              <a:gd name="connsiteX3" fmla="*/ 210312 w 1225296"/>
              <a:gd name="connsiteY3" fmla="*/ 73152 h 274320"/>
              <a:gd name="connsiteX4" fmla="*/ 320040 w 1225296"/>
              <a:gd name="connsiteY4" fmla="*/ 91440 h 274320"/>
              <a:gd name="connsiteX5" fmla="*/ 411480 w 1225296"/>
              <a:gd name="connsiteY5" fmla="*/ 100584 h 274320"/>
              <a:gd name="connsiteX6" fmla="*/ 566928 w 1225296"/>
              <a:gd name="connsiteY6" fmla="*/ 118872 h 274320"/>
              <a:gd name="connsiteX7" fmla="*/ 877824 w 1225296"/>
              <a:gd name="connsiteY7" fmla="*/ 109728 h 274320"/>
              <a:gd name="connsiteX8" fmla="*/ 923544 w 1225296"/>
              <a:gd name="connsiteY8" fmla="*/ 100584 h 274320"/>
              <a:gd name="connsiteX9" fmla="*/ 978408 w 1225296"/>
              <a:gd name="connsiteY9" fmla="*/ 82296 h 274320"/>
              <a:gd name="connsiteX10" fmla="*/ 1014984 w 1225296"/>
              <a:gd name="connsiteY10" fmla="*/ 91440 h 274320"/>
              <a:gd name="connsiteX11" fmla="*/ 1042416 w 1225296"/>
              <a:gd name="connsiteY11" fmla="*/ 100584 h 274320"/>
              <a:gd name="connsiteX12" fmla="*/ 1115568 w 1225296"/>
              <a:gd name="connsiteY12" fmla="*/ 109728 h 274320"/>
              <a:gd name="connsiteX13" fmla="*/ 1207008 w 1225296"/>
              <a:gd name="connsiteY13" fmla="*/ 137160 h 274320"/>
              <a:gd name="connsiteX14" fmla="*/ 1225296 w 1225296"/>
              <a:gd name="connsiteY14" fmla="*/ 164592 h 274320"/>
              <a:gd name="connsiteX15" fmla="*/ 1207008 w 1225296"/>
              <a:gd name="connsiteY15" fmla="*/ 192024 h 274320"/>
              <a:gd name="connsiteX16" fmla="*/ 1197864 w 1225296"/>
              <a:gd name="connsiteY16" fmla="*/ 228600 h 274320"/>
              <a:gd name="connsiteX17" fmla="*/ 1152144 w 1225296"/>
              <a:gd name="connsiteY17" fmla="*/ 274320 h 274320"/>
              <a:gd name="connsiteX18" fmla="*/ 969264 w 1225296"/>
              <a:gd name="connsiteY18" fmla="*/ 265176 h 274320"/>
              <a:gd name="connsiteX19" fmla="*/ 941832 w 1225296"/>
              <a:gd name="connsiteY19" fmla="*/ 256032 h 274320"/>
              <a:gd name="connsiteX20" fmla="*/ 896112 w 1225296"/>
              <a:gd name="connsiteY20" fmla="*/ 246888 h 274320"/>
              <a:gd name="connsiteX21" fmla="*/ 841248 w 1225296"/>
              <a:gd name="connsiteY21" fmla="*/ 228600 h 274320"/>
              <a:gd name="connsiteX22" fmla="*/ 466344 w 1225296"/>
              <a:gd name="connsiteY22" fmla="*/ 219456 h 274320"/>
              <a:gd name="connsiteX23" fmla="*/ 393192 w 1225296"/>
              <a:gd name="connsiteY23" fmla="*/ 210312 h 274320"/>
              <a:gd name="connsiteX24" fmla="*/ 365760 w 1225296"/>
              <a:gd name="connsiteY24" fmla="*/ 201168 h 274320"/>
              <a:gd name="connsiteX25" fmla="*/ 210312 w 1225296"/>
              <a:gd name="connsiteY25" fmla="*/ 192024 h 274320"/>
              <a:gd name="connsiteX26" fmla="*/ 100584 w 1225296"/>
              <a:gd name="connsiteY26" fmla="*/ 155448 h 274320"/>
              <a:gd name="connsiteX27" fmla="*/ 73152 w 1225296"/>
              <a:gd name="connsiteY27" fmla="*/ 146304 h 274320"/>
              <a:gd name="connsiteX28" fmla="*/ 45720 w 1225296"/>
              <a:gd name="connsiteY28" fmla="*/ 128016 h 274320"/>
              <a:gd name="connsiteX29" fmla="*/ 0 w 1225296"/>
              <a:gd name="connsiteY29" fmla="*/ 45720 h 274320"/>
              <a:gd name="connsiteX30" fmla="*/ 45720 w 1225296"/>
              <a:gd name="connsiteY30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25296" h="274320">
                <a:moveTo>
                  <a:pt x="45720" y="0"/>
                </a:moveTo>
                <a:lnTo>
                  <a:pt x="45720" y="0"/>
                </a:lnTo>
                <a:cubicBezTo>
                  <a:pt x="76200" y="21336"/>
                  <a:pt x="100242" y="59393"/>
                  <a:pt x="137160" y="64008"/>
                </a:cubicBezTo>
                <a:cubicBezTo>
                  <a:pt x="161544" y="67056"/>
                  <a:pt x="186010" y="69507"/>
                  <a:pt x="210312" y="73152"/>
                </a:cubicBezTo>
                <a:cubicBezTo>
                  <a:pt x="246982" y="78653"/>
                  <a:pt x="283300" y="86430"/>
                  <a:pt x="320040" y="91440"/>
                </a:cubicBezTo>
                <a:cubicBezTo>
                  <a:pt x="350391" y="95579"/>
                  <a:pt x="381035" y="97201"/>
                  <a:pt x="411480" y="100584"/>
                </a:cubicBezTo>
                <a:lnTo>
                  <a:pt x="566928" y="118872"/>
                </a:lnTo>
                <a:cubicBezTo>
                  <a:pt x="670560" y="115824"/>
                  <a:pt x="774283" y="115038"/>
                  <a:pt x="877824" y="109728"/>
                </a:cubicBezTo>
                <a:cubicBezTo>
                  <a:pt x="893345" y="108932"/>
                  <a:pt x="908550" y="104673"/>
                  <a:pt x="923544" y="100584"/>
                </a:cubicBezTo>
                <a:cubicBezTo>
                  <a:pt x="942142" y="95512"/>
                  <a:pt x="978408" y="82296"/>
                  <a:pt x="978408" y="82296"/>
                </a:cubicBezTo>
                <a:cubicBezTo>
                  <a:pt x="990600" y="85344"/>
                  <a:pt x="1002900" y="87988"/>
                  <a:pt x="1014984" y="91440"/>
                </a:cubicBezTo>
                <a:cubicBezTo>
                  <a:pt x="1024252" y="94088"/>
                  <a:pt x="1032933" y="98860"/>
                  <a:pt x="1042416" y="100584"/>
                </a:cubicBezTo>
                <a:cubicBezTo>
                  <a:pt x="1066593" y="104980"/>
                  <a:pt x="1091184" y="106680"/>
                  <a:pt x="1115568" y="109728"/>
                </a:cubicBezTo>
                <a:cubicBezTo>
                  <a:pt x="1182354" y="131990"/>
                  <a:pt x="1151730" y="123341"/>
                  <a:pt x="1207008" y="137160"/>
                </a:cubicBezTo>
                <a:cubicBezTo>
                  <a:pt x="1213104" y="146304"/>
                  <a:pt x="1225296" y="153602"/>
                  <a:pt x="1225296" y="164592"/>
                </a:cubicBezTo>
                <a:cubicBezTo>
                  <a:pt x="1225296" y="175582"/>
                  <a:pt x="1211337" y="181923"/>
                  <a:pt x="1207008" y="192024"/>
                </a:cubicBezTo>
                <a:cubicBezTo>
                  <a:pt x="1202058" y="203575"/>
                  <a:pt x="1202814" y="217049"/>
                  <a:pt x="1197864" y="228600"/>
                </a:cubicBezTo>
                <a:cubicBezTo>
                  <a:pt x="1185672" y="257048"/>
                  <a:pt x="1176528" y="258064"/>
                  <a:pt x="1152144" y="274320"/>
                </a:cubicBezTo>
                <a:cubicBezTo>
                  <a:pt x="1091184" y="271272"/>
                  <a:pt x="1030071" y="270464"/>
                  <a:pt x="969264" y="265176"/>
                </a:cubicBezTo>
                <a:cubicBezTo>
                  <a:pt x="959662" y="264341"/>
                  <a:pt x="951183" y="258370"/>
                  <a:pt x="941832" y="256032"/>
                </a:cubicBezTo>
                <a:cubicBezTo>
                  <a:pt x="926754" y="252263"/>
                  <a:pt x="911106" y="250977"/>
                  <a:pt x="896112" y="246888"/>
                </a:cubicBezTo>
                <a:cubicBezTo>
                  <a:pt x="877514" y="241816"/>
                  <a:pt x="860520" y="229070"/>
                  <a:pt x="841248" y="228600"/>
                </a:cubicBezTo>
                <a:lnTo>
                  <a:pt x="466344" y="219456"/>
                </a:lnTo>
                <a:cubicBezTo>
                  <a:pt x="441960" y="216408"/>
                  <a:pt x="417369" y="214708"/>
                  <a:pt x="393192" y="210312"/>
                </a:cubicBezTo>
                <a:cubicBezTo>
                  <a:pt x="383709" y="208588"/>
                  <a:pt x="375351" y="202127"/>
                  <a:pt x="365760" y="201168"/>
                </a:cubicBezTo>
                <a:cubicBezTo>
                  <a:pt x="314112" y="196003"/>
                  <a:pt x="262128" y="195072"/>
                  <a:pt x="210312" y="192024"/>
                </a:cubicBezTo>
                <a:lnTo>
                  <a:pt x="100584" y="155448"/>
                </a:lnTo>
                <a:cubicBezTo>
                  <a:pt x="91440" y="152400"/>
                  <a:pt x="81172" y="151651"/>
                  <a:pt x="73152" y="146304"/>
                </a:cubicBezTo>
                <a:lnTo>
                  <a:pt x="45720" y="128016"/>
                </a:lnTo>
                <a:cubicBezTo>
                  <a:pt x="23343" y="60884"/>
                  <a:pt x="41063" y="86783"/>
                  <a:pt x="0" y="45720"/>
                </a:cubicBezTo>
                <a:cubicBezTo>
                  <a:pt x="9645" y="-12151"/>
                  <a:pt x="38100" y="7620"/>
                  <a:pt x="45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8440579" y="6283153"/>
            <a:ext cx="1225296" cy="274320"/>
          </a:xfrm>
          <a:custGeom>
            <a:avLst/>
            <a:gdLst>
              <a:gd name="connsiteX0" fmla="*/ 45720 w 1225296"/>
              <a:gd name="connsiteY0" fmla="*/ 0 h 274320"/>
              <a:gd name="connsiteX1" fmla="*/ 45720 w 1225296"/>
              <a:gd name="connsiteY1" fmla="*/ 0 h 274320"/>
              <a:gd name="connsiteX2" fmla="*/ 137160 w 1225296"/>
              <a:gd name="connsiteY2" fmla="*/ 64008 h 274320"/>
              <a:gd name="connsiteX3" fmla="*/ 210312 w 1225296"/>
              <a:gd name="connsiteY3" fmla="*/ 73152 h 274320"/>
              <a:gd name="connsiteX4" fmla="*/ 320040 w 1225296"/>
              <a:gd name="connsiteY4" fmla="*/ 91440 h 274320"/>
              <a:gd name="connsiteX5" fmla="*/ 411480 w 1225296"/>
              <a:gd name="connsiteY5" fmla="*/ 100584 h 274320"/>
              <a:gd name="connsiteX6" fmla="*/ 566928 w 1225296"/>
              <a:gd name="connsiteY6" fmla="*/ 118872 h 274320"/>
              <a:gd name="connsiteX7" fmla="*/ 877824 w 1225296"/>
              <a:gd name="connsiteY7" fmla="*/ 109728 h 274320"/>
              <a:gd name="connsiteX8" fmla="*/ 923544 w 1225296"/>
              <a:gd name="connsiteY8" fmla="*/ 100584 h 274320"/>
              <a:gd name="connsiteX9" fmla="*/ 978408 w 1225296"/>
              <a:gd name="connsiteY9" fmla="*/ 82296 h 274320"/>
              <a:gd name="connsiteX10" fmla="*/ 1014984 w 1225296"/>
              <a:gd name="connsiteY10" fmla="*/ 91440 h 274320"/>
              <a:gd name="connsiteX11" fmla="*/ 1042416 w 1225296"/>
              <a:gd name="connsiteY11" fmla="*/ 100584 h 274320"/>
              <a:gd name="connsiteX12" fmla="*/ 1115568 w 1225296"/>
              <a:gd name="connsiteY12" fmla="*/ 109728 h 274320"/>
              <a:gd name="connsiteX13" fmla="*/ 1207008 w 1225296"/>
              <a:gd name="connsiteY13" fmla="*/ 137160 h 274320"/>
              <a:gd name="connsiteX14" fmla="*/ 1225296 w 1225296"/>
              <a:gd name="connsiteY14" fmla="*/ 164592 h 274320"/>
              <a:gd name="connsiteX15" fmla="*/ 1207008 w 1225296"/>
              <a:gd name="connsiteY15" fmla="*/ 192024 h 274320"/>
              <a:gd name="connsiteX16" fmla="*/ 1197864 w 1225296"/>
              <a:gd name="connsiteY16" fmla="*/ 228600 h 274320"/>
              <a:gd name="connsiteX17" fmla="*/ 1152144 w 1225296"/>
              <a:gd name="connsiteY17" fmla="*/ 274320 h 274320"/>
              <a:gd name="connsiteX18" fmla="*/ 969264 w 1225296"/>
              <a:gd name="connsiteY18" fmla="*/ 265176 h 274320"/>
              <a:gd name="connsiteX19" fmla="*/ 941832 w 1225296"/>
              <a:gd name="connsiteY19" fmla="*/ 256032 h 274320"/>
              <a:gd name="connsiteX20" fmla="*/ 896112 w 1225296"/>
              <a:gd name="connsiteY20" fmla="*/ 246888 h 274320"/>
              <a:gd name="connsiteX21" fmla="*/ 841248 w 1225296"/>
              <a:gd name="connsiteY21" fmla="*/ 228600 h 274320"/>
              <a:gd name="connsiteX22" fmla="*/ 466344 w 1225296"/>
              <a:gd name="connsiteY22" fmla="*/ 219456 h 274320"/>
              <a:gd name="connsiteX23" fmla="*/ 393192 w 1225296"/>
              <a:gd name="connsiteY23" fmla="*/ 210312 h 274320"/>
              <a:gd name="connsiteX24" fmla="*/ 365760 w 1225296"/>
              <a:gd name="connsiteY24" fmla="*/ 201168 h 274320"/>
              <a:gd name="connsiteX25" fmla="*/ 210312 w 1225296"/>
              <a:gd name="connsiteY25" fmla="*/ 192024 h 274320"/>
              <a:gd name="connsiteX26" fmla="*/ 100584 w 1225296"/>
              <a:gd name="connsiteY26" fmla="*/ 155448 h 274320"/>
              <a:gd name="connsiteX27" fmla="*/ 73152 w 1225296"/>
              <a:gd name="connsiteY27" fmla="*/ 146304 h 274320"/>
              <a:gd name="connsiteX28" fmla="*/ 45720 w 1225296"/>
              <a:gd name="connsiteY28" fmla="*/ 128016 h 274320"/>
              <a:gd name="connsiteX29" fmla="*/ 0 w 1225296"/>
              <a:gd name="connsiteY29" fmla="*/ 45720 h 274320"/>
              <a:gd name="connsiteX30" fmla="*/ 45720 w 1225296"/>
              <a:gd name="connsiteY30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25296" h="274320">
                <a:moveTo>
                  <a:pt x="45720" y="0"/>
                </a:moveTo>
                <a:lnTo>
                  <a:pt x="45720" y="0"/>
                </a:lnTo>
                <a:cubicBezTo>
                  <a:pt x="76200" y="21336"/>
                  <a:pt x="100242" y="59393"/>
                  <a:pt x="137160" y="64008"/>
                </a:cubicBezTo>
                <a:cubicBezTo>
                  <a:pt x="161544" y="67056"/>
                  <a:pt x="186010" y="69507"/>
                  <a:pt x="210312" y="73152"/>
                </a:cubicBezTo>
                <a:cubicBezTo>
                  <a:pt x="246982" y="78653"/>
                  <a:pt x="283300" y="86430"/>
                  <a:pt x="320040" y="91440"/>
                </a:cubicBezTo>
                <a:cubicBezTo>
                  <a:pt x="350391" y="95579"/>
                  <a:pt x="381035" y="97201"/>
                  <a:pt x="411480" y="100584"/>
                </a:cubicBezTo>
                <a:lnTo>
                  <a:pt x="566928" y="118872"/>
                </a:lnTo>
                <a:cubicBezTo>
                  <a:pt x="670560" y="115824"/>
                  <a:pt x="774283" y="115038"/>
                  <a:pt x="877824" y="109728"/>
                </a:cubicBezTo>
                <a:cubicBezTo>
                  <a:pt x="893345" y="108932"/>
                  <a:pt x="908550" y="104673"/>
                  <a:pt x="923544" y="100584"/>
                </a:cubicBezTo>
                <a:cubicBezTo>
                  <a:pt x="942142" y="95512"/>
                  <a:pt x="978408" y="82296"/>
                  <a:pt x="978408" y="82296"/>
                </a:cubicBezTo>
                <a:cubicBezTo>
                  <a:pt x="990600" y="85344"/>
                  <a:pt x="1002900" y="87988"/>
                  <a:pt x="1014984" y="91440"/>
                </a:cubicBezTo>
                <a:cubicBezTo>
                  <a:pt x="1024252" y="94088"/>
                  <a:pt x="1032933" y="98860"/>
                  <a:pt x="1042416" y="100584"/>
                </a:cubicBezTo>
                <a:cubicBezTo>
                  <a:pt x="1066593" y="104980"/>
                  <a:pt x="1091184" y="106680"/>
                  <a:pt x="1115568" y="109728"/>
                </a:cubicBezTo>
                <a:cubicBezTo>
                  <a:pt x="1182354" y="131990"/>
                  <a:pt x="1151730" y="123341"/>
                  <a:pt x="1207008" y="137160"/>
                </a:cubicBezTo>
                <a:cubicBezTo>
                  <a:pt x="1213104" y="146304"/>
                  <a:pt x="1225296" y="153602"/>
                  <a:pt x="1225296" y="164592"/>
                </a:cubicBezTo>
                <a:cubicBezTo>
                  <a:pt x="1225296" y="175582"/>
                  <a:pt x="1211337" y="181923"/>
                  <a:pt x="1207008" y="192024"/>
                </a:cubicBezTo>
                <a:cubicBezTo>
                  <a:pt x="1202058" y="203575"/>
                  <a:pt x="1202814" y="217049"/>
                  <a:pt x="1197864" y="228600"/>
                </a:cubicBezTo>
                <a:cubicBezTo>
                  <a:pt x="1185672" y="257048"/>
                  <a:pt x="1176528" y="258064"/>
                  <a:pt x="1152144" y="274320"/>
                </a:cubicBezTo>
                <a:cubicBezTo>
                  <a:pt x="1091184" y="271272"/>
                  <a:pt x="1030071" y="270464"/>
                  <a:pt x="969264" y="265176"/>
                </a:cubicBezTo>
                <a:cubicBezTo>
                  <a:pt x="959662" y="264341"/>
                  <a:pt x="951183" y="258370"/>
                  <a:pt x="941832" y="256032"/>
                </a:cubicBezTo>
                <a:cubicBezTo>
                  <a:pt x="926754" y="252263"/>
                  <a:pt x="911106" y="250977"/>
                  <a:pt x="896112" y="246888"/>
                </a:cubicBezTo>
                <a:cubicBezTo>
                  <a:pt x="877514" y="241816"/>
                  <a:pt x="860520" y="229070"/>
                  <a:pt x="841248" y="228600"/>
                </a:cubicBezTo>
                <a:lnTo>
                  <a:pt x="466344" y="219456"/>
                </a:lnTo>
                <a:cubicBezTo>
                  <a:pt x="441960" y="216408"/>
                  <a:pt x="417369" y="214708"/>
                  <a:pt x="393192" y="210312"/>
                </a:cubicBezTo>
                <a:cubicBezTo>
                  <a:pt x="383709" y="208588"/>
                  <a:pt x="375351" y="202127"/>
                  <a:pt x="365760" y="201168"/>
                </a:cubicBezTo>
                <a:cubicBezTo>
                  <a:pt x="314112" y="196003"/>
                  <a:pt x="262128" y="195072"/>
                  <a:pt x="210312" y="192024"/>
                </a:cubicBezTo>
                <a:lnTo>
                  <a:pt x="100584" y="155448"/>
                </a:lnTo>
                <a:cubicBezTo>
                  <a:pt x="91440" y="152400"/>
                  <a:pt x="81172" y="151651"/>
                  <a:pt x="73152" y="146304"/>
                </a:cubicBezTo>
                <a:lnTo>
                  <a:pt x="45720" y="128016"/>
                </a:lnTo>
                <a:cubicBezTo>
                  <a:pt x="23343" y="60884"/>
                  <a:pt x="41063" y="86783"/>
                  <a:pt x="0" y="45720"/>
                </a:cubicBezTo>
                <a:cubicBezTo>
                  <a:pt x="9645" y="-12151"/>
                  <a:pt x="38100" y="7620"/>
                  <a:pt x="45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58826" y="640134"/>
            <a:ext cx="3506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21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991980" y="896296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37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4236454" y="91836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51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4514469" y="970987"/>
            <a:ext cx="44436" cy="1077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4470985" y="979710"/>
            <a:ext cx="328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3</a:t>
            </a:r>
            <a:r>
              <a:rPr lang="en-US" sz="800" b="1" dirty="0" smtClean="0">
                <a:solidFill>
                  <a:srgbClr val="FF0000"/>
                </a:solidFill>
              </a:rPr>
              <a:t>1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4598854" y="887578"/>
            <a:ext cx="191953" cy="72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4705919" y="777663"/>
            <a:ext cx="328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32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4041367" y="789137"/>
            <a:ext cx="47159" cy="133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" name="Straight Connector 3071"/>
          <p:cNvCxnSpPr/>
          <p:nvPr/>
        </p:nvCxnSpPr>
        <p:spPr>
          <a:xfrm>
            <a:off x="4227043" y="1167751"/>
            <a:ext cx="52195" cy="141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4199824" y="1223550"/>
            <a:ext cx="7980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91,95,96, 100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78" name="Straight Connector 3077"/>
          <p:cNvCxnSpPr/>
          <p:nvPr/>
        </p:nvCxnSpPr>
        <p:spPr>
          <a:xfrm>
            <a:off x="4298938" y="1130795"/>
            <a:ext cx="142831" cy="538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Box 200"/>
          <p:cNvSpPr txBox="1"/>
          <p:nvPr/>
        </p:nvSpPr>
        <p:spPr>
          <a:xfrm>
            <a:off x="4358886" y="1095983"/>
            <a:ext cx="328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93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81" name="Straight Connector 3080"/>
          <p:cNvCxnSpPr>
            <a:stCxn id="9" idx="2"/>
          </p:cNvCxnSpPr>
          <p:nvPr/>
        </p:nvCxnSpPr>
        <p:spPr>
          <a:xfrm flipH="1">
            <a:off x="3800776" y="1219767"/>
            <a:ext cx="141754" cy="62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3281718" y="1229668"/>
            <a:ext cx="7980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106,119, 124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84" name="Straight Connector 3083"/>
          <p:cNvCxnSpPr/>
          <p:nvPr/>
        </p:nvCxnSpPr>
        <p:spPr>
          <a:xfrm flipH="1">
            <a:off x="3839426" y="1291590"/>
            <a:ext cx="176356" cy="1415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/>
          <p:cNvSpPr txBox="1"/>
          <p:nvPr/>
        </p:nvSpPr>
        <p:spPr>
          <a:xfrm>
            <a:off x="3378955" y="1361338"/>
            <a:ext cx="7980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110,118, 126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86" name="Straight Connector 3085"/>
          <p:cNvCxnSpPr>
            <a:stCxn id="204" idx="3"/>
          </p:cNvCxnSpPr>
          <p:nvPr/>
        </p:nvCxnSpPr>
        <p:spPr>
          <a:xfrm>
            <a:off x="4079781" y="1337390"/>
            <a:ext cx="103104" cy="1057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/>
          <p:cNvSpPr txBox="1"/>
          <p:nvPr/>
        </p:nvSpPr>
        <p:spPr>
          <a:xfrm>
            <a:off x="4069081" y="1313872"/>
            <a:ext cx="9362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114,122,132, 137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89" name="Straight Connector 3088"/>
          <p:cNvCxnSpPr/>
          <p:nvPr/>
        </p:nvCxnSpPr>
        <p:spPr>
          <a:xfrm>
            <a:off x="4113864" y="1207045"/>
            <a:ext cx="74249" cy="51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4014157" y="1169424"/>
            <a:ext cx="41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109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92" name="Straight Connector 3091"/>
          <p:cNvCxnSpPr>
            <a:stCxn id="11" idx="2"/>
          </p:cNvCxnSpPr>
          <p:nvPr/>
        </p:nvCxnSpPr>
        <p:spPr>
          <a:xfrm flipH="1">
            <a:off x="3948135" y="1611437"/>
            <a:ext cx="59731" cy="188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/>
          <p:cNvSpPr txBox="1"/>
          <p:nvPr/>
        </p:nvSpPr>
        <p:spPr>
          <a:xfrm>
            <a:off x="3278429" y="1539424"/>
            <a:ext cx="1487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171,173, 178,</a:t>
            </a:r>
          </a:p>
          <a:p>
            <a:r>
              <a:rPr lang="en-US" sz="800" b="1" dirty="0" smtClean="0">
                <a:solidFill>
                  <a:srgbClr val="FF0000"/>
                </a:solidFill>
              </a:rPr>
              <a:t>181,183,188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3093" name="Oval 3092"/>
          <p:cNvSpPr/>
          <p:nvPr/>
        </p:nvSpPr>
        <p:spPr>
          <a:xfrm>
            <a:off x="4139834" y="1463855"/>
            <a:ext cx="63411" cy="750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/>
          <p:cNvSpPr/>
          <p:nvPr/>
        </p:nvSpPr>
        <p:spPr>
          <a:xfrm>
            <a:off x="4201785" y="1442552"/>
            <a:ext cx="63411" cy="750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/>
          <p:cNvSpPr/>
          <p:nvPr/>
        </p:nvSpPr>
        <p:spPr>
          <a:xfrm>
            <a:off x="4083466" y="3692398"/>
            <a:ext cx="63411" cy="750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/>
          <p:cNvSpPr/>
          <p:nvPr/>
        </p:nvSpPr>
        <p:spPr>
          <a:xfrm>
            <a:off x="4125395" y="3643847"/>
            <a:ext cx="63411" cy="750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/>
        </p:nvSpPr>
        <p:spPr>
          <a:xfrm>
            <a:off x="4116606" y="5823463"/>
            <a:ext cx="63411" cy="750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/>
          <p:cNvSpPr/>
          <p:nvPr/>
        </p:nvSpPr>
        <p:spPr>
          <a:xfrm>
            <a:off x="4060904" y="5829145"/>
            <a:ext cx="63411" cy="750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/>
          <p:cNvSpPr/>
          <p:nvPr/>
        </p:nvSpPr>
        <p:spPr>
          <a:xfrm flipH="1">
            <a:off x="9001439" y="1570275"/>
            <a:ext cx="45719" cy="705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/>
        </p:nvSpPr>
        <p:spPr>
          <a:xfrm>
            <a:off x="9041384" y="1529563"/>
            <a:ext cx="62852" cy="616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/>
          <p:cNvSpPr/>
          <p:nvPr/>
        </p:nvSpPr>
        <p:spPr>
          <a:xfrm>
            <a:off x="8926352" y="3763005"/>
            <a:ext cx="51963" cy="76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/>
          <p:cNvSpPr/>
          <p:nvPr/>
        </p:nvSpPr>
        <p:spPr>
          <a:xfrm>
            <a:off x="8978315" y="3760886"/>
            <a:ext cx="51963" cy="76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/>
        </p:nvSpPr>
        <p:spPr>
          <a:xfrm>
            <a:off x="8989172" y="5873478"/>
            <a:ext cx="51963" cy="76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9040011" y="5860362"/>
            <a:ext cx="51963" cy="76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95" name="Straight Connector 3094"/>
          <p:cNvCxnSpPr/>
          <p:nvPr/>
        </p:nvCxnSpPr>
        <p:spPr>
          <a:xfrm>
            <a:off x="4133293" y="1688091"/>
            <a:ext cx="93060" cy="40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/>
          <p:cNvSpPr txBox="1"/>
          <p:nvPr/>
        </p:nvSpPr>
        <p:spPr>
          <a:xfrm>
            <a:off x="4127344" y="1630468"/>
            <a:ext cx="9362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175,184,192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097" name="Straight Connector 3096"/>
          <p:cNvCxnSpPr/>
          <p:nvPr/>
        </p:nvCxnSpPr>
        <p:spPr>
          <a:xfrm>
            <a:off x="4175837" y="1521369"/>
            <a:ext cx="37179" cy="93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4071833" y="1532565"/>
            <a:ext cx="387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168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4270332" y="1428617"/>
            <a:ext cx="387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159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100" name="Straight Connector 3099"/>
          <p:cNvCxnSpPr>
            <a:stCxn id="221" idx="6"/>
          </p:cNvCxnSpPr>
          <p:nvPr/>
        </p:nvCxnSpPr>
        <p:spPr>
          <a:xfrm>
            <a:off x="4265196" y="1480083"/>
            <a:ext cx="130173" cy="547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2" name="Straight Connector 3101"/>
          <p:cNvCxnSpPr/>
          <p:nvPr/>
        </p:nvCxnSpPr>
        <p:spPr>
          <a:xfrm flipH="1">
            <a:off x="3980525" y="2013565"/>
            <a:ext cx="155084" cy="1379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TextBox 243"/>
          <p:cNvSpPr txBox="1"/>
          <p:nvPr/>
        </p:nvSpPr>
        <p:spPr>
          <a:xfrm>
            <a:off x="3790893" y="2099130"/>
            <a:ext cx="3506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202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4393652" y="1840084"/>
            <a:ext cx="3506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197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3104" name="Straight Connector 3103"/>
          <p:cNvCxnSpPr/>
          <p:nvPr/>
        </p:nvCxnSpPr>
        <p:spPr>
          <a:xfrm flipV="1">
            <a:off x="4585938" y="1692466"/>
            <a:ext cx="271158" cy="89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6" name="Straight Connector 3105"/>
          <p:cNvCxnSpPr>
            <a:stCxn id="245" idx="0"/>
          </p:cNvCxnSpPr>
          <p:nvPr/>
        </p:nvCxnSpPr>
        <p:spPr>
          <a:xfrm>
            <a:off x="4568974" y="1840084"/>
            <a:ext cx="259306" cy="12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TextBox 250"/>
          <p:cNvSpPr txBox="1"/>
          <p:nvPr/>
        </p:nvSpPr>
        <p:spPr>
          <a:xfrm>
            <a:off x="4766683" y="1570785"/>
            <a:ext cx="3793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193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4736970" y="1860519"/>
            <a:ext cx="3793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195</a:t>
            </a:r>
            <a:endParaRPr lang="en-US" sz="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330783"/>
              </p:ext>
            </p:extLst>
          </p:nvPr>
        </p:nvGraphicFramePr>
        <p:xfrm>
          <a:off x="3063366" y="133922"/>
          <a:ext cx="5541137" cy="6575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7064103" imgH="8383791" progId="Word.Document.12">
                  <p:embed/>
                </p:oleObj>
              </mc:Choice>
              <mc:Fallback>
                <p:oleObj name="Document" r:id="rId3" imgW="7064103" imgH="83837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63366" y="133922"/>
                        <a:ext cx="5541137" cy="65757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-50744"/>
            <a:ext cx="238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eTable</a:t>
            </a:r>
            <a:r>
              <a:rPr lang="en-US" dirty="0" smtClean="0"/>
              <a:t> </a:t>
            </a:r>
            <a:r>
              <a:rPr lang="en-US" dirty="0"/>
              <a:t>1</a:t>
            </a:r>
            <a:r>
              <a:rPr lang="en-US" dirty="0" smtClean="0"/>
              <a:t> in Supplement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0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784" y="112220"/>
            <a:ext cx="7202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1695"/>
              </a:spcAft>
            </a:pPr>
            <a:r>
              <a:rPr lang="en-US" sz="1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eFigure</a:t>
            </a:r>
            <a:r>
              <a:rPr lang="en-U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1 In Supplement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Immunohistochemical</a:t>
            </a:r>
            <a:r>
              <a:rPr lang="en-U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Staining of HSF1 in Ames wild type and Dwarf Mice Hippocampus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Immunohistochemistry 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the 3M, 12M and 22M old Ames wild type and Dwarf brain tissue. The hippocampus region shows age-dependent increase in HSF1 level in Ames wild type mice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Figure</a:t>
            </a:r>
            <a:r>
              <a:rPr lang="en-U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1A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and increase in Dwarf mice hippocampus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eFigure</a:t>
            </a:r>
            <a:r>
              <a:rPr lang="en-U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1B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</p:txBody>
      </p:sp>
      <p:sp>
        <p:nvSpPr>
          <p:cNvPr id="3" name="Rectangle 2"/>
          <p:cNvSpPr/>
          <p:nvPr/>
        </p:nvSpPr>
        <p:spPr>
          <a:xfrm>
            <a:off x="176784" y="1947116"/>
            <a:ext cx="7202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1695"/>
              </a:spcAft>
            </a:pPr>
            <a:r>
              <a:rPr lang="en-US" sz="1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eFigure</a:t>
            </a:r>
            <a:r>
              <a:rPr lang="en-U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2 In Supplement. Western blot of HSF1 Acetylation in Ames wild type and Dwarf Mice Brain Tissue.</a:t>
            </a: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eFigure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2A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2B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 a representative western blot analysis of two-dimensional (2D) gel electrophoresis showing separated acetylated proteins and HSF1 from 3M, 12M and 22M old hippocampus for Ames wild type and Dwarf mice. </a:t>
            </a:r>
            <a:r>
              <a:rPr lang="en-US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eFigure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shows HSF1 acetylated spots and their corresponding number which is common in all three age groups in both Ames wild type and Dwarf mice hippocampus. </a:t>
            </a:r>
            <a:endParaRPr lang="en-US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488" y="4361016"/>
            <a:ext cx="70286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eTable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In Supplement. Spot volume comparisons of Acetylated HSF1 proteins detected by 2D acetyl lysine and HSF1 western blots of WT and Dwarf Fresh WCE samples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Reference spot numbering, </a:t>
            </a:r>
            <a:r>
              <a:rPr lang="en-US" sz="1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MW, and spot volumes are given for the acetylated HSF1 protein spots. A total of 39 spots out of 208 spots detected by the acetyl-lysine antibody matched spots in the corresponding HSF1 western blot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93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3451</TotalTime>
  <Words>292</Words>
  <Application>Microsoft Office PowerPoint</Application>
  <PresentationFormat>Widescreen</PresentationFormat>
  <Paragraphs>47</Paragraphs>
  <Slides>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</vt:vector>
  </TitlesOfParts>
  <Company>UND Med Schoo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Knopf, Bailey</dc:creator>
  <cp:lastModifiedBy>Knopf, Bailey</cp:lastModifiedBy>
  <cp:revision>6</cp:revision>
  <dcterms:created xsi:type="dcterms:W3CDTF">2022-10-11T20:44:21Z</dcterms:created>
  <dcterms:modified xsi:type="dcterms:W3CDTF">2023-06-02T14:31:57Z</dcterms:modified>
</cp:coreProperties>
</file>