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740" r:id="rId2"/>
  </p:sldIdLst>
  <p:sldSz cx="12192000" cy="6858000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62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C7F049-01BF-9C83-43CE-6E69A05565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CCB09A-573C-784E-ADBC-1174C0A086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98EBDC-EB29-847B-8747-BED4C1A23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DDADD-9F04-41E0-881A-DF32582D4C48}" type="datetimeFigureOut">
              <a:rPr lang="th-TH" smtClean="0"/>
              <a:t>06/05/66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A76615-D1AE-56B1-EE23-C2A4735B30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7BF066-BAD5-215F-53AC-5A416F93EE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ABD21-4652-4183-8433-57A25C14742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95483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55B7FC-0AE0-950C-E955-C3FB6D8B24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4453AA-6AD0-B836-A941-8E919C0A90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D3F5BF-B05A-2628-F1C9-238176571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DDADD-9F04-41E0-881A-DF32582D4C48}" type="datetimeFigureOut">
              <a:rPr lang="th-TH" smtClean="0"/>
              <a:t>06/05/66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68082A-E81F-4039-7BAE-A5C01B42CD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682A05-AFEB-06AE-0BB5-47BCC3C443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ABD21-4652-4183-8433-57A25C14742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037147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E644EC4-C3A8-5C41-E977-9436E9960A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44183A-F9A2-23B4-7349-4BA0B48C45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F7666E-8669-7F00-7BF4-886D2917F7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DDADD-9F04-41E0-881A-DF32582D4C48}" type="datetimeFigureOut">
              <a:rPr lang="th-TH" smtClean="0"/>
              <a:t>06/05/66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E97491-964F-CA47-6817-6BAEF69A8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FFD4B8-8B90-3398-C018-5DB6D64CB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ABD21-4652-4183-8433-57A25C14742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021209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588348-0694-A667-272F-9E509703EC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8AF135-BF96-1C21-D5E5-ADC8866EC4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EF660F-F721-50C9-A948-A73FEB388C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DDADD-9F04-41E0-881A-DF32582D4C48}" type="datetimeFigureOut">
              <a:rPr lang="th-TH" smtClean="0"/>
              <a:t>06/05/66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FC87F3-D31D-0395-9E9E-8A800D2049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24C7F7-BAD3-CB6C-D1DA-B07913A11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ABD21-4652-4183-8433-57A25C14742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473584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823DB7-72BD-11E8-A637-7241C63D38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41F133-2025-9679-6070-4EA31479AC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E21AC6-993D-4DF6-7FFB-2B2C567BAC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DDADD-9F04-41E0-881A-DF32582D4C48}" type="datetimeFigureOut">
              <a:rPr lang="th-TH" smtClean="0"/>
              <a:t>06/05/66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79B7D2-0817-F4A5-0386-2E09A721D4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C2DE73-D63C-EBB7-A0A2-82F54D649B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ABD21-4652-4183-8433-57A25C14742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15699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4B1CCD-F90F-57E6-1C5E-0568720429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DBD49E-9E10-1669-594C-57FCB08BA0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3963BF-053F-A3EA-C7F1-C8421370D6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7DEB07-35D2-704E-1ABA-16BF343CD4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DDADD-9F04-41E0-881A-DF32582D4C48}" type="datetimeFigureOut">
              <a:rPr lang="th-TH" smtClean="0"/>
              <a:t>06/05/66</a:t>
            </a:fld>
            <a:endParaRPr lang="th-T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D10BE6-6323-888E-FD0E-5EB5807C37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2EB07C-6153-680B-6D25-3CED8ED73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ABD21-4652-4183-8433-57A25C14742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013535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71FF05-FDCF-6ABE-85B6-B2AA836260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1C06D0-1CA5-B37C-220C-7C4F43504A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0A8A7C-23CD-13C3-C1CD-4F3C5EE8BE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F96A8E7-85CC-682B-76EA-62B5B46415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F5442A8-0B78-933C-7B5E-A43253A281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8640FAB-0A8F-7A8E-D996-7BEC6538DA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DDADD-9F04-41E0-881A-DF32582D4C48}" type="datetimeFigureOut">
              <a:rPr lang="th-TH" smtClean="0"/>
              <a:t>06/05/66</a:t>
            </a:fld>
            <a:endParaRPr lang="th-TH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4A9AD6A-0A63-AB84-EFFE-083611A34E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D8596FC-82B5-1B78-A5B9-E6432E10C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ABD21-4652-4183-8433-57A25C14742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925393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650071-6E21-130C-816F-3EC1638C4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9607330-9A4A-17EC-2D59-2BCBB27BE3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DDADD-9F04-41E0-881A-DF32582D4C48}" type="datetimeFigureOut">
              <a:rPr lang="th-TH" smtClean="0"/>
              <a:t>06/05/66</a:t>
            </a:fld>
            <a:endParaRPr lang="th-T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DF8F18-6520-5BB5-9DD7-570ECC9BF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EC4CDD-120C-D94C-296A-2272E8C61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ABD21-4652-4183-8433-57A25C14742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0070487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6E6FF61-8DC3-A820-8766-55B5987870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DDADD-9F04-41E0-881A-DF32582D4C48}" type="datetimeFigureOut">
              <a:rPr lang="th-TH" smtClean="0"/>
              <a:t>06/05/66</a:t>
            </a:fld>
            <a:endParaRPr lang="th-TH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224BEB7-D92A-AD0C-AB78-F527E53666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7AF732-B9CD-E89E-A8D7-20B609479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ABD21-4652-4183-8433-57A25C14742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82564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148DA4-EE3C-CF56-3721-EB3378FC5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2B1772-DCA2-E703-954B-CA347FD35A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4594BC-9FA1-F492-5B5D-CC7A08D915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E0B962-7B56-D9F4-2B63-7F094B672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DDADD-9F04-41E0-881A-DF32582D4C48}" type="datetimeFigureOut">
              <a:rPr lang="th-TH" smtClean="0"/>
              <a:t>06/05/66</a:t>
            </a:fld>
            <a:endParaRPr lang="th-T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ABEB91-D26E-2726-0A36-F27F9CAE5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1BD5FF-84A4-457E-B102-D6A362CA39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ABD21-4652-4183-8433-57A25C14742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21644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C5B7DC-4D19-A85A-9CCE-B90FBBEDC6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7A30FAB-F3A7-6C1F-7C27-3D12DFBDE7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1B4E47-45E5-860B-3B9E-7F1D7E8CD7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735FAE-EF7E-87B8-B475-694718B8FE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DDADD-9F04-41E0-881A-DF32582D4C48}" type="datetimeFigureOut">
              <a:rPr lang="th-TH" smtClean="0"/>
              <a:t>06/05/66</a:t>
            </a:fld>
            <a:endParaRPr lang="th-T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6C1383-A4E4-4466-6420-6B5DFB18F2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57FDBD-78CD-2A67-A1A9-B3D659A5C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ABD21-4652-4183-8433-57A25C14742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26905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780B41D-532F-63A2-55ED-3BC3A86440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789CF2-7027-A3B1-155C-EB60CFECD7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7943DE-7873-4BAF-A7AD-0308595A6F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2DDADD-9F04-41E0-881A-DF32582D4C48}" type="datetimeFigureOut">
              <a:rPr lang="th-TH" smtClean="0"/>
              <a:t>06/05/66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17DB10-E89C-3CD6-D840-3ABD0FE5F5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FD73DA-F304-D960-D503-6669321088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9ABD21-4652-4183-8433-57A25C14742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261250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887708CC-FB53-A357-AF82-B2D723623E2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151467" y="1402292"/>
          <a:ext cx="9652000" cy="1686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33803">
                  <a:extLst>
                    <a:ext uri="{9D8B030D-6E8A-4147-A177-3AD203B41FA5}">
                      <a16:colId xmlns:a16="http://schemas.microsoft.com/office/drawing/2014/main" val="3037043716"/>
                    </a:ext>
                  </a:extLst>
                </a:gridCol>
                <a:gridCol w="6918197">
                  <a:extLst>
                    <a:ext uri="{9D8B030D-6E8A-4147-A177-3AD203B41FA5}">
                      <a16:colId xmlns:a16="http://schemas.microsoft.com/office/drawing/2014/main" val="798958696"/>
                    </a:ext>
                  </a:extLst>
                </a:gridCol>
              </a:tblGrid>
              <a:tr h="1727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Primers</a:t>
                      </a:r>
                      <a:endParaRPr lang="th-TH" sz="1600" dirty="0"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Nucleotide sequences </a:t>
                      </a:r>
                      <a:endParaRPr lang="th-TH" sz="1600" dirty="0"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1177604"/>
                  </a:ext>
                </a:extLst>
              </a:tr>
              <a:tr h="345440">
                <a:tc>
                  <a:txBody>
                    <a:bodyPr/>
                    <a:lstStyle/>
                    <a:p>
                      <a:r>
                        <a:rPr lang="en-US" sz="1600" i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Kpn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NA forward primer </a:t>
                      </a:r>
                      <a:endParaRPr lang="th-TH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5’ GGG GTA CCA AAA TGA ATC CAA ATA AG 3’</a:t>
                      </a:r>
                      <a:endParaRPr lang="th-TH" sz="1600" dirty="0"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156847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0" lang="en-US" altLang="th-TH" sz="16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NA</a:t>
                      </a:r>
                      <a:r>
                        <a:rPr kumimoji="0" lang="en-US" altLang="th-TH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kumimoji="0" lang="en-US" altLang="th-TH" sz="1600" b="0" i="1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Ang</a:t>
                      </a:r>
                      <a:r>
                        <a:rPr kumimoji="0" lang="en-US" altLang="th-TH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II</a:t>
                      </a:r>
                      <a:r>
                        <a:rPr kumimoji="0" lang="en-US" altLang="th-TH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reverse primer </a:t>
                      </a:r>
                      <a:endParaRPr lang="th-TH" sz="1600" u="non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5’ GTG AAT TCC TAC TTG TCA ATG GTG 3’</a:t>
                      </a:r>
                      <a:endParaRPr lang="th-TH" sz="1600" dirty="0"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768343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600" i="1" u="none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rPr>
                        <a:t>NA-</a:t>
                      </a:r>
                      <a:r>
                        <a:rPr lang="en-US" sz="1600" i="1" u="none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rPr>
                        <a:t>AngII</a:t>
                      </a:r>
                      <a:r>
                        <a:rPr lang="en-US" sz="1600" u="none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rPr>
                        <a:t> forward primer </a:t>
                      </a:r>
                      <a:endParaRPr lang="th-TH" sz="1600" u="non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5′ CGC CGG TCC GAA ACC ATG AAT CCA AAT AAG AAG 3′)</a:t>
                      </a:r>
                      <a:endParaRPr lang="th-TH" sz="1600" dirty="0"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07367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600" i="1" u="none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rPr>
                        <a:t>EcoR</a:t>
                      </a:r>
                      <a:r>
                        <a:rPr lang="en-US" sz="1600" u="none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rPr>
                        <a:t>I</a:t>
                      </a:r>
                      <a:r>
                        <a:rPr lang="en-US" sz="1600" u="none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rPr>
                        <a:t> NA reverse primer</a:t>
                      </a:r>
                      <a:endParaRPr lang="th-TH" sz="1600" u="non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5′ GAG GCT GAA GGG GTG TAT GTA CAC CCG GTC 3′</a:t>
                      </a:r>
                      <a:endParaRPr lang="th-TH" sz="1600" dirty="0">
                        <a:latin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1417219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14280892-7C9A-49DB-75A7-D0E56C0106C8}"/>
              </a:ext>
            </a:extLst>
          </p:cNvPr>
          <p:cNvSpPr txBox="1"/>
          <p:nvPr/>
        </p:nvSpPr>
        <p:spPr>
          <a:xfrm>
            <a:off x="1075266" y="765704"/>
            <a:ext cx="6096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Table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Primers for RT-PCR analysis</a:t>
            </a:r>
            <a:endParaRPr lang="th-TH" sz="160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43099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77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kanokwan poomputsa</dc:creator>
  <cp:lastModifiedBy>kanokwan poomputsa</cp:lastModifiedBy>
  <cp:revision>1</cp:revision>
  <dcterms:created xsi:type="dcterms:W3CDTF">2023-05-05T19:44:17Z</dcterms:created>
  <dcterms:modified xsi:type="dcterms:W3CDTF">2023-05-05T19:44:55Z</dcterms:modified>
</cp:coreProperties>
</file>