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37" r:id="rId2"/>
    <p:sldId id="733" r:id="rId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440" y="-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9712-ECD4-574D-9143-83A20A7471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FE2767-AFF8-9164-CF27-47EB5E19F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789DE-0D7A-F48D-84B7-1F7DDC4E9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7573B-D2D7-2B56-E86F-496522658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A4C24-08CE-8C0B-9102-BF0A28056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7589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841D5-86BF-7540-1FB2-9B4ADEAEB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21A1B-5492-9C1F-4572-BA68EC9C0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CEF56-2DDC-6732-2A33-5A58721E4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6D252-655B-64F4-A577-E37372A2B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A9AE0-2052-D23D-0985-EFB16FC5E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85751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4882D8-1765-A3F4-C255-1D0477856F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183EAF-332D-D288-0049-056460496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D4842-C84A-9C53-4825-F1BCEF752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A8D14-1163-078C-0B8B-A15D7A250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BC55E-9CC3-F00B-CD94-40EEBAE2C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33525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9D163-DB34-B050-172E-BE5C3647F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384D3-D2EF-C9A6-7467-41803012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30A91-FE62-66C2-1C20-99379996D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6DC34-2157-FE44-C1C7-CEDB4A8E8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0386B-EEFA-2A48-72B4-1AFF5BBB7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74521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CD3CD-9B66-BB9B-AAF2-66F07E588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6541A-E58B-68FE-A187-AAA7E64D9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41A29-12C0-D19D-2003-CC9858875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8C004-C3DB-BC89-8249-B9889A742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9D963-F79A-3CE5-71F7-F6BF64180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9293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6A941-F310-574D-80A0-AFE492F92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1F02D-D163-6897-A4A1-799A9D6181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CCFCF-5660-35DA-1696-E5A93EEF1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B7034-01D5-1CC8-0CCB-6683F73F6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19E84-B725-DC86-654B-5DC6043D7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6F793-DC9A-797D-7684-79574A922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9250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D880C-2044-8F0B-3769-74D98F947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E14F0-A483-A336-8037-F00269D94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D08B84-3593-ECF9-A061-1F7CDD499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EC117B-786C-2D3E-35F4-FA6CE1790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949247-ED9A-0A36-F716-EC31CC287B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779BFD-82AF-3E7A-DC4B-71F308015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C4FB7C-8702-2C97-9FCB-A6F1AD73D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CA0FC7-7877-4E14-55DD-85D1E13C3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79936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F50D-84F1-6899-302A-E41AD80A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272CEB-A4E9-BFFB-F6F0-39AF84E0C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FDFA93-BCA5-B607-7327-B8FA23CE9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CCE573-AF40-FA75-76B0-A3B7B74CC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005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835917-F47B-CF12-52CE-8190C7571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396FB3-4F5B-E208-0088-62ABC9C11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3D987-E821-73FF-29DE-2F60CF47F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982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ED9BE-B842-2709-5F9D-10137C486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A892-7EB7-8D47-A055-1B533819B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AAB5BB-604D-2A04-4EC7-082B1D130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92C58-678E-34AF-C839-8DCEDE838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7FD0E-0BA9-D641-19F4-B7751A714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CDFD35-205F-E84C-FC44-2B5F4AC86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6925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58361-AF22-AA8A-7DA2-0A5E7509D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AFA4B7-E1D6-7A07-2EC4-A4D5948313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A32844-560F-6149-DA8F-852182AAF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0E90F-FF4C-1080-C7C4-AF46C95B2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062E-C554-600E-786B-60B5F33D6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FBF4BD-2B4E-9B09-1C3A-CEEDA793F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8542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0D6EC6-BE10-0606-C813-E7B8321DF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516AF-44B9-8793-2627-231835D83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B7FE7-2647-161C-2A41-678EADC627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12EB7-9DD4-4DB2-B6BC-8FF4656724D0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B4DF9-E4AE-83DE-9140-CC97815527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C2A65-6B95-84B6-AAE4-F4482C76BE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3EC7C-2DF8-4A00-9D55-0E80BF7EDC0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6727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4593AECB-81BB-BE28-4EDB-944A0AC1D0B4}"/>
              </a:ext>
            </a:extLst>
          </p:cNvPr>
          <p:cNvSpPr txBox="1"/>
          <p:nvPr/>
        </p:nvSpPr>
        <p:spPr>
          <a:xfrm>
            <a:off x="667910" y="596348"/>
            <a:ext cx="1758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</a:t>
            </a:r>
            <a:endParaRPr lang="th-TH" sz="2400" b="1" dirty="0">
              <a:latin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7F5C3B8-D80F-30FB-52E2-F80B97E31561}"/>
              </a:ext>
            </a:extLst>
          </p:cNvPr>
          <p:cNvSpPr txBox="1"/>
          <p:nvPr/>
        </p:nvSpPr>
        <p:spPr>
          <a:xfrm>
            <a:off x="667910" y="1720212"/>
            <a:ext cx="788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S1</a:t>
            </a:r>
            <a:endParaRPr lang="th-TH" sz="1600" b="1" dirty="0">
              <a:latin typeface="Times New Roman" panose="02020603050405020304" pitchFamily="18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141617B-CEB8-98EC-C5E8-66BE38EB2E38}"/>
              </a:ext>
            </a:extLst>
          </p:cNvPr>
          <p:cNvGrpSpPr/>
          <p:nvPr/>
        </p:nvGrpSpPr>
        <p:grpSpPr>
          <a:xfrm>
            <a:off x="3029202" y="1889489"/>
            <a:ext cx="2491921" cy="1898133"/>
            <a:chOff x="3029202" y="1889489"/>
            <a:chExt cx="2491921" cy="189813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EEBEF012-C3C8-1BA2-056E-1D2F19195C7B}"/>
                </a:ext>
              </a:extLst>
            </p:cNvPr>
            <p:cNvGrpSpPr/>
            <p:nvPr/>
          </p:nvGrpSpPr>
          <p:grpSpPr>
            <a:xfrm>
              <a:off x="3029202" y="1889489"/>
              <a:ext cx="2491921" cy="1898133"/>
              <a:chOff x="3029202" y="1889489"/>
              <a:chExt cx="2491921" cy="1898133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26A78E0D-B5D0-0F81-8F27-25E5CC6E8856}"/>
                  </a:ext>
                </a:extLst>
              </p:cNvPr>
              <p:cNvGrpSpPr/>
              <p:nvPr/>
            </p:nvGrpSpPr>
            <p:grpSpPr>
              <a:xfrm flipH="1">
                <a:off x="3029202" y="1889489"/>
                <a:ext cx="2491921" cy="1898133"/>
                <a:chOff x="7023667" y="2485595"/>
                <a:chExt cx="2441002" cy="1955644"/>
              </a:xfrm>
            </p:grpSpPr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8C9A1A8A-8598-3878-6AE7-A7AFBE94E441}"/>
                    </a:ext>
                  </a:extLst>
                </p:cNvPr>
                <p:cNvGrpSpPr/>
                <p:nvPr/>
              </p:nvGrpSpPr>
              <p:grpSpPr>
                <a:xfrm>
                  <a:off x="7579575" y="2758143"/>
                  <a:ext cx="480354" cy="1683096"/>
                  <a:chOff x="7661458" y="2755007"/>
                  <a:chExt cx="480354" cy="1683096"/>
                </a:xfrm>
              </p:grpSpPr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21525CEE-E050-5BD0-52D0-C43F147A351A}"/>
                      </a:ext>
                    </a:extLst>
                  </p:cNvPr>
                  <p:cNvSpPr txBox="1"/>
                  <p:nvPr/>
                </p:nvSpPr>
                <p:spPr>
                  <a:xfrm>
                    <a:off x="7661458" y="2755007"/>
                    <a:ext cx="466794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2000</a:t>
                    </a:r>
                    <a:endParaRPr lang="th-TH" sz="1100" b="1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1" name="TextBox 20">
                    <a:extLst>
                      <a:ext uri="{FF2B5EF4-FFF2-40B4-BE49-F238E27FC236}">
                        <a16:creationId xmlns:a16="http://schemas.microsoft.com/office/drawing/2014/main" id="{FC863FEB-58C1-D776-EB19-9404977AA06D}"/>
                      </a:ext>
                    </a:extLst>
                  </p:cNvPr>
                  <p:cNvSpPr txBox="1"/>
                  <p:nvPr/>
                </p:nvSpPr>
                <p:spPr>
                  <a:xfrm>
                    <a:off x="7661459" y="2876065"/>
                    <a:ext cx="466794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1500</a:t>
                    </a:r>
                    <a:endParaRPr lang="th-TH" sz="1200" b="1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A796C48B-78D5-4571-6BC1-51471EC10635}"/>
                      </a:ext>
                    </a:extLst>
                  </p:cNvPr>
                  <p:cNvSpPr txBox="1"/>
                  <p:nvPr/>
                </p:nvSpPr>
                <p:spPr>
                  <a:xfrm>
                    <a:off x="7661458" y="3014564"/>
                    <a:ext cx="466794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1200</a:t>
                    </a:r>
                    <a:endParaRPr lang="th-TH" sz="1200" b="1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4D332C2E-17EE-ED10-3B5A-589051CF4B26}"/>
                      </a:ext>
                    </a:extLst>
                  </p:cNvPr>
                  <p:cNvSpPr txBox="1"/>
                  <p:nvPr/>
                </p:nvSpPr>
                <p:spPr>
                  <a:xfrm>
                    <a:off x="7661497" y="3135621"/>
                    <a:ext cx="466794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1000</a:t>
                    </a:r>
                    <a:endParaRPr lang="th-TH" sz="1200" b="1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F9968DD9-41A9-F0B2-6A01-74C22850F04D}"/>
                      </a:ext>
                    </a:extLst>
                  </p:cNvPr>
                  <p:cNvSpPr txBox="1"/>
                  <p:nvPr/>
                </p:nvSpPr>
                <p:spPr>
                  <a:xfrm>
                    <a:off x="7705632" y="3550845"/>
                    <a:ext cx="426601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500   </a:t>
                    </a:r>
                    <a:endParaRPr lang="th-TH" sz="1200" b="1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1BCBA9BD-A8FC-3E0C-5C26-656DFAA8A904}"/>
                      </a:ext>
                    </a:extLst>
                  </p:cNvPr>
                  <p:cNvSpPr txBox="1"/>
                  <p:nvPr/>
                </p:nvSpPr>
                <p:spPr>
                  <a:xfrm>
                    <a:off x="7715211" y="3677213"/>
                    <a:ext cx="426601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400   </a:t>
                    </a:r>
                    <a:endParaRPr lang="th-TH" sz="1200" b="1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370A2A73-55D5-4B23-EB9C-642B4C43C792}"/>
                      </a:ext>
                    </a:extLst>
                  </p:cNvPr>
                  <p:cNvSpPr txBox="1"/>
                  <p:nvPr/>
                </p:nvSpPr>
                <p:spPr>
                  <a:xfrm>
                    <a:off x="7710152" y="3835519"/>
                    <a:ext cx="426601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300   </a:t>
                    </a:r>
                    <a:endParaRPr lang="th-TH" sz="1200" b="1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D568935C-4A26-0C3D-EBF5-DCC439DCC7D0}"/>
                      </a:ext>
                    </a:extLst>
                  </p:cNvPr>
                  <p:cNvSpPr txBox="1"/>
                  <p:nvPr/>
                </p:nvSpPr>
                <p:spPr>
                  <a:xfrm>
                    <a:off x="7709883" y="4004503"/>
                    <a:ext cx="426601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200   </a:t>
                    </a:r>
                    <a:endParaRPr lang="th-TH" sz="1200" b="1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" name="TextBox 27">
                    <a:extLst>
                      <a:ext uri="{FF2B5EF4-FFF2-40B4-BE49-F238E27FC236}">
                        <a16:creationId xmlns:a16="http://schemas.microsoft.com/office/drawing/2014/main" id="{6F9D4FDE-AFE5-6A42-6523-8667A07CF3D4}"/>
                      </a:ext>
                    </a:extLst>
                  </p:cNvPr>
                  <p:cNvSpPr txBox="1"/>
                  <p:nvPr/>
                </p:nvSpPr>
                <p:spPr>
                  <a:xfrm>
                    <a:off x="7709882" y="4176493"/>
                    <a:ext cx="426601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100   </a:t>
                    </a:r>
                    <a:endParaRPr lang="th-TH" sz="1200" b="1" dirty="0"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6" name="Group 5">
                  <a:extLst>
                    <a:ext uri="{FF2B5EF4-FFF2-40B4-BE49-F238E27FC236}">
                      <a16:creationId xmlns:a16="http://schemas.microsoft.com/office/drawing/2014/main" id="{A0463C13-6254-AE7A-FE6D-CE1F6B124575}"/>
                    </a:ext>
                  </a:extLst>
                </p:cNvPr>
                <p:cNvGrpSpPr/>
                <p:nvPr/>
              </p:nvGrpSpPr>
              <p:grpSpPr>
                <a:xfrm>
                  <a:off x="7984067" y="2758773"/>
                  <a:ext cx="1417108" cy="1649401"/>
                  <a:chOff x="7984067" y="2758773"/>
                  <a:chExt cx="1417108" cy="1649401"/>
                </a:xfrm>
              </p:grpSpPr>
              <p:pic>
                <p:nvPicPr>
                  <p:cNvPr id="10" name="Picture 9">
                    <a:extLst>
                      <a:ext uri="{FF2B5EF4-FFF2-40B4-BE49-F238E27FC236}">
                        <a16:creationId xmlns:a16="http://schemas.microsoft.com/office/drawing/2014/main" id="{23F94657-2B70-BC79-5061-23876B5F1DE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2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rightnessContrast bright="20000" contrast="-40000"/>
                            </a14:imgEffect>
                          </a14:imgLayer>
                        </a14:imgProps>
                      </a:ext>
                    </a:extLst>
                  </a:blip>
                  <a:srcRect l="16096" t="25703" r="11235" b="15597"/>
                  <a:stretch/>
                </p:blipFill>
                <p:spPr>
                  <a:xfrm>
                    <a:off x="8106811" y="2758773"/>
                    <a:ext cx="1294364" cy="1649401"/>
                  </a:xfrm>
                  <a:prstGeom prst="rect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</p:pic>
              <p:cxnSp>
                <p:nvCxnSpPr>
                  <p:cNvPr id="11" name="Straight Connector 10">
                    <a:extLst>
                      <a:ext uri="{FF2B5EF4-FFF2-40B4-BE49-F238E27FC236}">
                        <a16:creationId xmlns:a16="http://schemas.microsoft.com/office/drawing/2014/main" id="{38853DF1-C6F1-9E2B-A129-19DB0975D30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84067" y="2872465"/>
                    <a:ext cx="107778" cy="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6CE5619E-F002-C0D3-1AAF-8B5B114C259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84067" y="3021062"/>
                    <a:ext cx="107778" cy="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3B18CC44-708B-463D-E5A9-740BFDA84B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84067" y="3145369"/>
                    <a:ext cx="107778" cy="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Straight Connector 13">
                    <a:extLst>
                      <a:ext uri="{FF2B5EF4-FFF2-40B4-BE49-F238E27FC236}">
                        <a16:creationId xmlns:a16="http://schemas.microsoft.com/office/drawing/2014/main" id="{54FD2F81-1E9F-1C0D-AA3E-2C4CAA0635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84067" y="3266426"/>
                    <a:ext cx="107778" cy="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Connector 14">
                    <a:extLst>
                      <a:ext uri="{FF2B5EF4-FFF2-40B4-BE49-F238E27FC236}">
                        <a16:creationId xmlns:a16="http://schemas.microsoft.com/office/drawing/2014/main" id="{7BDA3121-22FC-B81A-F2BC-DDAA21421D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84067" y="3666535"/>
                    <a:ext cx="107778" cy="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>
                    <a:extLst>
                      <a:ext uri="{FF2B5EF4-FFF2-40B4-BE49-F238E27FC236}">
                        <a16:creationId xmlns:a16="http://schemas.microsoft.com/office/drawing/2014/main" id="{B792B9D7-B5F6-75FC-5D3A-7EDD2DC1D7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84067" y="3797340"/>
                    <a:ext cx="107778" cy="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>
                    <a:extLst>
                      <a:ext uri="{FF2B5EF4-FFF2-40B4-BE49-F238E27FC236}">
                        <a16:creationId xmlns:a16="http://schemas.microsoft.com/office/drawing/2014/main" id="{2C5CE668-38BB-434B-44F2-D8D12EC877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84067" y="3938018"/>
                    <a:ext cx="107778" cy="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Connector 17">
                    <a:extLst>
                      <a:ext uri="{FF2B5EF4-FFF2-40B4-BE49-F238E27FC236}">
                        <a16:creationId xmlns:a16="http://schemas.microsoft.com/office/drawing/2014/main" id="{9CCE2970-E911-CEC5-1D13-DB923D19A2C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88309" y="4121300"/>
                    <a:ext cx="107778" cy="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>
                    <a:extLst>
                      <a:ext uri="{FF2B5EF4-FFF2-40B4-BE49-F238E27FC236}">
                        <a16:creationId xmlns:a16="http://schemas.microsoft.com/office/drawing/2014/main" id="{72BE4F47-5811-3720-D47D-B80F7D8E09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92545" y="4310741"/>
                    <a:ext cx="107778" cy="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7" name="Picture 6" descr="C:\Users\riris\Desktop\Picture1.jpg">
                  <a:extLst>
                    <a:ext uri="{FF2B5EF4-FFF2-40B4-BE49-F238E27FC236}">
                      <a16:creationId xmlns:a16="http://schemas.microsoft.com/office/drawing/2014/main" id="{8AA35143-D80F-993A-6CFE-E8A088558686}"/>
                    </a:ext>
                  </a:extLst>
                </p:cNvPr>
                <p:cNvPicPr/>
                <p:nvPr/>
              </p:nvPicPr>
              <p:blipFill rotWithShape="1">
                <a:blip r:embed="rId4">
                  <a:extLst>
                    <a:ext uri="{BEBA8EAE-BF5A-486C-A8C5-ECC9F3942E4B}">
                      <a14:imgProps xmlns:a14="http://schemas.microsoft.com/office/drawing/2010/main">
                        <a14:imgLayer r:embed="rId5">
                          <a14:imgEffect>
                            <a14:saturation sat="300000"/>
                          </a14:imgEffect>
                          <a14:imgEffect>
                            <a14:brightnessContrast bright="20000" contrast="-4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9238" t="32327" r="6690" b="4784"/>
                <a:stretch/>
              </p:blipFill>
              <p:spPr bwMode="auto">
                <a:xfrm>
                  <a:off x="7236131" y="2758143"/>
                  <a:ext cx="298952" cy="1649401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50000"/>
                    </a:schemeClr>
                  </a:solidFill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16DBBD48-FF5B-CBD5-8C12-1C4429FF53F8}"/>
                    </a:ext>
                  </a:extLst>
                </p:cNvPr>
                <p:cNvSpPr txBox="1"/>
                <p:nvPr/>
              </p:nvSpPr>
              <p:spPr>
                <a:xfrm>
                  <a:off x="7658932" y="2509644"/>
                  <a:ext cx="334777" cy="2695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bp</a:t>
                  </a:r>
                  <a:endParaRPr lang="th-TH" sz="1100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82972960-9311-8B20-B6EB-7AF8ABC39BA2}"/>
                    </a:ext>
                  </a:extLst>
                </p:cNvPr>
                <p:cNvSpPr txBox="1"/>
                <p:nvPr/>
              </p:nvSpPr>
              <p:spPr>
                <a:xfrm>
                  <a:off x="7023667" y="2485595"/>
                  <a:ext cx="2441002" cy="28539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1       2        3       M                  4 </a:t>
                  </a:r>
                  <a:endParaRPr lang="th-TH" sz="1200" b="1" dirty="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8CF3C17-53F6-6BEF-A440-BF4CAF8908D6}"/>
                  </a:ext>
                </a:extLst>
              </p:cNvPr>
              <p:cNvSpPr/>
              <p:nvPr/>
            </p:nvSpPr>
            <p:spPr>
              <a:xfrm>
                <a:off x="3120656" y="3299199"/>
                <a:ext cx="303028" cy="23450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61EC4302-50B3-E0E8-E253-43104B70A96F}"/>
                  </a:ext>
                </a:extLst>
              </p:cNvPr>
              <p:cNvSpPr/>
              <p:nvPr/>
            </p:nvSpPr>
            <p:spPr>
              <a:xfrm>
                <a:off x="3448491" y="2431631"/>
                <a:ext cx="303028" cy="20184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32" name="Isosceles Triangle 31">
                <a:extLst>
                  <a:ext uri="{FF2B5EF4-FFF2-40B4-BE49-F238E27FC236}">
                    <a16:creationId xmlns:a16="http://schemas.microsoft.com/office/drawing/2014/main" id="{B4BBE617-FCEC-4FC9-68CF-4AFE59C75951}"/>
                  </a:ext>
                </a:extLst>
              </p:cNvPr>
              <p:cNvSpPr/>
              <p:nvPr/>
            </p:nvSpPr>
            <p:spPr>
              <a:xfrm rot="16200000">
                <a:off x="5358688" y="2471256"/>
                <a:ext cx="55956" cy="89605"/>
              </a:xfrm>
              <a:prstGeom prst="triangl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</p:grp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F3DE6961-9C47-B397-ADDB-48DE79351C3F}"/>
                </a:ext>
              </a:extLst>
            </p:cNvPr>
            <p:cNvSpPr/>
            <p:nvPr/>
          </p:nvSpPr>
          <p:spPr>
            <a:xfrm>
              <a:off x="3797614" y="2488081"/>
              <a:ext cx="303028" cy="9886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</p:spTree>
    <p:extLst>
      <p:ext uri="{BB962C8B-B14F-4D97-AF65-F5344CB8AC3E}">
        <p14:creationId xmlns:p14="http://schemas.microsoft.com/office/powerpoint/2010/main" val="3923384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3BBF2A-4CC1-1FD9-29BD-BA2ECAAE56EC}"/>
              </a:ext>
            </a:extLst>
          </p:cNvPr>
          <p:cNvSpPr txBox="1"/>
          <p:nvPr/>
        </p:nvSpPr>
        <p:spPr>
          <a:xfrm>
            <a:off x="667910" y="1720212"/>
            <a:ext cx="788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S2</a:t>
            </a:r>
            <a:endParaRPr lang="th-TH" sz="1600" b="1" dirty="0">
              <a:latin typeface="Times New Roman" panose="02020603050405020304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3F1A909-675F-7308-2C45-FFF18D5845D0}"/>
              </a:ext>
            </a:extLst>
          </p:cNvPr>
          <p:cNvGrpSpPr/>
          <p:nvPr/>
        </p:nvGrpSpPr>
        <p:grpSpPr>
          <a:xfrm>
            <a:off x="2734735" y="2120416"/>
            <a:ext cx="3902490" cy="834088"/>
            <a:chOff x="2734735" y="2120416"/>
            <a:chExt cx="3902490" cy="834088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2D98F13-DD5E-EE9D-DF4B-D5B16DECFE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6710"/>
            <a:stretch/>
          </p:blipFill>
          <p:spPr>
            <a:xfrm>
              <a:off x="2734735" y="2120416"/>
              <a:ext cx="3902490" cy="834088"/>
            </a:xfrm>
            <a:prstGeom prst="rect">
              <a:avLst/>
            </a:prstGeom>
            <a:ln>
              <a:noFill/>
            </a:ln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E904116-8FC8-89FD-0FD0-4335820569C2}"/>
                </a:ext>
              </a:extLst>
            </p:cNvPr>
            <p:cNvSpPr/>
            <p:nvPr/>
          </p:nvSpPr>
          <p:spPr>
            <a:xfrm>
              <a:off x="2777067" y="2362201"/>
              <a:ext cx="3776133" cy="592303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</p:spTree>
    <p:extLst>
      <p:ext uri="{BB962C8B-B14F-4D97-AF65-F5344CB8AC3E}">
        <p14:creationId xmlns:p14="http://schemas.microsoft.com/office/powerpoint/2010/main" val="1171543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23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kanokwan poomputsa</dc:creator>
  <cp:lastModifiedBy>kanokwan poomputsa</cp:lastModifiedBy>
  <cp:revision>2</cp:revision>
  <dcterms:created xsi:type="dcterms:W3CDTF">2023-05-05T19:45:16Z</dcterms:created>
  <dcterms:modified xsi:type="dcterms:W3CDTF">2023-05-05T20:03:20Z</dcterms:modified>
</cp:coreProperties>
</file>