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B6F3E-37CB-41BB-B47A-DDA0DF1EA7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CCF5FF-18A7-436E-9FC0-D641127B5A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93934-5BB2-46F1-A457-DC1C090EA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FFA217-C8F7-46DE-B8CC-285BF71A6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3BFCDC-C468-411A-9F12-3BD111E51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055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15C1B-866B-48AB-8E0B-4DF8336E8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362193-9B3A-4B08-83D3-729A0C2267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95DD32-9881-46FE-88B3-4EF2E4D75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A48-5835-403D-BB55-F85D01896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7EB4B2-C547-4C98-8F61-05283504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219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74AA0-32D8-4F86-957A-97B20554D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2C97BF-ED16-48CD-812F-3C9C9394F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375C2B-E66F-4E33-85D8-23811FD7B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9812E-54E2-4CA2-AAF7-D2AAB9F2D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4A974-E3E5-49DD-8380-141F55F5D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931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30FE1-EBC3-465A-A25D-F5A137992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C282D6-2C62-4347-A04C-BFC4F913FF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83AA7C-C98E-4843-955C-AD339FDF44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BBCAE0-06D3-483E-9E22-55BF5E338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966F7-2336-4061-812F-6BDE7F373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233172-A329-46B0-BFAC-D1C990AB6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019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399C6-06F0-4C62-8299-0BD0E217C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5DF510-D9E4-4EC4-A98B-C878B47BBB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1A94FF-1117-459A-B53C-0ACE02284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54AB62-97B5-4DE6-8E8F-31E9B8EB10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185256-1AE5-4423-A6B1-086E0A6E1A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A74709-B575-4D1C-B523-1E6F4CD80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688B85-6F7F-43D2-9E35-3FD91DAB4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01D13C-4901-4319-BACF-271004302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776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71930-514F-49A5-B4D2-7891B45E9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8C93E7-A7E9-4ADD-AA87-746831617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906AF2-94AA-4056-B4E8-26E5DDFC9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B1D74E-8EC7-4BDF-943A-DEF0C729A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588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A0BBF7-F06B-4E45-B872-55DB85D0E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085718-069B-4BEF-9309-D3C2BEC4F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481261-6F9C-412E-A416-5D9900F11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412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2D1BB-886E-4381-97C3-EC169917A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645E1-E4A3-47EA-AFF3-8E9D4B80B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9A086-3AA0-425F-97C2-37FEEB09D5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FE6A3-1511-4E12-9512-E10095870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98A870-E24C-4180-948A-0E9A762EC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BD5A00-651F-4F26-AB2B-8DE8B375B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896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9F835-9747-46FD-9F3E-C8BD217DD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F712AA-BAD2-414B-B518-B37F01D47A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16B8F-A649-4B24-9216-8324E14484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26B41C-741C-4403-A425-6BFBE7EB6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5D85EF-732C-4BDD-B835-9CE086DBF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97A633-BF43-4420-A2BB-6ECE72D7C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877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63C8B-67B9-4713-9335-72D1823D2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61A4D4-AFC4-4408-BF89-F56F448099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3EB375-2264-4DFB-B5DC-B6B51A8A5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894680-4D52-424F-92FC-A2917EF91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AF1474-70AD-4528-8AF1-7038E977D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12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9C66C9-C1B5-4F16-9BD2-B263BAF737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22835D-26F4-41F3-93E1-3749F57DF1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0B1A4-02B1-4AB3-A4BB-A286567EF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28EB6-0561-4873-BBD6-D87031042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B23722-306D-4F97-AAE1-923B03DCC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353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A6D4B7-D6B1-4256-A546-34820582D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FD30FA-AA47-4AC1-8372-0C9B29A6E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F7F08F-B7FA-4A0B-9677-3198462BF0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28E74-5353-45B2-80EB-716D8B16FE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67218-932D-4E37-89D0-8E4C19A24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744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BE9583-344E-4B48-9CDA-C249494A2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061" y="1275347"/>
            <a:ext cx="8313948" cy="171876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2417E72-14C2-4717-B4F7-1E96D14F9EDB}"/>
              </a:ext>
            </a:extLst>
          </p:cNvPr>
          <p:cNvSpPr/>
          <p:nvPr/>
        </p:nvSpPr>
        <p:spPr>
          <a:xfrm>
            <a:off x="1686061" y="3580253"/>
            <a:ext cx="8313948" cy="567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Scheme 2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. The proposed mechanism for synthesis of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tetrazole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compound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5a-b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4824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13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Hoda</dc:creator>
  <cp:lastModifiedBy>Hoda</cp:lastModifiedBy>
  <cp:revision>4</cp:revision>
  <dcterms:created xsi:type="dcterms:W3CDTF">2023-06-09T08:35:13Z</dcterms:created>
  <dcterms:modified xsi:type="dcterms:W3CDTF">2023-06-09T15:43:28Z</dcterms:modified>
</cp:coreProperties>
</file>