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0" autoAdjust="0"/>
    <p:restoredTop sz="94660"/>
  </p:normalViewPr>
  <p:slideViewPr>
    <p:cSldViewPr snapToGrid="0">
      <p:cViewPr varScale="1">
        <p:scale>
          <a:sx n="93" d="100"/>
          <a:sy n="93" d="100"/>
        </p:scale>
        <p:origin x="80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F35A6-8FB8-8F1E-7976-F0CFF774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74A1726-2B99-0C9B-4F9D-36C26111C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7F2848-9B00-AB07-6AB3-B472D2744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A3DE5C-41F5-264E-AB37-05945E2E0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9B2923-A719-6088-344C-67E9F8800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1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3CE987-B177-9E7A-EA45-B9445F1E9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BA196EC-FB19-5692-6493-0E7B1CAD23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4D6E9D-19BF-1D1A-C2F0-BC6A0125E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CA27307-A294-F1A8-DC3D-27EDF393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DAC3F3-E749-AE4C-DF10-D78F7345C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39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D54091-ACE1-1EF3-5458-0071C461D1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1F488E-56CF-A510-B2DB-50007C04B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153BE8-9C03-AF09-B9F2-9A8F70B8D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ECD6D5-C69A-47B3-821A-0EE62C66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A92EC0-4C14-47D2-D710-98601D232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4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CAD643-FAD2-E285-BC91-65C9CAC3D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1C450A-2692-E75A-FB81-5E6EA4F38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A8C074-3642-14EF-50B4-323037A08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0A11C7-E8CA-DB5B-3A25-E29A1771A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BA8A5D-2EA5-C133-02F3-C5A4E453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5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05718-01C1-22A7-6536-EF0DBBF35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0BD50B-B9DF-C97D-C27C-E98F0555E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D927E5-B362-D45A-03B3-7C6FB72C6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E7F5AD-B854-564B-D9D8-EFBC426C2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4A15D3-862B-C304-80C1-D5B5240F0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27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2CE3DD-178B-FA83-8D80-51ABD66F7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B33673-ED8A-EB49-042A-14C0C831F3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6C7480-3C2E-7671-D3B6-49A520759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10BDD3-7160-57F3-9DEC-F5CB84DAD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2EF5C5-632C-1A2A-6DAE-E0D53CDE3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06DE11-B3DD-067B-050E-A801FD56C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00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C4923E-4523-205A-3114-0E2F3225F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B21640-C8C1-59F0-543E-6E850FE123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336AF90-70B4-4D4C-0D56-048421F4B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A050F97-4E4C-4DE7-B603-CF17D0ECE3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28B70A6-EA38-02CC-3756-15030958E0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CE72275-8FE8-4B25-CAD8-809202731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81C5849-CC4A-826F-42F3-2FEEDCCF4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7E57591-8B9B-A129-CC53-D6D95DC2A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28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643570-A0F2-6B60-F5E7-BDFE6739A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03C595F-A2F0-CE9A-B2DB-10AE7D7BF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35C501E-87EA-E4BF-0C6E-80967D56C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3B2DBD-51B0-6861-45EF-C0095A069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876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928CF33-BABA-937E-5930-733D6313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E17D747-E046-F643-5BFE-35F6B3961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6361A5-7295-84A2-6D83-B712851E2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49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8B1542-E863-6A75-4D67-3B09A4C26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5C500C-FDE0-CAA3-8DFB-C7826D029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C1A38D-9FBA-47CC-B330-F8B500C5AF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E56836-406F-D907-59FE-7D66C781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15436C-B4A3-86E7-B2A2-7F59F404A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2C561C-978F-1275-66E1-6236552FB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54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0210EB-4918-B34D-8A08-991330A29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858939E-399A-A3A8-82E6-1FCBD60F8B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8B77930-940F-7FC0-F7CE-25E8F0394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D6793B-DECA-702D-E39B-69E1C5489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FD3DCC4-053A-0F41-5426-9475CF015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6027013-859F-8800-BE9A-6865933B3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332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C4B3F25-9945-E281-98EA-C93639275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38DB18-22EA-2695-3146-98C9E5C0A7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5CE91B-C399-CEA1-B96E-B8EE010D98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E911C-614C-416A-860D-86CDE142D31C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B935A8-1DE4-2936-3DD3-9F74A1820A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44315F-3502-BCA3-2CF3-4F44867CC8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7CF79-99B9-4E59-90BC-3E2BB685A0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90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7" Type="http://schemas.openxmlformats.org/officeDocument/2006/relationships/image" Target="../media/image10.png"/><Relationship Id="rId2" Type="http://schemas.openxmlformats.org/officeDocument/2006/relationships/image" Target="../media/image1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83D687-940D-F03D-F5EE-49E22A130D5C}"/>
                  </a:ext>
                </a:extLst>
              </p:cNvPr>
              <p:cNvSpPr txBox="1"/>
              <p:nvPr/>
            </p:nvSpPr>
            <p:spPr>
              <a:xfrm>
                <a:off x="0" y="1862417"/>
                <a:ext cx="2020192" cy="15665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1.65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1.65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2.39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2.39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1.23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1.23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1.75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1.75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𝟗𝟑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0.93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2.20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2.20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D83D687-940D-F03D-F5EE-49E22A130D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862417"/>
                <a:ext cx="2020192" cy="15665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B84DD5-AD8E-6F5E-8A13-A775AFCC47B5}"/>
                  </a:ext>
                </a:extLst>
              </p:cNvPr>
              <p:cNvSpPr txBox="1"/>
              <p:nvPr/>
            </p:nvSpPr>
            <p:spPr>
              <a:xfrm>
                <a:off x="439482" y="3577855"/>
                <a:ext cx="231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</m:oMath>
                </a14:m>
                <a:endParaRPr lang="en-US" altLang="zh-CN" sz="1400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sz="1400" dirty="0"/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5B84DD5-AD8E-6F5E-8A13-A775AFCC47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482" y="3577855"/>
                <a:ext cx="2317904" cy="523220"/>
              </a:xfrm>
              <a:prstGeom prst="rect">
                <a:avLst/>
              </a:prstGeom>
              <a:blipFill>
                <a:blip r:embed="rId3"/>
                <a:stretch>
                  <a:fillRect t="-2326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C8873E85-3D1B-BD35-DF68-C00144E81233}"/>
              </a:ext>
            </a:extLst>
          </p:cNvPr>
          <p:cNvCxnSpPr>
            <a:cxnSpLocks/>
          </p:cNvCxnSpPr>
          <p:nvPr/>
        </p:nvCxnSpPr>
        <p:spPr>
          <a:xfrm>
            <a:off x="2020192" y="3296090"/>
            <a:ext cx="2082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B9FA44-91A8-9B3F-F858-B6D705216FF2}"/>
                  </a:ext>
                </a:extLst>
              </p:cNvPr>
              <p:cNvSpPr txBox="1"/>
              <p:nvPr/>
            </p:nvSpPr>
            <p:spPr>
              <a:xfrm>
                <a:off x="2229311" y="2149546"/>
                <a:ext cx="1842984" cy="12794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1.06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1.90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1.53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2.39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𝟎𝟎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1.82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1.23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2.08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1.57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2.42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0B9FA44-91A8-9B3F-F858-B6D705216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9311" y="2149546"/>
                <a:ext cx="1842984" cy="12794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467274-6E31-0974-2EDD-EC13D9C0DE34}"/>
                  </a:ext>
                </a:extLst>
              </p:cNvPr>
              <p:cNvSpPr txBox="1"/>
              <p:nvPr/>
            </p:nvSpPr>
            <p:spPr>
              <a:xfrm>
                <a:off x="2289549" y="3568994"/>
                <a:ext cx="231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zh-CN" sz="1400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sz="1400" dirty="0"/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467274-6E31-0974-2EDD-EC13D9C0D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9549" y="3568994"/>
                <a:ext cx="2317904" cy="523220"/>
              </a:xfrm>
              <a:prstGeom prst="rect">
                <a:avLst/>
              </a:prstGeom>
              <a:blipFill>
                <a:blip r:embed="rId5"/>
                <a:stretch>
                  <a:fillRect t="-1163" b="-1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118CBD5D-E0B8-E7E6-04B6-2423BE924B9C}"/>
              </a:ext>
            </a:extLst>
          </p:cNvPr>
          <p:cNvCxnSpPr>
            <a:cxnSpLocks/>
          </p:cNvCxnSpPr>
          <p:nvPr/>
        </p:nvCxnSpPr>
        <p:spPr>
          <a:xfrm>
            <a:off x="3929178" y="3306724"/>
            <a:ext cx="2082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4E95435-060F-B594-770C-AD99F30FE725}"/>
                  </a:ext>
                </a:extLst>
              </p:cNvPr>
              <p:cNvSpPr txBox="1"/>
              <p:nvPr/>
            </p:nvSpPr>
            <p:spPr>
              <a:xfrm>
                <a:off x="5499346" y="3560561"/>
                <a:ext cx="2317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endParaRPr lang="en-US" altLang="zh-CN" sz="14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sz="1400" dirty="0"/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4E95435-060F-B594-770C-AD99F30FE7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9346" y="3560561"/>
                <a:ext cx="2317904" cy="523220"/>
              </a:xfrm>
              <a:prstGeom prst="rect">
                <a:avLst/>
              </a:prstGeom>
              <a:blipFill>
                <a:blip r:embed="rId6"/>
                <a:stretch>
                  <a:fillRect t="-2326" b="-1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AE4DA0-15C8-4AED-B978-08D3F09712C3}"/>
                  </a:ext>
                </a:extLst>
              </p:cNvPr>
              <p:cNvSpPr txBox="1"/>
              <p:nvPr/>
            </p:nvSpPr>
            <p:spPr>
              <a:xfrm>
                <a:off x="5375325" y="2910741"/>
                <a:ext cx="1842984" cy="49295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e>
                              <m:e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altLang="zh-CN" b="1" i="1" smtClean="0">
                                    <a:latin typeface="Cambria Math" panose="02040503050406030204" pitchFamily="18" charset="0"/>
                                  </a:rPr>
                                  <m:t>𝟎𝟎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2.56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7AE4DA0-15C8-4AED-B978-08D3F09712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325" y="2910741"/>
                <a:ext cx="1842984" cy="49295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CCC7EFD-4113-66C5-B9F4-9644E5029F7F}"/>
                  </a:ext>
                </a:extLst>
              </p:cNvPr>
              <p:cNvSpPr txBox="1"/>
              <p:nvPr/>
            </p:nvSpPr>
            <p:spPr>
              <a:xfrm>
                <a:off x="7199788" y="3152969"/>
                <a:ext cx="1842984" cy="27699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∞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2.00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9CCC7EFD-4113-66C5-B9F4-9644E5029F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9788" y="3152969"/>
                <a:ext cx="1842984" cy="276999"/>
              </a:xfrm>
              <a:prstGeom prst="rect">
                <a:avLst/>
              </a:prstGeom>
              <a:blipFill>
                <a:blip r:embed="rId8"/>
                <a:stretch>
                  <a:fillRect b="-10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055E6349-66E1-BCB4-8E71-FC72054CE22F}"/>
              </a:ext>
            </a:extLst>
          </p:cNvPr>
          <p:cNvCxnSpPr>
            <a:cxnSpLocks/>
          </p:cNvCxnSpPr>
          <p:nvPr/>
        </p:nvCxnSpPr>
        <p:spPr>
          <a:xfrm>
            <a:off x="7104932" y="3281421"/>
            <a:ext cx="2082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64A2D06-D2C4-4C87-0855-C93FC1CB8611}"/>
                  </a:ext>
                </a:extLst>
              </p:cNvPr>
              <p:cNvSpPr txBox="1"/>
              <p:nvPr/>
            </p:nvSpPr>
            <p:spPr>
              <a:xfrm>
                <a:off x="7416745" y="3565582"/>
                <a:ext cx="25943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400" dirty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zh-CN" sz="1400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𝑣h</m:t>
                        </m:r>
                      </m:e>
                      <m:sub>
                        <m:r>
                          <a:rPr lang="en-US" altLang="zh-CN" sz="1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400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sub>
                    </m:sSub>
                    <m:r>
                      <a:rPr lang="en-US" altLang="zh-CN" sz="1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1400" dirty="0"/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zh-CN" sz="1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altLang="zh-CN" sz="1400" dirty="0"/>
              </a:p>
            </p:txBody>
          </p:sp>
        </mc:Choice>
        <mc:Fallback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64A2D06-D2C4-4C87-0855-C93FC1CB8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6745" y="3565582"/>
                <a:ext cx="2594349" cy="523220"/>
              </a:xfrm>
              <a:prstGeom prst="rect">
                <a:avLst/>
              </a:prstGeom>
              <a:blipFill>
                <a:blip r:embed="rId9"/>
                <a:stretch>
                  <a:fillRect t="-2326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表格 31">
                <a:extLst>
                  <a:ext uri="{FF2B5EF4-FFF2-40B4-BE49-F238E27FC236}">
                    <a16:creationId xmlns:a16="http://schemas.microsoft.com/office/drawing/2014/main" id="{3A8D619C-2258-AF4F-5C1F-2A7D31F236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5869190"/>
                  </p:ext>
                </p:extLst>
              </p:nvPr>
            </p:nvGraphicFramePr>
            <p:xfrm>
              <a:off x="453673" y="1569135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29771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表格 31">
                <a:extLst>
                  <a:ext uri="{FF2B5EF4-FFF2-40B4-BE49-F238E27FC236}">
                    <a16:creationId xmlns:a16="http://schemas.microsoft.com/office/drawing/2014/main" id="{3A8D619C-2258-AF4F-5C1F-2A7D31F2366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5869190"/>
                  </p:ext>
                </p:extLst>
              </p:nvPr>
            </p:nvGraphicFramePr>
            <p:xfrm>
              <a:off x="453673" y="1569135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4"/>
                          <a:stretch>
                            <a:fillRect r="-143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4"/>
                          <a:stretch>
                            <a:fillRect l="-93805" r="-34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4"/>
                          <a:stretch>
                            <a:fillRect l="-56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表格 32">
                <a:extLst>
                  <a:ext uri="{FF2B5EF4-FFF2-40B4-BE49-F238E27FC236}">
                    <a16:creationId xmlns:a16="http://schemas.microsoft.com/office/drawing/2014/main" id="{3F0C32B8-02D0-7385-7F0C-ABCAAE4E44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1309524"/>
                  </p:ext>
                </p:extLst>
              </p:nvPr>
            </p:nvGraphicFramePr>
            <p:xfrm>
              <a:off x="2367531" y="1857151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29771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表格 32">
                <a:extLst>
                  <a:ext uri="{FF2B5EF4-FFF2-40B4-BE49-F238E27FC236}">
                    <a16:creationId xmlns:a16="http://schemas.microsoft.com/office/drawing/2014/main" id="{3F0C32B8-02D0-7385-7F0C-ABCAAE4E44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1309524"/>
                  </p:ext>
                </p:extLst>
              </p:nvPr>
            </p:nvGraphicFramePr>
            <p:xfrm>
              <a:off x="2367531" y="1857151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5"/>
                          <a:stretch>
                            <a:fillRect r="-143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5"/>
                          <a:stretch>
                            <a:fillRect l="-93805" r="-34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5"/>
                          <a:stretch>
                            <a:fillRect l="-56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6" name="表格 35">
                <a:extLst>
                  <a:ext uri="{FF2B5EF4-FFF2-40B4-BE49-F238E27FC236}">
                    <a16:creationId xmlns:a16="http://schemas.microsoft.com/office/drawing/2014/main" id="{ADEFDD9B-302C-5470-141C-8F19D072F7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100819"/>
                  </p:ext>
                </p:extLst>
              </p:nvPr>
            </p:nvGraphicFramePr>
            <p:xfrm>
              <a:off x="5466117" y="2623951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29771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6" name="表格 35">
                <a:extLst>
                  <a:ext uri="{FF2B5EF4-FFF2-40B4-BE49-F238E27FC236}">
                    <a16:creationId xmlns:a16="http://schemas.microsoft.com/office/drawing/2014/main" id="{ADEFDD9B-302C-5470-141C-8F19D072F7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100819"/>
                  </p:ext>
                </p:extLst>
              </p:nvPr>
            </p:nvGraphicFramePr>
            <p:xfrm>
              <a:off x="5466117" y="2623951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6"/>
                          <a:stretch>
                            <a:fillRect r="-143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6"/>
                          <a:stretch>
                            <a:fillRect l="-93805" r="-34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6"/>
                          <a:stretch>
                            <a:fillRect l="-56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7" name="表格 36">
                <a:extLst>
                  <a:ext uri="{FF2B5EF4-FFF2-40B4-BE49-F238E27FC236}">
                    <a16:creationId xmlns:a16="http://schemas.microsoft.com/office/drawing/2014/main" id="{EC10831C-74A9-77B5-A011-1A65FABEFA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2790366"/>
                  </p:ext>
                </p:extLst>
              </p:nvPr>
            </p:nvGraphicFramePr>
            <p:xfrm>
              <a:off x="7358792" y="2878219"/>
              <a:ext cx="1450904" cy="3149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94434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348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21605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1496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7" name="表格 36">
                <a:extLst>
                  <a:ext uri="{FF2B5EF4-FFF2-40B4-BE49-F238E27FC236}">
                    <a16:creationId xmlns:a16="http://schemas.microsoft.com/office/drawing/2014/main" id="{EC10831C-74A9-77B5-A011-1A65FABEFA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2790366"/>
                  </p:ext>
                </p:extLst>
              </p:nvPr>
            </p:nvGraphicFramePr>
            <p:xfrm>
              <a:off x="7358792" y="2878219"/>
              <a:ext cx="1450904" cy="3149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594434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348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21605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1496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7"/>
                          <a:stretch>
                            <a:fillRect r="-1438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7"/>
                          <a:stretch>
                            <a:fillRect l="-94231" r="-355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17"/>
                          <a:stretch>
                            <a:fillRect l="-5459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2" name="直接箭头连接符 1">
            <a:extLst>
              <a:ext uri="{FF2B5EF4-FFF2-40B4-BE49-F238E27FC236}">
                <a16:creationId xmlns:a16="http://schemas.microsoft.com/office/drawing/2014/main" id="{DE280FF6-1E7E-E399-7B8E-4D846CCAB521}"/>
              </a:ext>
            </a:extLst>
          </p:cNvPr>
          <p:cNvCxnSpPr>
            <a:cxnSpLocks/>
          </p:cNvCxnSpPr>
          <p:nvPr/>
        </p:nvCxnSpPr>
        <p:spPr>
          <a:xfrm>
            <a:off x="5271208" y="3281421"/>
            <a:ext cx="208233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E035D4DC-917E-63F6-AA44-7CA0B457802B}"/>
              </a:ext>
            </a:extLst>
          </p:cNvPr>
          <p:cNvSpPr txBox="1"/>
          <p:nvPr/>
        </p:nvSpPr>
        <p:spPr>
          <a:xfrm>
            <a:off x="4314790" y="2983558"/>
            <a:ext cx="1079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……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77228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79</Words>
  <Application>Microsoft Office PowerPoint</Application>
  <PresentationFormat>宽屏</PresentationFormat>
  <Paragraphs>25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Cambria Math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倩</dc:creator>
  <cp:lastModifiedBy>周 倩</cp:lastModifiedBy>
  <cp:revision>6</cp:revision>
  <dcterms:created xsi:type="dcterms:W3CDTF">2022-11-10T09:10:56Z</dcterms:created>
  <dcterms:modified xsi:type="dcterms:W3CDTF">2023-03-15T15:54:49Z</dcterms:modified>
</cp:coreProperties>
</file>