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2" autoAdjust="0"/>
    <p:restoredTop sz="94660"/>
  </p:normalViewPr>
  <p:slideViewPr>
    <p:cSldViewPr snapToGrid="0">
      <p:cViewPr varScale="1">
        <p:scale>
          <a:sx n="90" d="100"/>
          <a:sy n="90" d="100"/>
        </p:scale>
        <p:origin x="84" y="1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7B34DFE-D32C-5D80-5D41-E86E49AFB1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68E28F9-0BFB-CBD5-404F-BEECE88D7E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AEB1724-794C-D245-51D9-E837AFAF45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64391-C74B-4E37-B6FA-0670D63D9B34}" type="datetimeFigureOut">
              <a:rPr lang="zh-CN" altLang="en-US" smtClean="0"/>
              <a:t>2023/3/15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8744C8E-6A1A-58DF-EFF1-350C3C657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1CFF92C-313E-30E2-C95B-C13F9BA582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E37E8-313F-4E00-AB65-87357DF6C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9956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0D9052-225B-E123-83DD-6B85E44835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2583CA1-0876-4E9E-A30C-1D5BF7ECAE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C7EF706-BE7C-A027-209E-888463AAC2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64391-C74B-4E37-B6FA-0670D63D9B34}" type="datetimeFigureOut">
              <a:rPr lang="zh-CN" altLang="en-US" smtClean="0"/>
              <a:t>2023/3/15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C7F7F7D-20A1-F8CB-613C-9CD953899C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8C55DE0-0827-9100-CC28-EFD863908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E37E8-313F-4E00-AB65-87357DF6C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594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7BBBDA1-08C0-F097-03E1-33659319B8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66BCC75-CC18-5D0E-5BA5-B11895C3CB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BA8ADBB-C22E-68C8-3AEC-A3855E5395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64391-C74B-4E37-B6FA-0670D63D9B34}" type="datetimeFigureOut">
              <a:rPr lang="zh-CN" altLang="en-US" smtClean="0"/>
              <a:t>2023/3/15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148BA78-2293-D3E0-218B-AE8324BF9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6920EB8-37A0-D4F5-DE19-BF57992A87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E37E8-313F-4E00-AB65-87357DF6C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57811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D767439-36F6-7483-521A-2EDAA358E4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009F2C0-63F9-7B08-094E-F39241ED57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9CD8A9B-5EA5-5BDC-6A33-2F0CE474B2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64391-C74B-4E37-B6FA-0670D63D9B34}" type="datetimeFigureOut">
              <a:rPr lang="zh-CN" altLang="en-US" smtClean="0"/>
              <a:t>2023/3/15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8C28940-A67B-2F2E-1D41-44DECEF317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700782D-A6B1-E0DA-1EC7-4EB9C9A323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E37E8-313F-4E00-AB65-87357DF6C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50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BA3559-760B-F698-5747-758DA62452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EBCA030-7CC7-52AD-F70F-0A9AFD62E9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8218702-932B-91F3-8CE8-47733881E2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64391-C74B-4E37-B6FA-0670D63D9B34}" type="datetimeFigureOut">
              <a:rPr lang="zh-CN" altLang="en-US" smtClean="0"/>
              <a:t>2023/3/15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A5A6961-8179-F5F1-B61C-5E10662FB0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0CDC707-FC7A-46A1-22AF-A8DCC19E85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E37E8-313F-4E00-AB65-87357DF6C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973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757446-02D2-E4FC-139C-B9F7A2F107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83D07F5-BCB8-13BF-C4F1-0449549951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A647407-FB7D-0DC8-97B8-48066EA217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15CC59B-CC5D-D6E9-C22A-A0D8B9ABFA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64391-C74B-4E37-B6FA-0670D63D9B34}" type="datetimeFigureOut">
              <a:rPr lang="zh-CN" altLang="en-US" smtClean="0"/>
              <a:t>2023/3/15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88807FA-2EBF-7091-A42E-92862D9C0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78BBC88-A08F-BAD9-DBFA-5733B737E8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E37E8-313F-4E00-AB65-87357DF6C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102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550A493-5B7D-BB19-0DDC-AA1A7B354A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29F8D7D-D94D-8D16-D34A-B008A4EEEF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1D4D926-84DF-A705-1C7D-6E9B557078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5B4D933-37C8-348C-EBB2-CF8034664E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4E7B497F-7238-3EAC-42F7-C5942D6D33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327750D-6003-3535-F6AA-42853471CC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64391-C74B-4E37-B6FA-0670D63D9B34}" type="datetimeFigureOut">
              <a:rPr lang="zh-CN" altLang="en-US" smtClean="0"/>
              <a:t>2023/3/15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5D22F4D2-8CDA-036E-DE26-ED6EA0F8FA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FC9B708-CA66-E5EA-4D4E-0F2351C3B2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E37E8-313F-4E00-AB65-87357DF6C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663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44175C-9DE4-5D1D-B3B1-33516C2748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BCD8557-2015-5C72-7646-42AFAB91F2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64391-C74B-4E37-B6FA-0670D63D9B34}" type="datetimeFigureOut">
              <a:rPr lang="zh-CN" altLang="en-US" smtClean="0"/>
              <a:t>2023/3/15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001D548-4685-A06E-767D-71C8FA733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F653346-6309-D14B-E7B2-271D0F78EB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E37E8-313F-4E00-AB65-87357DF6C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873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A243186-6D17-F0D2-544F-8338E1DD2F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64391-C74B-4E37-B6FA-0670D63D9B34}" type="datetimeFigureOut">
              <a:rPr lang="zh-CN" altLang="en-US" smtClean="0"/>
              <a:t>2023/3/15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4BD4ABB-02BF-91E7-1CDA-77A14DC97D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0ADE728-0A21-237A-148C-87C454275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E37E8-313F-4E00-AB65-87357DF6C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834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5A7808-65CC-5540-B1EC-A87031913A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3C2167C-B150-C23C-1092-7037D12C92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613443D-0601-A26A-BE0C-FDA44CAFA3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C05D6D4-0234-677F-EB84-7A1D931145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64391-C74B-4E37-B6FA-0670D63D9B34}" type="datetimeFigureOut">
              <a:rPr lang="zh-CN" altLang="en-US" smtClean="0"/>
              <a:t>2023/3/15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00C18F1-AA0F-5F2F-A283-A594D1C57D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A35A8B3-A9B4-705B-1A51-DAFFBBB64B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E37E8-313F-4E00-AB65-87357DF6C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187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AD59BA-A0F4-71A7-B82D-270E9715CB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1D4EA879-16BB-440F-C38A-E3D8E1E9093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B6A4F02-8518-1CD6-7069-3042E5A489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692C433-4ED1-BE4F-B64C-603E262C2C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64391-C74B-4E37-B6FA-0670D63D9B34}" type="datetimeFigureOut">
              <a:rPr lang="zh-CN" altLang="en-US" smtClean="0"/>
              <a:t>2023/3/15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9162E07-4464-5125-6B4B-5E859C7F41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C6291BD-B6AF-3BE9-C9C8-35C8588A4D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E37E8-313F-4E00-AB65-87357DF6C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675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0263EEE-137A-2B88-F61B-3B4C340792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CD74193-8172-B10F-33C1-D4843BD647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604279E-CABC-330B-1035-E5C63C5A128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864391-C74B-4E37-B6FA-0670D63D9B34}" type="datetimeFigureOut">
              <a:rPr lang="zh-CN" altLang="en-US" smtClean="0"/>
              <a:t>2023/3/15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D99CF49-2F0F-58A2-6955-67765A70D0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B1CC59D-4373-A0D1-B158-0C0232FB1A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7E37E8-313F-4E00-AB65-87357DF6C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411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表格 5">
                <a:extLst>
                  <a:ext uri="{FF2B5EF4-FFF2-40B4-BE49-F238E27FC236}">
                    <a16:creationId xmlns:a16="http://schemas.microsoft.com/office/drawing/2014/main" id="{FDF1B2AD-81C1-CD9A-E6F6-65517299D94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45224211"/>
                  </p:ext>
                </p:extLst>
              </p:nvPr>
            </p:nvGraphicFramePr>
            <p:xfrm>
              <a:off x="2087784" y="2864336"/>
              <a:ext cx="8016432" cy="1129327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004108">
                      <a:extLst>
                        <a:ext uri="{9D8B030D-6E8A-4147-A177-3AD203B41FA5}">
                          <a16:colId xmlns:a16="http://schemas.microsoft.com/office/drawing/2014/main" val="1865487755"/>
                        </a:ext>
                      </a:extLst>
                    </a:gridCol>
                    <a:gridCol w="1002054">
                      <a:extLst>
                        <a:ext uri="{9D8B030D-6E8A-4147-A177-3AD203B41FA5}">
                          <a16:colId xmlns:a16="http://schemas.microsoft.com/office/drawing/2014/main" val="2373048558"/>
                        </a:ext>
                      </a:extLst>
                    </a:gridCol>
                    <a:gridCol w="1002054">
                      <a:extLst>
                        <a:ext uri="{9D8B030D-6E8A-4147-A177-3AD203B41FA5}">
                          <a16:colId xmlns:a16="http://schemas.microsoft.com/office/drawing/2014/main" val="4024641725"/>
                        </a:ext>
                      </a:extLst>
                    </a:gridCol>
                    <a:gridCol w="1002054">
                      <a:extLst>
                        <a:ext uri="{9D8B030D-6E8A-4147-A177-3AD203B41FA5}">
                          <a16:colId xmlns:a16="http://schemas.microsoft.com/office/drawing/2014/main" val="3586226541"/>
                        </a:ext>
                      </a:extLst>
                    </a:gridCol>
                    <a:gridCol w="1002054">
                      <a:extLst>
                        <a:ext uri="{9D8B030D-6E8A-4147-A177-3AD203B41FA5}">
                          <a16:colId xmlns:a16="http://schemas.microsoft.com/office/drawing/2014/main" val="3229957856"/>
                        </a:ext>
                      </a:extLst>
                    </a:gridCol>
                    <a:gridCol w="1002054">
                      <a:extLst>
                        <a:ext uri="{9D8B030D-6E8A-4147-A177-3AD203B41FA5}">
                          <a16:colId xmlns:a16="http://schemas.microsoft.com/office/drawing/2014/main" val="3526702601"/>
                        </a:ext>
                      </a:extLst>
                    </a:gridCol>
                    <a:gridCol w="1002054">
                      <a:extLst>
                        <a:ext uri="{9D8B030D-6E8A-4147-A177-3AD203B41FA5}">
                          <a16:colId xmlns:a16="http://schemas.microsoft.com/office/drawing/2014/main" val="1619306886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r>
                            <a:rPr lang="en-US" altLang="zh-CN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customers</a:t>
                          </a:r>
                          <a:endParaRPr lang="zh-CN" alt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zh-CN" alt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zh-CN" alt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</a:t>
                          </a:r>
                          <a:endParaRPr lang="zh-CN" alt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</a:t>
                          </a:r>
                          <a:endParaRPr lang="zh-CN" alt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5</a:t>
                          </a:r>
                          <a:endParaRPr lang="zh-CN" alt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6</a:t>
                          </a:r>
                          <a:endParaRPr lang="zh-CN" alt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50703280"/>
                      </a:ext>
                    </a:extLst>
                  </a:tr>
                  <a:tr h="375709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zh-CN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altLang="zh-CN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𝑖𝑗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zh-CN" alt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0.52</a:t>
                          </a:r>
                          <a:endParaRPr lang="zh-CN" alt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0.46</a:t>
                          </a:r>
                          <a:endParaRPr lang="zh-CN" alt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0.13</a:t>
                          </a:r>
                          <a:endParaRPr lang="zh-CN" alt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0.89</a:t>
                          </a:r>
                          <a:endParaRPr lang="zh-CN" alt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0.26</a:t>
                          </a:r>
                          <a:endParaRPr lang="zh-CN" alt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0.37</a:t>
                          </a:r>
                          <a:endParaRPr lang="zh-CN" alt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40737701"/>
                      </a:ext>
                    </a:extLst>
                  </a:tr>
                  <a:tr h="375709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vehicle routing</a:t>
                          </a:r>
                          <a:endParaRPr lang="zh-CN" alt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5</a:t>
                          </a:r>
                          <a:endParaRPr lang="zh-CN" alt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</a:t>
                          </a:r>
                          <a:endParaRPr lang="zh-CN" alt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zh-CN" alt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6</a:t>
                          </a:r>
                          <a:endParaRPr lang="zh-CN" alt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zh-CN" alt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</a:t>
                          </a:r>
                          <a:endParaRPr lang="zh-CN" alt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6267478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5" name="表格 5">
                <a:extLst>
                  <a:ext uri="{FF2B5EF4-FFF2-40B4-BE49-F238E27FC236}">
                    <a16:creationId xmlns:a16="http://schemas.microsoft.com/office/drawing/2014/main" id="{FDF1B2AD-81C1-CD9A-E6F6-65517299D94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45224211"/>
                  </p:ext>
                </p:extLst>
              </p:nvPr>
            </p:nvGraphicFramePr>
            <p:xfrm>
              <a:off x="2087784" y="2864336"/>
              <a:ext cx="8016432" cy="1129327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004108">
                      <a:extLst>
                        <a:ext uri="{9D8B030D-6E8A-4147-A177-3AD203B41FA5}">
                          <a16:colId xmlns:a16="http://schemas.microsoft.com/office/drawing/2014/main" val="1865487755"/>
                        </a:ext>
                      </a:extLst>
                    </a:gridCol>
                    <a:gridCol w="1002054">
                      <a:extLst>
                        <a:ext uri="{9D8B030D-6E8A-4147-A177-3AD203B41FA5}">
                          <a16:colId xmlns:a16="http://schemas.microsoft.com/office/drawing/2014/main" val="2373048558"/>
                        </a:ext>
                      </a:extLst>
                    </a:gridCol>
                    <a:gridCol w="1002054">
                      <a:extLst>
                        <a:ext uri="{9D8B030D-6E8A-4147-A177-3AD203B41FA5}">
                          <a16:colId xmlns:a16="http://schemas.microsoft.com/office/drawing/2014/main" val="4024641725"/>
                        </a:ext>
                      </a:extLst>
                    </a:gridCol>
                    <a:gridCol w="1002054">
                      <a:extLst>
                        <a:ext uri="{9D8B030D-6E8A-4147-A177-3AD203B41FA5}">
                          <a16:colId xmlns:a16="http://schemas.microsoft.com/office/drawing/2014/main" val="3586226541"/>
                        </a:ext>
                      </a:extLst>
                    </a:gridCol>
                    <a:gridCol w="1002054">
                      <a:extLst>
                        <a:ext uri="{9D8B030D-6E8A-4147-A177-3AD203B41FA5}">
                          <a16:colId xmlns:a16="http://schemas.microsoft.com/office/drawing/2014/main" val="3229957856"/>
                        </a:ext>
                      </a:extLst>
                    </a:gridCol>
                    <a:gridCol w="1002054">
                      <a:extLst>
                        <a:ext uri="{9D8B030D-6E8A-4147-A177-3AD203B41FA5}">
                          <a16:colId xmlns:a16="http://schemas.microsoft.com/office/drawing/2014/main" val="3526702601"/>
                        </a:ext>
                      </a:extLst>
                    </a:gridCol>
                    <a:gridCol w="1002054">
                      <a:extLst>
                        <a:ext uri="{9D8B030D-6E8A-4147-A177-3AD203B41FA5}">
                          <a16:colId xmlns:a16="http://schemas.microsoft.com/office/drawing/2014/main" val="1619306886"/>
                        </a:ext>
                      </a:extLst>
                    </a:gridCol>
                  </a:tblGrid>
                  <a:tr h="365760">
                    <a:tc>
                      <a:txBody>
                        <a:bodyPr/>
                        <a:lstStyle/>
                        <a:p>
                          <a:r>
                            <a:rPr lang="en-US" altLang="zh-CN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customers</a:t>
                          </a:r>
                          <a:endParaRPr lang="zh-CN" alt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zh-CN" alt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zh-CN" alt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</a:t>
                          </a:r>
                          <a:endParaRPr lang="zh-CN" alt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</a:t>
                          </a:r>
                          <a:endParaRPr lang="zh-CN" alt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5</a:t>
                          </a:r>
                          <a:endParaRPr lang="zh-CN" alt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6</a:t>
                          </a:r>
                          <a:endParaRPr lang="zh-CN" alt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50703280"/>
                      </a:ext>
                    </a:extLst>
                  </a:tr>
                  <a:tr h="38785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304" t="-103125" r="-300608" b="-1171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0.52</a:t>
                          </a:r>
                          <a:endParaRPr lang="zh-CN" alt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0.46</a:t>
                          </a:r>
                          <a:endParaRPr lang="zh-CN" alt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0.13</a:t>
                          </a:r>
                          <a:endParaRPr lang="zh-CN" alt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0.89</a:t>
                          </a:r>
                          <a:endParaRPr lang="zh-CN" alt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0.26</a:t>
                          </a:r>
                          <a:endParaRPr lang="zh-CN" alt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0.37</a:t>
                          </a:r>
                          <a:endParaRPr lang="zh-CN" alt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40737701"/>
                      </a:ext>
                    </a:extLst>
                  </a:tr>
                  <a:tr h="375709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altLang="zh-CN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vehicle routing</a:t>
                          </a:r>
                          <a:endParaRPr lang="zh-CN" alt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5</a:t>
                          </a:r>
                          <a:endParaRPr lang="zh-CN" alt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4</a:t>
                          </a:r>
                          <a:endParaRPr lang="zh-CN" alt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1</a:t>
                          </a:r>
                          <a:endParaRPr lang="zh-CN" alt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6</a:t>
                          </a:r>
                          <a:endParaRPr lang="zh-CN" alt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endParaRPr lang="zh-CN" alt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b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</a:t>
                          </a:r>
                          <a:endParaRPr lang="zh-CN" altLang="en-US" b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62674787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2708720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</Words>
  <Application>Microsoft Office PowerPoint</Application>
  <PresentationFormat>宽屏</PresentationFormat>
  <Paragraphs>21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等线</vt:lpstr>
      <vt:lpstr>等线 Light</vt:lpstr>
      <vt:lpstr>Arial</vt:lpstr>
      <vt:lpstr>Cambria Math</vt:lpstr>
      <vt:lpstr>Times New Roman</vt:lpstr>
      <vt:lpstr>Office 主题​​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周 倩</dc:creator>
  <cp:lastModifiedBy>周 倩</cp:lastModifiedBy>
  <cp:revision>2</cp:revision>
  <dcterms:created xsi:type="dcterms:W3CDTF">2022-11-10T08:10:40Z</dcterms:created>
  <dcterms:modified xsi:type="dcterms:W3CDTF">2023-03-15T15:44:45Z</dcterms:modified>
</cp:coreProperties>
</file>