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844F"/>
    <a:srgbClr val="CF7C44"/>
    <a:srgbClr val="4C7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>
        <p:scale>
          <a:sx n="66" d="100"/>
          <a:sy n="66" d="100"/>
        </p:scale>
        <p:origin x="28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E12EC0-025A-2A9F-8E17-1FFEFA2EBF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E01CA3-90E0-C270-4762-FAE1723985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94BD49-21FD-CEF8-9394-6D85D86F1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B34ADE-4B92-84B0-5992-87983B424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B3FAF1-3C63-6338-CE8F-8AAC510D9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99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0789FA-032C-FC41-78A5-BA8DA5B6C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459A2A-CC5B-CE47-2DC4-FDB0E535D2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6CED4A5-4812-78C4-3CAE-636F598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101F0A-9468-8BEF-BE1D-90F88B05C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454B26-17CE-A636-4DC6-38FD756C9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3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6C2E7D1-96DE-3641-6FF5-CC5DB9C2B3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326A9C9-DBFE-A1F9-89F9-508D76605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1342B3-AB95-C54E-48C4-5EF73F3A6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1C471E-EBF5-09E8-E9A4-D0E0DE802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6A06B73-494E-09A1-E5DC-A1AEF7FF7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11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F3178C-7841-A98A-6A40-EBFCAB01D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F27677-D9FF-6E8A-BA6A-D686B3C17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692AE-61F8-2B50-B311-8D3561C2A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0DC87-0F54-65DA-EF41-ADA2C0EDD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E6D0D9-2B2F-6817-4EA4-F772C1664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34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191E35-EFCB-BB0D-2070-CD20BAC59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2C5E06-10E5-5819-C2EA-B32FD512F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A83F14-3C5A-3267-C7ED-95843D1C9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284334-3BF5-21A6-2974-75970A9C0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82E6C9-ACA9-E21E-DD42-08DC4567E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61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DFB868-2742-37FC-BDA4-333029860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603A36D-1E4B-CC49-3597-7D5DDA4EA7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9031297-4DE1-2EEA-ABC6-1C1C51414E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EBCB7F-E1AC-16B8-A8E7-A13323B9A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0441E8-F7E0-9DC5-2EB0-C6C12D6FF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99F840-CBF4-B829-8D9D-320E1F908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31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90D217-DBDD-8973-1665-67029E951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76DC81-C77C-3317-A9A2-C90BC79CE4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D963BE2-7EC6-0297-4290-0A819BE358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10A113-EA42-9E4D-E38A-7AB1CAB46E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8867699-660B-5C9F-FAFD-85E542F75D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2523EC4-2BD4-D058-7C45-3C6A11077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B2A9DF9-BE68-40C3-38E3-AB322A042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ED694B8-3DCA-5B0A-96AA-5D89B09D1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42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4C0972-A275-B612-746C-AB8011E41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34E9F6-5EEC-A052-4A82-6775C80C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6C18EA-2FA4-FCA5-26BE-D55DB37A3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85CA9B8-9E23-B9E7-BA10-5568E670F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457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0873966-4D0A-CE1C-6E78-9E4877E8A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D08F7B2-8798-46F0-D755-66C031DE0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8A3105-DD45-E998-73BA-EDA0B23D6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63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2B4C85-6ECC-D185-A39B-ED16E287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55FA730-7E76-3470-1DB1-DCC9DA385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04CDBB2-4EEA-21AD-8E53-296C6D0EBE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15B1C3-E071-8E95-5BC4-8C10FF789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BDFF74-0788-5129-ABCB-C4DC663EA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FFC26C-2E8C-D33E-6F1A-89A13D2E0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950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3372B77-A353-C657-3D8A-9D702B5A9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51C243-7D08-4FC0-C121-60B8E1C57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91D9D70-F3D6-A17B-A4C8-5C4E44EF1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78A493D-B9B9-FD80-B129-BDE4F25B9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9F3E7F-2123-9D3A-1FDB-6CD8440C5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FCD2F1-379D-859F-1823-B67EF0E78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936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8EA451-2608-CC90-784D-450A0F936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48C88EA-DC47-8A81-2B16-70A7EFD6D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ECB0A1-CCF9-0DA9-5CB4-ACC38991D4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3A182-1D97-4578-8005-D66890EA7813}" type="datetimeFigureOut">
              <a:rPr lang="zh-CN" altLang="en-US" smtClean="0"/>
              <a:t>2023/3/28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39602E-4BBF-9D79-CD81-9A536D6F80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8D57C0-932B-732E-BB57-B2FB47E53D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BB145-E03E-4631-9EBB-2787027F69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39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image" Target="../media/image1.png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svg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形 14" descr="用户 纯色填充">
            <a:extLst>
              <a:ext uri="{FF2B5EF4-FFF2-40B4-BE49-F238E27FC236}">
                <a16:creationId xmlns:a16="http://schemas.microsoft.com/office/drawing/2014/main" id="{B11C24CE-E015-0EBF-BC3C-2314E5197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78097" y="987205"/>
            <a:ext cx="675039" cy="675039"/>
          </a:xfrm>
          <a:prstGeom prst="rect">
            <a:avLst/>
          </a:prstGeom>
        </p:spPr>
      </p:pic>
      <p:pic>
        <p:nvPicPr>
          <p:cNvPr id="19" name="图形 18" descr="用户 纯色填充">
            <a:extLst>
              <a:ext uri="{FF2B5EF4-FFF2-40B4-BE49-F238E27FC236}">
                <a16:creationId xmlns:a16="http://schemas.microsoft.com/office/drawing/2014/main" id="{5C8E5989-8FFC-29B6-12C2-6E029AB721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3288" y="2318772"/>
            <a:ext cx="675039" cy="675039"/>
          </a:xfrm>
          <a:prstGeom prst="rect">
            <a:avLst/>
          </a:prstGeom>
        </p:spPr>
      </p:pic>
      <p:pic>
        <p:nvPicPr>
          <p:cNvPr id="20" name="图形 19" descr="用户 纯色填充">
            <a:extLst>
              <a:ext uri="{FF2B5EF4-FFF2-40B4-BE49-F238E27FC236}">
                <a16:creationId xmlns:a16="http://schemas.microsoft.com/office/drawing/2014/main" id="{5AC4D31B-A4EA-3B20-173C-EE52EEED2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901565" y="675175"/>
            <a:ext cx="675039" cy="675039"/>
          </a:xfrm>
          <a:prstGeom prst="rect">
            <a:avLst/>
          </a:prstGeom>
        </p:spPr>
      </p:pic>
      <p:pic>
        <p:nvPicPr>
          <p:cNvPr id="21" name="图形 20" descr="用户 纯色填充">
            <a:extLst>
              <a:ext uri="{FF2B5EF4-FFF2-40B4-BE49-F238E27FC236}">
                <a16:creationId xmlns:a16="http://schemas.microsoft.com/office/drawing/2014/main" id="{4052750E-3354-1773-785C-06EDAF0B96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08660" y="3622128"/>
            <a:ext cx="675039" cy="675039"/>
          </a:xfrm>
          <a:prstGeom prst="rect">
            <a:avLst/>
          </a:prstGeom>
        </p:spPr>
      </p:pic>
      <p:pic>
        <p:nvPicPr>
          <p:cNvPr id="22" name="图形 21" descr="用户 纯色填充">
            <a:extLst>
              <a:ext uri="{FF2B5EF4-FFF2-40B4-BE49-F238E27FC236}">
                <a16:creationId xmlns:a16="http://schemas.microsoft.com/office/drawing/2014/main" id="{0C4F6856-B637-E163-8952-6785D79578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35195" y="3679216"/>
            <a:ext cx="675039" cy="675039"/>
          </a:xfrm>
          <a:prstGeom prst="rect">
            <a:avLst/>
          </a:prstGeom>
        </p:spPr>
      </p:pic>
      <p:pic>
        <p:nvPicPr>
          <p:cNvPr id="23" name="图形 22" descr="用户 纯色填充">
            <a:extLst>
              <a:ext uri="{FF2B5EF4-FFF2-40B4-BE49-F238E27FC236}">
                <a16:creationId xmlns:a16="http://schemas.microsoft.com/office/drawing/2014/main" id="{2405ABF4-5EBE-F931-264F-BBDB906BEF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34265" y="5306082"/>
            <a:ext cx="675039" cy="675039"/>
          </a:xfrm>
          <a:prstGeom prst="rect">
            <a:avLst/>
          </a:prstGeom>
        </p:spPr>
      </p:pic>
      <p:pic>
        <p:nvPicPr>
          <p:cNvPr id="24" name="图形 23" descr="用户 纯色填充">
            <a:extLst>
              <a:ext uri="{FF2B5EF4-FFF2-40B4-BE49-F238E27FC236}">
                <a16:creationId xmlns:a16="http://schemas.microsoft.com/office/drawing/2014/main" id="{96F72B8F-C625-583D-3F17-5D5AC32BBA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36436" y="4223603"/>
            <a:ext cx="675039" cy="675039"/>
          </a:xfrm>
          <a:prstGeom prst="rect">
            <a:avLst/>
          </a:prstGeom>
        </p:spPr>
      </p:pic>
      <p:pic>
        <p:nvPicPr>
          <p:cNvPr id="26" name="图形 25" descr="用户 纯色填充">
            <a:extLst>
              <a:ext uri="{FF2B5EF4-FFF2-40B4-BE49-F238E27FC236}">
                <a16:creationId xmlns:a16="http://schemas.microsoft.com/office/drawing/2014/main" id="{6F18C4D7-9C2B-C427-C0AA-67C3318FE7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38650" y="2584648"/>
            <a:ext cx="675039" cy="675039"/>
          </a:xfrm>
          <a:prstGeom prst="rect">
            <a:avLst/>
          </a:prstGeom>
        </p:spPr>
      </p:pic>
      <p:pic>
        <p:nvPicPr>
          <p:cNvPr id="27" name="图形 26" descr="用户 纯色填充">
            <a:extLst>
              <a:ext uri="{FF2B5EF4-FFF2-40B4-BE49-F238E27FC236}">
                <a16:creationId xmlns:a16="http://schemas.microsoft.com/office/drawing/2014/main" id="{DB6E9537-5C73-4303-7219-353EB60DD2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31608" y="1394328"/>
            <a:ext cx="675039" cy="675039"/>
          </a:xfrm>
          <a:prstGeom prst="rect">
            <a:avLst/>
          </a:prstGeom>
        </p:spPr>
      </p:pic>
      <p:pic>
        <p:nvPicPr>
          <p:cNvPr id="28" name="图形 27" descr="用户 纯色填充">
            <a:extLst>
              <a:ext uri="{FF2B5EF4-FFF2-40B4-BE49-F238E27FC236}">
                <a16:creationId xmlns:a16="http://schemas.microsoft.com/office/drawing/2014/main" id="{23DACBD1-1CB7-C501-8A82-BE528ED48C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77002" y="1720649"/>
            <a:ext cx="675039" cy="675039"/>
          </a:xfrm>
          <a:prstGeom prst="rect">
            <a:avLst/>
          </a:prstGeom>
        </p:spPr>
      </p:pic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618BDF49-E812-A97B-12D7-C58B516A01F4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4150809" y="1224492"/>
            <a:ext cx="108651" cy="142260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DD091DB1-6766-DE65-B122-D2C2F48C8893}"/>
              </a:ext>
            </a:extLst>
          </p:cNvPr>
          <p:cNvCxnSpPr>
            <a:cxnSpLocks/>
          </p:cNvCxnSpPr>
          <p:nvPr/>
        </p:nvCxnSpPr>
        <p:spPr>
          <a:xfrm flipV="1">
            <a:off x="6153553" y="1152897"/>
            <a:ext cx="1263003" cy="30150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id="{E1387A76-336E-A5EA-C094-181300A6A979}"/>
              </a:ext>
            </a:extLst>
          </p:cNvPr>
          <p:cNvCxnSpPr>
            <a:cxnSpLocks/>
          </p:cNvCxnSpPr>
          <p:nvPr/>
        </p:nvCxnSpPr>
        <p:spPr>
          <a:xfrm>
            <a:off x="7616110" y="1210411"/>
            <a:ext cx="330760" cy="123064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0047E104-FBDA-3E29-4A6D-8F1E6B7FFA00}"/>
              </a:ext>
            </a:extLst>
          </p:cNvPr>
          <p:cNvCxnSpPr>
            <a:cxnSpLocks/>
          </p:cNvCxnSpPr>
          <p:nvPr/>
        </p:nvCxnSpPr>
        <p:spPr>
          <a:xfrm flipH="1" flipV="1">
            <a:off x="6635504" y="2490468"/>
            <a:ext cx="1138091" cy="37573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EFCBC7D4-3233-4D53-E60B-8E6FD194605C}"/>
              </a:ext>
            </a:extLst>
          </p:cNvPr>
          <p:cNvCxnSpPr>
            <a:cxnSpLocks/>
          </p:cNvCxnSpPr>
          <p:nvPr/>
        </p:nvCxnSpPr>
        <p:spPr>
          <a:xfrm flipH="1">
            <a:off x="4389210" y="2557849"/>
            <a:ext cx="1801169" cy="54183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2E82027-F3B2-1ECF-D5C6-B4BEA514C82A}"/>
              </a:ext>
            </a:extLst>
          </p:cNvPr>
          <p:cNvGrpSpPr/>
          <p:nvPr/>
        </p:nvGrpSpPr>
        <p:grpSpPr>
          <a:xfrm>
            <a:off x="3422417" y="1660166"/>
            <a:ext cx="1015413" cy="412866"/>
            <a:chOff x="4548415" y="1892705"/>
            <a:chExt cx="1015413" cy="412866"/>
          </a:xfrm>
        </p:grpSpPr>
        <p:pic>
          <p:nvPicPr>
            <p:cNvPr id="5" name="图形 4" descr="卡车 纯色填充">
              <a:extLst>
                <a:ext uri="{FF2B5EF4-FFF2-40B4-BE49-F238E27FC236}">
                  <a16:creationId xmlns:a16="http://schemas.microsoft.com/office/drawing/2014/main" id="{F10148FD-1FD6-5A3E-C8EF-2A2FC0A2F63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AA2CF89B-C430-B609-5BB6-937AFC8A8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50F3A86-D84E-6539-0863-89591A1776EC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8C5A784-F0B4-7F9E-C667-B2A9DD539F20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805840DE-E624-DCCF-F5D1-DA22F748435A}"/>
              </a:ext>
            </a:extLst>
          </p:cNvPr>
          <p:cNvCxnSpPr>
            <a:cxnSpLocks/>
          </p:cNvCxnSpPr>
          <p:nvPr/>
        </p:nvCxnSpPr>
        <p:spPr>
          <a:xfrm>
            <a:off x="4458389" y="1157487"/>
            <a:ext cx="1245369" cy="32638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7AF5723C-41FA-7264-70C2-E5062C6887BD}"/>
              </a:ext>
            </a:extLst>
          </p:cNvPr>
          <p:cNvGrpSpPr/>
          <p:nvPr/>
        </p:nvGrpSpPr>
        <p:grpSpPr>
          <a:xfrm rot="892876">
            <a:off x="4686090" y="956339"/>
            <a:ext cx="1015413" cy="412866"/>
            <a:chOff x="5595993" y="787760"/>
            <a:chExt cx="1015413" cy="412866"/>
          </a:xfrm>
        </p:grpSpPr>
        <p:pic>
          <p:nvPicPr>
            <p:cNvPr id="55" name="图形 54" descr="卡车 纯色填充">
              <a:extLst>
                <a:ext uri="{FF2B5EF4-FFF2-40B4-BE49-F238E27FC236}">
                  <a16:creationId xmlns:a16="http://schemas.microsoft.com/office/drawing/2014/main" id="{54E1BE0B-B211-62EC-35CF-48D6FECB5A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97077" y="787760"/>
              <a:ext cx="412866" cy="412866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E6896DF9-EF97-899D-A83B-E06761D3F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5993" y="821499"/>
              <a:ext cx="286084" cy="286084"/>
            </a:xfrm>
            <a:prstGeom prst="rect">
              <a:avLst/>
            </a:prstGeom>
          </p:spPr>
        </p:pic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429B93F-13EC-3B7C-6ED7-355551C5E686}"/>
                </a:ext>
              </a:extLst>
            </p:cNvPr>
            <p:cNvSpPr txBox="1"/>
            <p:nvPr/>
          </p:nvSpPr>
          <p:spPr>
            <a:xfrm>
              <a:off x="5608959" y="849031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42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6D012D0-E777-D6F1-2503-A8632083CDFE}"/>
                </a:ext>
              </a:extLst>
            </p:cNvPr>
            <p:cNvSpPr txBox="1"/>
            <p:nvPr/>
          </p:nvSpPr>
          <p:spPr>
            <a:xfrm>
              <a:off x="5846275" y="811710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18D3FED-3CFC-15AB-4164-285F17FBE785}"/>
              </a:ext>
            </a:extLst>
          </p:cNvPr>
          <p:cNvGrpSpPr/>
          <p:nvPr/>
        </p:nvGrpSpPr>
        <p:grpSpPr>
          <a:xfrm rot="20693506">
            <a:off x="6293565" y="880044"/>
            <a:ext cx="1015412" cy="412866"/>
            <a:chOff x="4548415" y="1892705"/>
            <a:chExt cx="1015412" cy="412866"/>
          </a:xfrm>
        </p:grpSpPr>
        <p:pic>
          <p:nvPicPr>
            <p:cNvPr id="69" name="图形 68" descr="卡车 纯色填充">
              <a:extLst>
                <a:ext uri="{FF2B5EF4-FFF2-40B4-BE49-F238E27FC236}">
                  <a16:creationId xmlns:a16="http://schemas.microsoft.com/office/drawing/2014/main" id="{CA8A9DB2-BF0B-259E-55E3-07BF4CB45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9D018617-C766-15DF-C63E-560F8C125B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3FAD8A2-6D6E-EA79-82D9-207F0D84E45A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82F8D25-24ED-04CD-A7A7-26E7C34B032E}"/>
                </a:ext>
              </a:extLst>
            </p:cNvPr>
            <p:cNvSpPr txBox="1"/>
            <p:nvPr/>
          </p:nvSpPr>
          <p:spPr>
            <a:xfrm>
              <a:off x="4798696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37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C59C18F-27FB-5F5D-0E67-5B3ECFB8652B}"/>
              </a:ext>
            </a:extLst>
          </p:cNvPr>
          <p:cNvGrpSpPr/>
          <p:nvPr/>
        </p:nvGrpSpPr>
        <p:grpSpPr>
          <a:xfrm>
            <a:off x="7830620" y="1590023"/>
            <a:ext cx="1015413" cy="412866"/>
            <a:chOff x="4548415" y="1892705"/>
            <a:chExt cx="1015413" cy="412866"/>
          </a:xfrm>
        </p:grpSpPr>
        <p:pic>
          <p:nvPicPr>
            <p:cNvPr id="74" name="图形 73" descr="卡车 纯色填充">
              <a:extLst>
                <a:ext uri="{FF2B5EF4-FFF2-40B4-BE49-F238E27FC236}">
                  <a16:creationId xmlns:a16="http://schemas.microsoft.com/office/drawing/2014/main" id="{D1ADA3B7-FB5E-3EE9-9C2D-D1DBD83E1E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9CB90C5B-CA1D-E929-B8B4-14DB80E54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C914F30-1838-8072-67EA-D6C294F60AB0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E745032-AC2A-FFE2-78A9-B1592F7C39BB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9B0AEA7-1305-B396-7218-D7E1F8706C7A}"/>
              </a:ext>
            </a:extLst>
          </p:cNvPr>
          <p:cNvGrpSpPr/>
          <p:nvPr/>
        </p:nvGrpSpPr>
        <p:grpSpPr>
          <a:xfrm rot="1424371">
            <a:off x="6896576" y="2331780"/>
            <a:ext cx="1015413" cy="412866"/>
            <a:chOff x="4548415" y="1892705"/>
            <a:chExt cx="1015413" cy="412866"/>
          </a:xfrm>
        </p:grpSpPr>
        <p:pic>
          <p:nvPicPr>
            <p:cNvPr id="79" name="图形 78" descr="卡车 纯色填充">
              <a:extLst>
                <a:ext uri="{FF2B5EF4-FFF2-40B4-BE49-F238E27FC236}">
                  <a16:creationId xmlns:a16="http://schemas.microsoft.com/office/drawing/2014/main" id="{024C0E3E-EBD3-1C23-4F95-12F9EC36E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id="{A90451DA-B50A-903E-AD10-6C9CAC869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287E924E-08F5-C6A6-EE4C-FE6D0B59A294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60084B6-D2A0-04B1-B948-291512D503C4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2C6B5630-69F7-A8FB-C04C-AC712C10750D}"/>
              </a:ext>
            </a:extLst>
          </p:cNvPr>
          <p:cNvGrpSpPr/>
          <p:nvPr/>
        </p:nvGrpSpPr>
        <p:grpSpPr>
          <a:xfrm rot="20754246">
            <a:off x="4915988" y="2382411"/>
            <a:ext cx="1015413" cy="412866"/>
            <a:chOff x="4548415" y="1892705"/>
            <a:chExt cx="1015413" cy="412866"/>
          </a:xfrm>
        </p:grpSpPr>
        <p:pic>
          <p:nvPicPr>
            <p:cNvPr id="84" name="图形 83" descr="卡车 纯色填充">
              <a:extLst>
                <a:ext uri="{FF2B5EF4-FFF2-40B4-BE49-F238E27FC236}">
                  <a16:creationId xmlns:a16="http://schemas.microsoft.com/office/drawing/2014/main" id="{85FB76ED-046C-2BF5-9CEF-2A7E62AC9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DD46A014-40B4-4ECF-DA11-E7358FC4C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5CE58BA-1A08-119C-608B-05422AE41D3E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8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5EDFE748-81D0-9FB9-2C38-F11F800A726B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0" name="图片 89">
            <a:extLst>
              <a:ext uri="{FF2B5EF4-FFF2-40B4-BE49-F238E27FC236}">
                <a16:creationId xmlns:a16="http://schemas.microsoft.com/office/drawing/2014/main" id="{39D635EF-EE77-03C3-F86B-C9584E5B75E5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07" y="705299"/>
            <a:ext cx="563812" cy="563812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83758488-5C1B-0341-B74F-E1B1477BDE8F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577" y="2074921"/>
            <a:ext cx="563812" cy="563812"/>
          </a:xfrm>
          <a:prstGeom prst="rect">
            <a:avLst/>
          </a:prstGeom>
        </p:spPr>
      </p:pic>
      <p:grpSp>
        <p:nvGrpSpPr>
          <p:cNvPr id="93" name="组合 92">
            <a:extLst>
              <a:ext uri="{FF2B5EF4-FFF2-40B4-BE49-F238E27FC236}">
                <a16:creationId xmlns:a16="http://schemas.microsoft.com/office/drawing/2014/main" id="{E81BFA39-DB41-B201-0C74-B61B2C718C68}"/>
              </a:ext>
            </a:extLst>
          </p:cNvPr>
          <p:cNvGrpSpPr/>
          <p:nvPr/>
        </p:nvGrpSpPr>
        <p:grpSpPr>
          <a:xfrm>
            <a:off x="4498693" y="3320820"/>
            <a:ext cx="1015413" cy="412866"/>
            <a:chOff x="4548415" y="1892705"/>
            <a:chExt cx="1015413" cy="412866"/>
          </a:xfrm>
        </p:grpSpPr>
        <p:pic>
          <p:nvPicPr>
            <p:cNvPr id="94" name="图形 93" descr="卡车 纯色填充">
              <a:extLst>
                <a:ext uri="{FF2B5EF4-FFF2-40B4-BE49-F238E27FC236}">
                  <a16:creationId xmlns:a16="http://schemas.microsoft.com/office/drawing/2014/main" id="{6CF54623-A65D-9FB0-B14E-FEAB284EC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77FC4795-1EFC-E380-0977-8A812E8FD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CF89E62E-3917-CEC9-12D4-158DFFA811E0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CD5CCB86-5D60-2EB3-22B6-5107A1A510F2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98" name="直接箭头连接符 97">
            <a:extLst>
              <a:ext uri="{FF2B5EF4-FFF2-40B4-BE49-F238E27FC236}">
                <a16:creationId xmlns:a16="http://schemas.microsoft.com/office/drawing/2014/main" id="{2A81FE5F-2445-525F-42F1-038CC06D83B0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4152024" y="3146411"/>
            <a:ext cx="694594" cy="907893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1" name="直接箭头连接符 100">
            <a:extLst>
              <a:ext uri="{FF2B5EF4-FFF2-40B4-BE49-F238E27FC236}">
                <a16:creationId xmlns:a16="http://schemas.microsoft.com/office/drawing/2014/main" id="{29470F0F-31B0-31EB-7881-E828062A3BF9}"/>
              </a:ext>
            </a:extLst>
          </p:cNvPr>
          <p:cNvCxnSpPr>
            <a:cxnSpLocks/>
          </p:cNvCxnSpPr>
          <p:nvPr/>
        </p:nvCxnSpPr>
        <p:spPr>
          <a:xfrm>
            <a:off x="5268196" y="4080841"/>
            <a:ext cx="1874783" cy="66696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5B237B35-B713-04AF-3DA9-9009C9DADD23}"/>
              </a:ext>
            </a:extLst>
          </p:cNvPr>
          <p:cNvGrpSpPr/>
          <p:nvPr/>
        </p:nvGrpSpPr>
        <p:grpSpPr>
          <a:xfrm rot="154053">
            <a:off x="5765716" y="3747147"/>
            <a:ext cx="1015413" cy="412866"/>
            <a:chOff x="4548415" y="1892705"/>
            <a:chExt cx="1015413" cy="412866"/>
          </a:xfrm>
        </p:grpSpPr>
        <p:pic>
          <p:nvPicPr>
            <p:cNvPr id="104" name="图形 103" descr="卡车 纯色填充">
              <a:extLst>
                <a:ext uri="{FF2B5EF4-FFF2-40B4-BE49-F238E27FC236}">
                  <a16:creationId xmlns:a16="http://schemas.microsoft.com/office/drawing/2014/main" id="{DBAA7E9B-B476-8068-12A9-BAE3BF7ED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C6A13317-84C0-6AD6-A640-147A4D1A2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A041E3C4-624F-DD43-142C-6F951E77DCEE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38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F9A89E6B-2B7E-B453-5BAC-82F9B87B6F55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88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08" name="直接箭头连接符 107">
            <a:extLst>
              <a:ext uri="{FF2B5EF4-FFF2-40B4-BE49-F238E27FC236}">
                <a16:creationId xmlns:a16="http://schemas.microsoft.com/office/drawing/2014/main" id="{31EB8C3E-CB64-186A-7066-0762A0246E22}"/>
              </a:ext>
            </a:extLst>
          </p:cNvPr>
          <p:cNvCxnSpPr>
            <a:cxnSpLocks/>
          </p:cNvCxnSpPr>
          <p:nvPr/>
        </p:nvCxnSpPr>
        <p:spPr>
          <a:xfrm flipH="1">
            <a:off x="5828051" y="4252681"/>
            <a:ext cx="1554937" cy="986012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AF6A9D0-B989-C650-83EF-12F185A37398}"/>
              </a:ext>
            </a:extLst>
          </p:cNvPr>
          <p:cNvGrpSpPr/>
          <p:nvPr/>
        </p:nvGrpSpPr>
        <p:grpSpPr>
          <a:xfrm rot="19626876">
            <a:off x="6251277" y="4708627"/>
            <a:ext cx="1015413" cy="412866"/>
            <a:chOff x="4548415" y="1892705"/>
            <a:chExt cx="1015413" cy="412866"/>
          </a:xfrm>
        </p:grpSpPr>
        <p:pic>
          <p:nvPicPr>
            <p:cNvPr id="112" name="图形 111" descr="卡车 纯色填充">
              <a:extLst>
                <a:ext uri="{FF2B5EF4-FFF2-40B4-BE49-F238E27FC236}">
                  <a16:creationId xmlns:a16="http://schemas.microsoft.com/office/drawing/2014/main" id="{4CB81DB6-23C0-9F1F-F966-9FD49B3A7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13" name="图片 112">
              <a:extLst>
                <a:ext uri="{FF2B5EF4-FFF2-40B4-BE49-F238E27FC236}">
                  <a16:creationId xmlns:a16="http://schemas.microsoft.com/office/drawing/2014/main" id="{FEA38188-6C99-3267-0C6E-B9C589BCB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C4852325-F2B1-BAE9-0B72-CF2179A522BB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29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D79CABBF-7C16-F48E-95FE-C1E686708271}"/>
                </a:ext>
              </a:extLst>
            </p:cNvPr>
            <p:cNvSpPr txBox="1"/>
            <p:nvPr/>
          </p:nvSpPr>
          <p:spPr>
            <a:xfrm>
              <a:off x="4798697" y="1916655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16" name="直接箭头连接符 115">
            <a:extLst>
              <a:ext uri="{FF2B5EF4-FFF2-40B4-BE49-F238E27FC236}">
                <a16:creationId xmlns:a16="http://schemas.microsoft.com/office/drawing/2014/main" id="{14A3C6F4-FD44-206B-1F3C-37B26B5989DB}"/>
              </a:ext>
            </a:extLst>
          </p:cNvPr>
          <p:cNvCxnSpPr>
            <a:cxnSpLocks/>
          </p:cNvCxnSpPr>
          <p:nvPr/>
        </p:nvCxnSpPr>
        <p:spPr>
          <a:xfrm flipH="1">
            <a:off x="4282130" y="5239141"/>
            <a:ext cx="1080785" cy="567551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4ABCE615-3891-39F3-0A9F-2DB915E538D3}"/>
              </a:ext>
            </a:extLst>
          </p:cNvPr>
          <p:cNvGrpSpPr/>
          <p:nvPr/>
        </p:nvGrpSpPr>
        <p:grpSpPr>
          <a:xfrm rot="19909326">
            <a:off x="4360086" y="5118893"/>
            <a:ext cx="1015412" cy="412866"/>
            <a:chOff x="4548415" y="1892705"/>
            <a:chExt cx="1015412" cy="412866"/>
          </a:xfrm>
        </p:grpSpPr>
        <p:pic>
          <p:nvPicPr>
            <p:cNvPr id="119" name="图形 118" descr="卡车 纯色填充">
              <a:extLst>
                <a:ext uri="{FF2B5EF4-FFF2-40B4-BE49-F238E27FC236}">
                  <a16:creationId xmlns:a16="http://schemas.microsoft.com/office/drawing/2014/main" id="{9268320E-D6DE-410A-36D1-705EFBFD4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20" name="图片 119">
              <a:extLst>
                <a:ext uri="{FF2B5EF4-FFF2-40B4-BE49-F238E27FC236}">
                  <a16:creationId xmlns:a16="http://schemas.microsoft.com/office/drawing/2014/main" id="{9AF19761-D3B1-86ED-F492-D95585327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79210987-2561-ED3D-8781-9E186DAE2369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D65AA7EC-8BCC-663A-38A0-7B3DD2BF1568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4" name="图片 123">
            <a:extLst>
              <a:ext uri="{FF2B5EF4-FFF2-40B4-BE49-F238E27FC236}">
                <a16:creationId xmlns:a16="http://schemas.microsoft.com/office/drawing/2014/main" id="{21432D18-E2CF-7E50-B6D5-635E02413A12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360" y="4834737"/>
            <a:ext cx="563812" cy="563812"/>
          </a:xfrm>
          <a:prstGeom prst="rect">
            <a:avLst/>
          </a:prstGeom>
        </p:spPr>
      </p:pic>
      <p:cxnSp>
        <p:nvCxnSpPr>
          <p:cNvPr id="125" name="直接箭头连接符 124">
            <a:extLst>
              <a:ext uri="{FF2B5EF4-FFF2-40B4-BE49-F238E27FC236}">
                <a16:creationId xmlns:a16="http://schemas.microsoft.com/office/drawing/2014/main" id="{4D2C1E76-7326-D69D-2200-1E5D070031C5}"/>
              </a:ext>
            </a:extLst>
          </p:cNvPr>
          <p:cNvCxnSpPr>
            <a:cxnSpLocks/>
          </p:cNvCxnSpPr>
          <p:nvPr/>
        </p:nvCxnSpPr>
        <p:spPr>
          <a:xfrm flipH="1" flipV="1">
            <a:off x="2596843" y="4759512"/>
            <a:ext cx="1256536" cy="1014549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C1ADEAA-1009-A92A-7B46-4BBE014A6F1B}"/>
              </a:ext>
            </a:extLst>
          </p:cNvPr>
          <p:cNvGrpSpPr/>
          <p:nvPr/>
        </p:nvGrpSpPr>
        <p:grpSpPr>
          <a:xfrm rot="2312460">
            <a:off x="2845778" y="4951157"/>
            <a:ext cx="1015412" cy="412866"/>
            <a:chOff x="4548415" y="1892705"/>
            <a:chExt cx="1015412" cy="412866"/>
          </a:xfrm>
        </p:grpSpPr>
        <p:pic>
          <p:nvPicPr>
            <p:cNvPr id="133" name="图形 132" descr="卡车 纯色填充">
              <a:extLst>
                <a:ext uri="{FF2B5EF4-FFF2-40B4-BE49-F238E27FC236}">
                  <a16:creationId xmlns:a16="http://schemas.microsoft.com/office/drawing/2014/main" id="{E15FC851-245C-85FD-CD64-C8612BEF17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34" name="图片 133">
              <a:extLst>
                <a:ext uri="{FF2B5EF4-FFF2-40B4-BE49-F238E27FC236}">
                  <a16:creationId xmlns:a16="http://schemas.microsoft.com/office/drawing/2014/main" id="{DC14E0E6-908F-4BB4-554C-57DF87602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C52C2563-CEFF-C1B0-1C1D-B4D649FADC77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8070C90F-601F-C2F8-90D7-442EF02F0B62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42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37" name="直接箭头连接符 136">
            <a:extLst>
              <a:ext uri="{FF2B5EF4-FFF2-40B4-BE49-F238E27FC236}">
                <a16:creationId xmlns:a16="http://schemas.microsoft.com/office/drawing/2014/main" id="{3449B046-8850-1D2F-0C23-1C4A0C2872F7}"/>
              </a:ext>
            </a:extLst>
          </p:cNvPr>
          <p:cNvCxnSpPr>
            <a:cxnSpLocks/>
          </p:cNvCxnSpPr>
          <p:nvPr/>
        </p:nvCxnSpPr>
        <p:spPr>
          <a:xfrm flipV="1">
            <a:off x="2544293" y="3160110"/>
            <a:ext cx="1420878" cy="1444074"/>
          </a:xfrm>
          <a:prstGeom prst="straightConnector1">
            <a:avLst/>
          </a:prstGeom>
          <a:ln w="12700">
            <a:solidFill>
              <a:srgbClr val="4C70B2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C314AEEF-BCF3-0742-AA53-D86257B07CD5}"/>
              </a:ext>
            </a:extLst>
          </p:cNvPr>
          <p:cNvGrpSpPr/>
          <p:nvPr/>
        </p:nvGrpSpPr>
        <p:grpSpPr>
          <a:xfrm rot="18815838">
            <a:off x="2903647" y="3747139"/>
            <a:ext cx="1015412" cy="412866"/>
            <a:chOff x="4548415" y="1892705"/>
            <a:chExt cx="1015412" cy="412866"/>
          </a:xfrm>
        </p:grpSpPr>
        <p:pic>
          <p:nvPicPr>
            <p:cNvPr id="140" name="图形 139" descr="卡车 纯色填充">
              <a:extLst>
                <a:ext uri="{FF2B5EF4-FFF2-40B4-BE49-F238E27FC236}">
                  <a16:creationId xmlns:a16="http://schemas.microsoft.com/office/drawing/2014/main" id="{F212A460-E0CB-41A7-0DC1-C7BEB289D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41" name="图片 140">
              <a:extLst>
                <a:ext uri="{FF2B5EF4-FFF2-40B4-BE49-F238E27FC236}">
                  <a16:creationId xmlns:a16="http://schemas.microsoft.com/office/drawing/2014/main" id="{7F5599C3-57C6-2584-DE6B-20160DFFE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E84555FD-0029-CF4C-D92E-28394BE17BEC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7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1DBD3FD7-A6E2-4047-7D35-7FD70AF15DFA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7A8A834E-8DB3-4522-67FC-63F747DC0422}"/>
              </a:ext>
            </a:extLst>
          </p:cNvPr>
          <p:cNvGrpSpPr/>
          <p:nvPr/>
        </p:nvGrpSpPr>
        <p:grpSpPr>
          <a:xfrm>
            <a:off x="2584508" y="2659770"/>
            <a:ext cx="1015412" cy="412866"/>
            <a:chOff x="4548415" y="1892705"/>
            <a:chExt cx="1015412" cy="412866"/>
          </a:xfrm>
        </p:grpSpPr>
        <p:pic>
          <p:nvPicPr>
            <p:cNvPr id="145" name="图形 144" descr="卡车 纯色填充">
              <a:extLst>
                <a:ext uri="{FF2B5EF4-FFF2-40B4-BE49-F238E27FC236}">
                  <a16:creationId xmlns:a16="http://schemas.microsoft.com/office/drawing/2014/main" id="{F2049DFA-D3DB-4060-AE4C-3E7709665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id="{0A515A84-A4E8-8FFC-2F3B-F4830696F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D4D93EFA-4A3D-A0D6-743F-16AC96F6BEBA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4E5C51F4-26AD-F708-9D1C-857051848EC0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9" name="直接箭头连接符 148">
            <a:extLst>
              <a:ext uri="{FF2B5EF4-FFF2-40B4-BE49-F238E27FC236}">
                <a16:creationId xmlns:a16="http://schemas.microsoft.com/office/drawing/2014/main" id="{E033D35C-EE33-01E1-AF17-116707B2BDDF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2421206" y="2846813"/>
            <a:ext cx="1493625" cy="121442"/>
          </a:xfrm>
          <a:prstGeom prst="straightConnector1">
            <a:avLst/>
          </a:prstGeom>
          <a:ln w="12700">
            <a:solidFill>
              <a:srgbClr val="D2844F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4" name="直接箭头连接符 153">
            <a:extLst>
              <a:ext uri="{FF2B5EF4-FFF2-40B4-BE49-F238E27FC236}">
                <a16:creationId xmlns:a16="http://schemas.microsoft.com/office/drawing/2014/main" id="{26803D3A-15E4-71D7-C9A2-8703E74BAA71}"/>
              </a:ext>
            </a:extLst>
          </p:cNvPr>
          <p:cNvCxnSpPr>
            <a:cxnSpLocks/>
          </p:cNvCxnSpPr>
          <p:nvPr/>
        </p:nvCxnSpPr>
        <p:spPr>
          <a:xfrm flipV="1">
            <a:off x="2096691" y="1939696"/>
            <a:ext cx="572436" cy="748655"/>
          </a:xfrm>
          <a:prstGeom prst="straightConnector1">
            <a:avLst/>
          </a:prstGeom>
          <a:ln w="12700">
            <a:solidFill>
              <a:srgbClr val="D2844F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6A53A0EB-8E27-456F-CE2E-4D1DDA3F10BB}"/>
              </a:ext>
            </a:extLst>
          </p:cNvPr>
          <p:cNvGrpSpPr/>
          <p:nvPr/>
        </p:nvGrpSpPr>
        <p:grpSpPr>
          <a:xfrm>
            <a:off x="1609888" y="2088196"/>
            <a:ext cx="1015412" cy="412866"/>
            <a:chOff x="4548415" y="1892705"/>
            <a:chExt cx="1015412" cy="412866"/>
          </a:xfrm>
        </p:grpSpPr>
        <p:pic>
          <p:nvPicPr>
            <p:cNvPr id="157" name="图形 156" descr="卡车 纯色填充">
              <a:extLst>
                <a:ext uri="{FF2B5EF4-FFF2-40B4-BE49-F238E27FC236}">
                  <a16:creationId xmlns:a16="http://schemas.microsoft.com/office/drawing/2014/main" id="{0EF25163-0771-D86E-BB48-2AAD934861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58" name="图片 157">
              <a:extLst>
                <a:ext uri="{FF2B5EF4-FFF2-40B4-BE49-F238E27FC236}">
                  <a16:creationId xmlns:a16="http://schemas.microsoft.com/office/drawing/2014/main" id="{20B4FE5E-2788-608C-3AA0-927AD54457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423DF424-6428-4D4A-1D0F-5F0A6E9E97B5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EE9FCAEE-923E-4686-FEE9-5191B2C753E4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76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BCD876B5-D386-B5A7-0A0F-7C95C9873366}"/>
              </a:ext>
            </a:extLst>
          </p:cNvPr>
          <p:cNvGrpSpPr/>
          <p:nvPr/>
        </p:nvGrpSpPr>
        <p:grpSpPr>
          <a:xfrm rot="21170257">
            <a:off x="1036848" y="1594774"/>
            <a:ext cx="1015412" cy="412866"/>
            <a:chOff x="4548415" y="1892705"/>
            <a:chExt cx="1015412" cy="412866"/>
          </a:xfrm>
        </p:grpSpPr>
        <p:pic>
          <p:nvPicPr>
            <p:cNvPr id="164" name="图形 163" descr="卡车 纯色填充">
              <a:extLst>
                <a:ext uri="{FF2B5EF4-FFF2-40B4-BE49-F238E27FC236}">
                  <a16:creationId xmlns:a16="http://schemas.microsoft.com/office/drawing/2014/main" id="{CEE873ED-A2CB-0593-3D85-F8866DF3F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65" name="图片 164">
              <a:extLst>
                <a:ext uri="{FF2B5EF4-FFF2-40B4-BE49-F238E27FC236}">
                  <a16:creationId xmlns:a16="http://schemas.microsoft.com/office/drawing/2014/main" id="{F93A8A45-2BAA-1C05-6955-46715AA623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902B961C-D07E-A118-B0B2-424C6DC2A790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7BB97A69-7672-BA7D-8C5D-837608E4BDEE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52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68" name="直接箭头连接符 167">
            <a:extLst>
              <a:ext uri="{FF2B5EF4-FFF2-40B4-BE49-F238E27FC236}">
                <a16:creationId xmlns:a16="http://schemas.microsoft.com/office/drawing/2014/main" id="{B307F9B4-E764-081A-4FD3-ECFD4CD5F1B4}"/>
              </a:ext>
            </a:extLst>
          </p:cNvPr>
          <p:cNvCxnSpPr>
            <a:cxnSpLocks/>
          </p:cNvCxnSpPr>
          <p:nvPr/>
        </p:nvCxnSpPr>
        <p:spPr>
          <a:xfrm flipH="1">
            <a:off x="481371" y="1826490"/>
            <a:ext cx="1959951" cy="316349"/>
          </a:xfrm>
          <a:prstGeom prst="straightConnector1">
            <a:avLst/>
          </a:prstGeom>
          <a:ln w="12700">
            <a:solidFill>
              <a:srgbClr val="D2844F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9" name="直接箭头连接符 168">
            <a:extLst>
              <a:ext uri="{FF2B5EF4-FFF2-40B4-BE49-F238E27FC236}">
                <a16:creationId xmlns:a16="http://schemas.microsoft.com/office/drawing/2014/main" id="{BC56EA9B-1392-EBAB-7953-A609EC336431}"/>
              </a:ext>
            </a:extLst>
          </p:cNvPr>
          <p:cNvCxnSpPr>
            <a:cxnSpLocks/>
          </p:cNvCxnSpPr>
          <p:nvPr/>
        </p:nvCxnSpPr>
        <p:spPr>
          <a:xfrm>
            <a:off x="328003" y="2294629"/>
            <a:ext cx="1218371" cy="1802319"/>
          </a:xfrm>
          <a:prstGeom prst="straightConnector1">
            <a:avLst/>
          </a:prstGeom>
          <a:ln w="12700">
            <a:solidFill>
              <a:srgbClr val="D2844F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04808749-FC1F-3663-01FE-13DC6C67E5DA}"/>
              </a:ext>
            </a:extLst>
          </p:cNvPr>
          <p:cNvGrpSpPr/>
          <p:nvPr/>
        </p:nvGrpSpPr>
        <p:grpSpPr>
          <a:xfrm rot="3331983">
            <a:off x="292314" y="3187774"/>
            <a:ext cx="1015413" cy="412866"/>
            <a:chOff x="4548415" y="1892705"/>
            <a:chExt cx="1015413" cy="412866"/>
          </a:xfrm>
        </p:grpSpPr>
        <p:pic>
          <p:nvPicPr>
            <p:cNvPr id="172" name="图形 171" descr="卡车 纯色填充">
              <a:extLst>
                <a:ext uri="{FF2B5EF4-FFF2-40B4-BE49-F238E27FC236}">
                  <a16:creationId xmlns:a16="http://schemas.microsoft.com/office/drawing/2014/main" id="{4B676CB9-4BF6-C300-7488-9B075129B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73" name="图片 172">
              <a:extLst>
                <a:ext uri="{FF2B5EF4-FFF2-40B4-BE49-F238E27FC236}">
                  <a16:creationId xmlns:a16="http://schemas.microsoft.com/office/drawing/2014/main" id="{1478FB88-680F-1B9D-1B0C-B683F32589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738E4E2A-E6EC-1A1F-76E6-21C4E9F1F3D4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63264687-D361-561F-0727-47DB4C06CC8F}"/>
                </a:ext>
              </a:extLst>
            </p:cNvPr>
            <p:cNvSpPr txBox="1"/>
            <p:nvPr/>
          </p:nvSpPr>
          <p:spPr>
            <a:xfrm>
              <a:off x="4798697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76" name="直接箭头连接符 175">
            <a:extLst>
              <a:ext uri="{FF2B5EF4-FFF2-40B4-BE49-F238E27FC236}">
                <a16:creationId xmlns:a16="http://schemas.microsoft.com/office/drawing/2014/main" id="{247CF066-240E-A228-4B4A-DF1BA8AD14EA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1905162" y="2998069"/>
            <a:ext cx="2005128" cy="1045636"/>
          </a:xfrm>
          <a:prstGeom prst="straightConnector1">
            <a:avLst/>
          </a:prstGeom>
          <a:ln w="12700">
            <a:solidFill>
              <a:srgbClr val="D2844F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83459E86-3C38-D904-B49E-EBA6096B64CC}"/>
              </a:ext>
            </a:extLst>
          </p:cNvPr>
          <p:cNvGrpSpPr/>
          <p:nvPr/>
        </p:nvGrpSpPr>
        <p:grpSpPr>
          <a:xfrm rot="20052850">
            <a:off x="2095698" y="3322386"/>
            <a:ext cx="1015412" cy="412866"/>
            <a:chOff x="4548415" y="1892705"/>
            <a:chExt cx="1015412" cy="412866"/>
          </a:xfrm>
        </p:grpSpPr>
        <p:pic>
          <p:nvPicPr>
            <p:cNvPr id="181" name="图形 180" descr="卡车 纯色填充">
              <a:extLst>
                <a:ext uri="{FF2B5EF4-FFF2-40B4-BE49-F238E27FC236}">
                  <a16:creationId xmlns:a16="http://schemas.microsoft.com/office/drawing/2014/main" id="{C985BEC0-EEE3-3BED-A97C-269C2C5D5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849499" y="1892705"/>
              <a:ext cx="412866" cy="412866"/>
            </a:xfrm>
            <a:prstGeom prst="rect">
              <a:avLst/>
            </a:prstGeom>
          </p:spPr>
        </p:pic>
        <p:pic>
          <p:nvPicPr>
            <p:cNvPr id="182" name="图片 181">
              <a:extLst>
                <a:ext uri="{FF2B5EF4-FFF2-40B4-BE49-F238E27FC236}">
                  <a16:creationId xmlns:a16="http://schemas.microsoft.com/office/drawing/2014/main" id="{9111BBED-2FC3-D9CD-EBE3-F14FA0E2E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8415" y="1926444"/>
              <a:ext cx="286084" cy="286084"/>
            </a:xfrm>
            <a:prstGeom prst="rect">
              <a:avLst/>
            </a:prstGeom>
          </p:spPr>
        </p:pic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D422FB20-0AE1-8F34-B82E-14235B5C1B49}"/>
                </a:ext>
              </a:extLst>
            </p:cNvPr>
            <p:cNvSpPr txBox="1"/>
            <p:nvPr/>
          </p:nvSpPr>
          <p:spPr>
            <a:xfrm>
              <a:off x="4561381" y="1953976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B7BE11E4-AE9B-A028-D121-73243CA8F06C}"/>
                </a:ext>
              </a:extLst>
            </p:cNvPr>
            <p:cNvSpPr txBox="1"/>
            <p:nvPr/>
          </p:nvSpPr>
          <p:spPr>
            <a:xfrm>
              <a:off x="4798696" y="1916654"/>
              <a:ext cx="7651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57</a:t>
              </a:r>
              <a:endParaRPr lang="zh-CN" altLang="en-U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7" name="图片 186">
            <a:extLst>
              <a:ext uri="{FF2B5EF4-FFF2-40B4-BE49-F238E27FC236}">
                <a16:creationId xmlns:a16="http://schemas.microsoft.com/office/drawing/2014/main" id="{5E4E93CF-FD20-A9AA-31F0-E2AF4D3E5AF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942" y="3744277"/>
            <a:ext cx="563812" cy="563812"/>
          </a:xfrm>
          <a:prstGeom prst="rect">
            <a:avLst/>
          </a:prstGeom>
        </p:spPr>
      </p:pic>
      <p:sp>
        <p:nvSpPr>
          <p:cNvPr id="211" name="文本框 210">
            <a:extLst>
              <a:ext uri="{FF2B5EF4-FFF2-40B4-BE49-F238E27FC236}">
                <a16:creationId xmlns:a16="http://schemas.microsoft.com/office/drawing/2014/main" id="{790BF203-924E-EF9B-D959-415309BABB61}"/>
              </a:ext>
            </a:extLst>
          </p:cNvPr>
          <p:cNvSpPr txBox="1"/>
          <p:nvPr/>
        </p:nvSpPr>
        <p:spPr>
          <a:xfrm>
            <a:off x="4021059" y="987638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id="{5B95FE45-DF7F-1875-918A-5D881A687F0E}"/>
              </a:ext>
            </a:extLst>
          </p:cNvPr>
          <p:cNvSpPr txBox="1"/>
          <p:nvPr/>
        </p:nvSpPr>
        <p:spPr>
          <a:xfrm>
            <a:off x="5770221" y="1293671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087297F7-C333-E2BC-5CD8-260EC4F67ECA}"/>
              </a:ext>
            </a:extLst>
          </p:cNvPr>
          <p:cNvSpPr txBox="1"/>
          <p:nvPr/>
        </p:nvSpPr>
        <p:spPr>
          <a:xfrm>
            <a:off x="94080" y="2041773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9F1BDA48-30CC-CDFE-2E67-7B22B61B84AC}"/>
              </a:ext>
            </a:extLst>
          </p:cNvPr>
          <p:cNvSpPr txBox="1"/>
          <p:nvPr/>
        </p:nvSpPr>
        <p:spPr>
          <a:xfrm>
            <a:off x="1600953" y="3996323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6" name="文本框 215">
            <a:extLst>
              <a:ext uri="{FF2B5EF4-FFF2-40B4-BE49-F238E27FC236}">
                <a16:creationId xmlns:a16="http://schemas.microsoft.com/office/drawing/2014/main" id="{6E0DC54F-1661-393B-F1B4-3071ED3DBD65}"/>
              </a:ext>
            </a:extLst>
          </p:cNvPr>
          <p:cNvSpPr txBox="1"/>
          <p:nvPr/>
        </p:nvSpPr>
        <p:spPr>
          <a:xfrm>
            <a:off x="2224844" y="4550719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7" name="文本框 216">
            <a:extLst>
              <a:ext uri="{FF2B5EF4-FFF2-40B4-BE49-F238E27FC236}">
                <a16:creationId xmlns:a16="http://schemas.microsoft.com/office/drawing/2014/main" id="{65D7D882-F718-59FB-7DA1-F95293E7FC24}"/>
              </a:ext>
            </a:extLst>
          </p:cNvPr>
          <p:cNvSpPr txBox="1"/>
          <p:nvPr/>
        </p:nvSpPr>
        <p:spPr>
          <a:xfrm>
            <a:off x="6300352" y="2336123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3BA1DC29-BFF9-51E3-AE3C-7005C9FACDD2}"/>
              </a:ext>
            </a:extLst>
          </p:cNvPr>
          <p:cNvSpPr txBox="1"/>
          <p:nvPr/>
        </p:nvSpPr>
        <p:spPr>
          <a:xfrm>
            <a:off x="1912784" y="2898470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23EF2DAD-F2B6-9704-7490-88A6D5DAC74A}"/>
              </a:ext>
            </a:extLst>
          </p:cNvPr>
          <p:cNvGrpSpPr/>
          <p:nvPr/>
        </p:nvGrpSpPr>
        <p:grpSpPr>
          <a:xfrm>
            <a:off x="3910288" y="2647096"/>
            <a:ext cx="1002635" cy="499313"/>
            <a:chOff x="3864191" y="2735120"/>
            <a:chExt cx="1002635" cy="49931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3230E9BE-2943-BF09-AE93-64E02A43D476}"/>
                </a:ext>
              </a:extLst>
            </p:cNvPr>
            <p:cNvGrpSpPr/>
            <p:nvPr/>
          </p:nvGrpSpPr>
          <p:grpSpPr>
            <a:xfrm>
              <a:off x="3864191" y="2735120"/>
              <a:ext cx="1002635" cy="499313"/>
              <a:chOff x="4918740" y="2476227"/>
              <a:chExt cx="1414274" cy="722696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C89502B9-BCD7-76DD-A42D-E3CCC1E41F78}"/>
                  </a:ext>
                </a:extLst>
              </p:cNvPr>
              <p:cNvGrpSpPr/>
              <p:nvPr/>
            </p:nvGrpSpPr>
            <p:grpSpPr>
              <a:xfrm>
                <a:off x="4918740" y="2476227"/>
                <a:ext cx="681959" cy="722696"/>
                <a:chOff x="5706140" y="2920727"/>
                <a:chExt cx="681959" cy="722696"/>
              </a:xfrm>
            </p:grpSpPr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id="{72C5B1A0-CED1-9682-0B56-9BC8CB7DA5A4}"/>
                    </a:ext>
                  </a:extLst>
                </p:cNvPr>
                <p:cNvSpPr/>
                <p:nvPr/>
              </p:nvSpPr>
              <p:spPr>
                <a:xfrm>
                  <a:off x="5706140" y="3214007"/>
                  <a:ext cx="681959" cy="42941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8">
                  <a:extLst>
                    <a:ext uri="{FF2B5EF4-FFF2-40B4-BE49-F238E27FC236}">
                      <a16:creationId xmlns:a16="http://schemas.microsoft.com/office/drawing/2014/main" id="{70BAFF6E-8D19-F5AA-300A-E978562BD480}"/>
                    </a:ext>
                  </a:extLst>
                </p:cNvPr>
                <p:cNvSpPr/>
                <p:nvPr/>
              </p:nvSpPr>
              <p:spPr>
                <a:xfrm>
                  <a:off x="5712548" y="2920727"/>
                  <a:ext cx="665719" cy="289067"/>
                </a:xfrm>
                <a:prstGeom prst="triangl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6471CFD-D93D-59C9-04FD-A006F3F5DE3C}"/>
                  </a:ext>
                </a:extLst>
              </p:cNvPr>
              <p:cNvSpPr txBox="1"/>
              <p:nvPr/>
            </p:nvSpPr>
            <p:spPr>
              <a:xfrm>
                <a:off x="4974114" y="2818124"/>
                <a:ext cx="1358900" cy="369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19895170-6EB9-54EC-6496-BAA808B3E2E3}"/>
                </a:ext>
              </a:extLst>
            </p:cNvPr>
            <p:cNvSpPr txBox="1"/>
            <p:nvPr/>
          </p:nvSpPr>
          <p:spPr>
            <a:xfrm>
              <a:off x="3954876" y="2921980"/>
              <a:ext cx="437329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n-US" altLang="zh-CN" sz="12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0" name="文本框 219">
            <a:extLst>
              <a:ext uri="{FF2B5EF4-FFF2-40B4-BE49-F238E27FC236}">
                <a16:creationId xmlns:a16="http://schemas.microsoft.com/office/drawing/2014/main" id="{1DA8419B-9748-48F0-FE09-01541FC5F874}"/>
              </a:ext>
            </a:extLst>
          </p:cNvPr>
          <p:cNvSpPr txBox="1"/>
          <p:nvPr/>
        </p:nvSpPr>
        <p:spPr>
          <a:xfrm>
            <a:off x="3919023" y="5616907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BF876BEC-C441-6310-18FD-5A6074F195A3}"/>
              </a:ext>
            </a:extLst>
          </p:cNvPr>
          <p:cNvSpPr txBox="1"/>
          <p:nvPr/>
        </p:nvSpPr>
        <p:spPr>
          <a:xfrm>
            <a:off x="2503504" y="1698306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2" name="文本框 221">
            <a:extLst>
              <a:ext uri="{FF2B5EF4-FFF2-40B4-BE49-F238E27FC236}">
                <a16:creationId xmlns:a16="http://schemas.microsoft.com/office/drawing/2014/main" id="{A702C4B1-5099-D5E5-50AE-38B9E3D43E2E}"/>
              </a:ext>
            </a:extLst>
          </p:cNvPr>
          <p:cNvSpPr txBox="1"/>
          <p:nvPr/>
        </p:nvSpPr>
        <p:spPr>
          <a:xfrm>
            <a:off x="4885166" y="3940062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EECEC73D-C7F3-AAE4-D522-27814F958D5B}"/>
              </a:ext>
            </a:extLst>
          </p:cNvPr>
          <p:cNvSpPr txBox="1"/>
          <p:nvPr/>
        </p:nvSpPr>
        <p:spPr>
          <a:xfrm>
            <a:off x="7849868" y="2640468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DA10B93C-453C-1322-B64E-D53C713579DE}"/>
              </a:ext>
            </a:extLst>
          </p:cNvPr>
          <p:cNvSpPr txBox="1"/>
          <p:nvPr/>
        </p:nvSpPr>
        <p:spPr>
          <a:xfrm>
            <a:off x="7221711" y="3991797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" name="文本框 224">
            <a:extLst>
              <a:ext uri="{FF2B5EF4-FFF2-40B4-BE49-F238E27FC236}">
                <a16:creationId xmlns:a16="http://schemas.microsoft.com/office/drawing/2014/main" id="{E54E77C8-1672-7825-1BA9-83B863714403}"/>
              </a:ext>
            </a:extLst>
          </p:cNvPr>
          <p:cNvSpPr txBox="1"/>
          <p:nvPr/>
        </p:nvSpPr>
        <p:spPr>
          <a:xfrm>
            <a:off x="7494724" y="946257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8FBE61AE-5038-3DED-DBE6-D258987AE5D4}"/>
              </a:ext>
            </a:extLst>
          </p:cNvPr>
          <p:cNvSpPr txBox="1"/>
          <p:nvPr/>
        </p:nvSpPr>
        <p:spPr>
          <a:xfrm>
            <a:off x="5448416" y="5110016"/>
            <a:ext cx="4373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zh-CN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2" name="组合 271">
            <a:extLst>
              <a:ext uri="{FF2B5EF4-FFF2-40B4-BE49-F238E27FC236}">
                <a16:creationId xmlns:a16="http://schemas.microsoft.com/office/drawing/2014/main" id="{2DC07E42-04DD-4AD0-FE74-34BC90A298DE}"/>
              </a:ext>
            </a:extLst>
          </p:cNvPr>
          <p:cNvGrpSpPr/>
          <p:nvPr/>
        </p:nvGrpSpPr>
        <p:grpSpPr>
          <a:xfrm>
            <a:off x="8970278" y="1684116"/>
            <a:ext cx="3570563" cy="3014246"/>
            <a:chOff x="8492045" y="3733686"/>
            <a:chExt cx="3570563" cy="3014246"/>
          </a:xfrm>
        </p:grpSpPr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5193706B-35FE-198C-1057-23A518ECE4D5}"/>
                </a:ext>
              </a:extLst>
            </p:cNvPr>
            <p:cNvGrpSpPr/>
            <p:nvPr/>
          </p:nvGrpSpPr>
          <p:grpSpPr>
            <a:xfrm>
              <a:off x="8589045" y="3733686"/>
              <a:ext cx="1002635" cy="499313"/>
              <a:chOff x="4918740" y="2476227"/>
              <a:chExt cx="1414274" cy="722696"/>
            </a:xfrm>
          </p:grpSpPr>
          <p:grpSp>
            <p:nvGrpSpPr>
              <p:cNvPr id="251" name="组合 250">
                <a:extLst>
                  <a:ext uri="{FF2B5EF4-FFF2-40B4-BE49-F238E27FC236}">
                    <a16:creationId xmlns:a16="http://schemas.microsoft.com/office/drawing/2014/main" id="{B2AF145B-7D5D-3FAD-40C4-404AB8B73ADE}"/>
                  </a:ext>
                </a:extLst>
              </p:cNvPr>
              <p:cNvGrpSpPr/>
              <p:nvPr/>
            </p:nvGrpSpPr>
            <p:grpSpPr>
              <a:xfrm>
                <a:off x="4918740" y="2476227"/>
                <a:ext cx="681959" cy="722696"/>
                <a:chOff x="5706140" y="2920727"/>
                <a:chExt cx="681959" cy="722696"/>
              </a:xfrm>
            </p:grpSpPr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16F0BFA7-6AAB-6D1F-69E9-9D1328FC2F51}"/>
                    </a:ext>
                  </a:extLst>
                </p:cNvPr>
                <p:cNvSpPr/>
                <p:nvPr/>
              </p:nvSpPr>
              <p:spPr>
                <a:xfrm>
                  <a:off x="5706140" y="3214007"/>
                  <a:ext cx="681959" cy="429416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4" name="等腰三角形 253">
                  <a:extLst>
                    <a:ext uri="{FF2B5EF4-FFF2-40B4-BE49-F238E27FC236}">
                      <a16:creationId xmlns:a16="http://schemas.microsoft.com/office/drawing/2014/main" id="{8B5A35EE-8695-990E-140E-16A979EC98F8}"/>
                    </a:ext>
                  </a:extLst>
                </p:cNvPr>
                <p:cNvSpPr/>
                <p:nvPr/>
              </p:nvSpPr>
              <p:spPr>
                <a:xfrm>
                  <a:off x="5712548" y="2920727"/>
                  <a:ext cx="665719" cy="289067"/>
                </a:xfrm>
                <a:prstGeom prst="triangl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52" name="文本框 251">
                <a:extLst>
                  <a:ext uri="{FF2B5EF4-FFF2-40B4-BE49-F238E27FC236}">
                    <a16:creationId xmlns:a16="http://schemas.microsoft.com/office/drawing/2014/main" id="{B6B40E67-F1E9-DCA9-A296-87F8A5730A09}"/>
                  </a:ext>
                </a:extLst>
              </p:cNvPr>
              <p:cNvSpPr txBox="1"/>
              <p:nvPr/>
            </p:nvSpPr>
            <p:spPr>
              <a:xfrm>
                <a:off x="4974114" y="2818124"/>
                <a:ext cx="1358900" cy="3693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255" name="图形 254" descr="用户 纯色填充">
              <a:extLst>
                <a:ext uri="{FF2B5EF4-FFF2-40B4-BE49-F238E27FC236}">
                  <a16:creationId xmlns:a16="http://schemas.microsoft.com/office/drawing/2014/main" id="{1CC64756-F0AC-A76E-3D6C-0F334B202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92045" y="4319311"/>
              <a:ext cx="675039" cy="675039"/>
            </a:xfrm>
            <a:prstGeom prst="rect">
              <a:avLst/>
            </a:prstGeom>
          </p:spPr>
        </p:pic>
        <p:pic>
          <p:nvPicPr>
            <p:cNvPr id="256" name="图片 255">
              <a:extLst>
                <a:ext uri="{FF2B5EF4-FFF2-40B4-BE49-F238E27FC236}">
                  <a16:creationId xmlns:a16="http://schemas.microsoft.com/office/drawing/2014/main" id="{F196D27C-6E62-41AD-2407-EB8ADBAB2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0944" y="5078442"/>
              <a:ext cx="563812" cy="563812"/>
            </a:xfrm>
            <a:prstGeom prst="rect">
              <a:avLst/>
            </a:prstGeom>
          </p:spPr>
        </p:pic>
        <p:pic>
          <p:nvPicPr>
            <p:cNvPr id="258" name="图形 257" descr="卡车 纯色填充">
              <a:extLst>
                <a:ext uri="{FF2B5EF4-FFF2-40B4-BE49-F238E27FC236}">
                  <a16:creationId xmlns:a16="http://schemas.microsoft.com/office/drawing/2014/main" id="{4671A894-D91C-8770-4622-8F774C11D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8677495" y="6335066"/>
              <a:ext cx="412866" cy="412866"/>
            </a:xfrm>
            <a:prstGeom prst="rect">
              <a:avLst/>
            </a:prstGeom>
          </p:spPr>
        </p:pic>
        <p:pic>
          <p:nvPicPr>
            <p:cNvPr id="259" name="图片 258">
              <a:extLst>
                <a:ext uri="{FF2B5EF4-FFF2-40B4-BE49-F238E27FC236}">
                  <a16:creationId xmlns:a16="http://schemas.microsoft.com/office/drawing/2014/main" id="{E3A011C3-9ACF-9693-9D59-9EC141A59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5344" y="5806692"/>
              <a:ext cx="377169" cy="377169"/>
            </a:xfrm>
            <a:prstGeom prst="rect">
              <a:avLst/>
            </a:prstGeom>
          </p:spPr>
        </p:pic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D41452C0-9074-370B-177E-588747663BF2}"/>
                </a:ext>
              </a:extLst>
            </p:cNvPr>
            <p:cNvSpPr txBox="1"/>
            <p:nvPr/>
          </p:nvSpPr>
          <p:spPr>
            <a:xfrm>
              <a:off x="9167084" y="3882363"/>
              <a:ext cx="9527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Depot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8B2F946B-EF00-4E69-C864-FA36AF29674A}"/>
                </a:ext>
              </a:extLst>
            </p:cNvPr>
            <p:cNvSpPr txBox="1"/>
            <p:nvPr/>
          </p:nvSpPr>
          <p:spPr>
            <a:xfrm>
              <a:off x="9189567" y="4536677"/>
              <a:ext cx="2866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Customers to be delivered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4C3834AA-F6B0-9DCE-9C88-EC9F524CDAAA}"/>
                </a:ext>
              </a:extLst>
            </p:cNvPr>
            <p:cNvSpPr txBox="1"/>
            <p:nvPr/>
          </p:nvSpPr>
          <p:spPr>
            <a:xfrm>
              <a:off x="9196445" y="5247575"/>
              <a:ext cx="2866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Customers to pick up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C7256FCC-13F8-CBFF-7CDD-ED64F86A6F33}"/>
                </a:ext>
              </a:extLst>
            </p:cNvPr>
            <p:cNvSpPr txBox="1"/>
            <p:nvPr/>
          </p:nvSpPr>
          <p:spPr>
            <a:xfrm>
              <a:off x="9189566" y="5813231"/>
              <a:ext cx="2866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Fuel tank and fuel level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E27BAF4B-6432-CB10-1AE6-CB2762BDF51F}"/>
                </a:ext>
              </a:extLst>
            </p:cNvPr>
            <p:cNvSpPr txBox="1"/>
            <p:nvPr/>
          </p:nvSpPr>
          <p:spPr>
            <a:xfrm>
              <a:off x="9189566" y="6339463"/>
              <a:ext cx="28661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Vehicle and vehicle load</a:t>
              </a:r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5973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Microsoft Office PowerPoint</Application>
  <PresentationFormat>宽屏</PresentationFormat>
  <Paragraphs>54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倩</dc:creator>
  <cp:lastModifiedBy>周 倩</cp:lastModifiedBy>
  <cp:revision>1</cp:revision>
  <dcterms:created xsi:type="dcterms:W3CDTF">2023-03-28T05:34:53Z</dcterms:created>
  <dcterms:modified xsi:type="dcterms:W3CDTF">2023-03-28T05:35:27Z</dcterms:modified>
</cp:coreProperties>
</file>