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21EBC7-0ED3-C0F1-5CB4-1844AEB96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B91F7FD-501D-5A12-0D53-AB643D8881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A0256C-204C-893F-32CA-F87EA9C83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42177B-3180-4907-9EBE-B9DFEE0B9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1699DB-404B-FEDA-FD14-C87465AC7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423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782CFD-8AA7-32DC-7D5D-84575EC45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7A673BB-B4EE-BFD8-C332-B1DDD41E26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F1FBB5-A235-5FEB-CE91-C437C42C4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1D57928-3F14-E264-4400-E00D4A2AF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2F2D32-DFF6-9E36-7A1C-66E423B98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54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554E378-74EC-EF23-421C-58FC7795A6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308340F-149A-36DF-188E-A054DACEE4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ADD33E-71E4-5CF9-DC3E-40DECFD8F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AF273D-6B35-89BF-D1CF-56AA4DC77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47A008-268E-D8FD-2A5D-636037974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699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F35509-B600-6275-ADCA-9222C10FC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2DE317-B90B-675E-BD0E-02D87CDC5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836962-7AE4-D094-D59D-24A60CD92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2C2E46-6530-4BB1-E66A-DA7606365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92D0E7-DF0F-E165-77DB-BBA21D07B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8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0E9366-2F2C-229C-D6E7-8A16D4065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D0C55C-4168-398F-979C-1FA87CD2C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10FCEA-89F3-4752-47FF-99BCFB6AE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FCD4A3-0312-3E44-3D5E-6E95DCB22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F51EEF-D53C-A297-4362-96AF8EE59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037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7DCBE-4314-69A2-D132-EC5908443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62DA65B-4A0F-215D-CC64-D2D220558E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EDDCA1-7CE3-9576-1314-2916CF14A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A29CB61-FE05-EFD1-33D1-9F61364E5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8B3E71-59E5-9405-AE49-74EAE4906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4102B92-4BA6-770C-713C-AC2EF832F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535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7DCB4F-1251-AE96-299B-2667850C2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5608D27-C04A-AFEA-54F8-91B5B025E1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8EECFDC-09DD-7574-BC9A-AF4F5BE4EE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F1BA9BF-5D3F-72C6-C52B-F1D02F288B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5D312EA-08A2-2237-FA30-1B88AEAF55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3189881-9C3C-8821-553D-87134A4C5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482C318-2BD9-B62A-C5E4-D536FCFBF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1CB2239-44AE-C6FA-0187-ED9CBD756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70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CEAB9E-2D7F-DBDF-BBBD-68B1E6140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45CE0AF-13CE-545D-030A-624F1A879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3D685B-911D-DBC9-9F57-CB49888F1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38D352-54B3-888E-BAE6-C87D658E4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513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C687EBC-B1DD-679D-BCE7-D96F74AC8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1966F12-083D-79E2-99FE-37207B041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BA6CA4F-AE82-6F0D-269D-482F4519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622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ED2F4D-1D37-C1EE-F468-93B88089B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9E5DC6E-45BA-1B08-4C0D-1C901311EF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2713A3-678D-4887-DE70-ECE515617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6EB4673-CD8C-B7FB-7EB8-3E7C72A7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904E8D-F36B-7A9E-3049-D4DF12119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F52411B-FBB1-CA9A-62FF-57DEC01D6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327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1F3AE-B6E4-6781-48DA-4081F454D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A0BE078-4964-F44F-81CC-D4C1288A3A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6E7ABD2-A9C8-FEB8-D35B-954E289126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16BC7C-84BB-E294-C1EA-7D531798C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F56B93-C369-50E4-EEE9-1820AAD1F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296DE25-3545-4DBE-0443-21F15643A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011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FDFCE4C-DED2-3A13-1DBC-1BB2DC15D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104CAF9-826B-4AD4-BE85-D82B3AAE4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944065-60D4-1287-C0AE-5650B06539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D17B0-EAF8-4F8B-B436-1C1748D356E7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61DADA-E329-21FD-0875-FBF8800484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3F3E35-7C25-82A3-6B69-8281B33483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E8AFC-C90A-4ACC-9B18-676A6D1480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79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32C406-F544-1B2A-A546-DA731DFCA282}"/>
                  </a:ext>
                </a:extLst>
              </p:cNvPr>
              <p:cNvSpPr txBox="1"/>
              <p:nvPr/>
            </p:nvSpPr>
            <p:spPr>
              <a:xfrm>
                <a:off x="648582" y="2317898"/>
                <a:ext cx="3239387" cy="15665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.47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0.47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0.52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0.52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0.40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0.40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0.45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0.45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0.38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0.38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0.48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0.48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</m:mr>
                        <m:m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mr>
                      </m:m>
                    </m:oMath>
                  </m:oMathPara>
                </a14:m>
                <a:endParaRPr lang="en-US" altLang="zh-CN" dirty="0"/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32C406-F544-1B2A-A546-DA731DFCA2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582" y="2317898"/>
                <a:ext cx="3239387" cy="156658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76BE50C-7EE5-74D7-80B3-9806BE08AC4C}"/>
                  </a:ext>
                </a:extLst>
              </p:cNvPr>
              <p:cNvSpPr txBox="1"/>
              <p:nvPr/>
            </p:nvSpPr>
            <p:spPr>
              <a:xfrm>
                <a:off x="6904088" y="2310810"/>
                <a:ext cx="2721927" cy="155010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.15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0.15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0.35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0.35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0.56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0.56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0.32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0.32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0.53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0.53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0.49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0.49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mr>
                      </m:m>
                    </m:oMath>
                  </m:oMathPara>
                </a14:m>
                <a:endParaRPr lang="en-US" altLang="zh-CN" dirty="0"/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76BE50C-7EE5-74D7-80B3-9806BE08AC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4088" y="2310810"/>
                <a:ext cx="2721927" cy="15501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2B106AE-0CD6-D8D3-5AD6-A37DCBA550C1}"/>
                  </a:ext>
                </a:extLst>
              </p:cNvPr>
              <p:cNvSpPr txBox="1"/>
              <p:nvPr/>
            </p:nvSpPr>
            <p:spPr>
              <a:xfrm>
                <a:off x="3664701" y="2317898"/>
                <a:ext cx="3239387" cy="15665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  <m:sub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4.73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4.73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13.23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13.23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0.68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0.68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11.66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11.66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9.88</m:t>
                                </m:r>
                              </m:e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9.88</m:t>
                                </m:r>
                              </m:e>
                            </m:mr>
                          </m:m>
                        </m:e>
                      </m:d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m:rPr>
                                <m:brk m:alnAt="7"/>
                              </m:rPr>
                              <a:rPr lang="en-US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</m:mr>
                        <m:m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e>
                        </m:mr>
                      </m:m>
                    </m:oMath>
                  </m:oMathPara>
                </a14:m>
                <a:endParaRPr lang="en-US" altLang="zh-CN" dirty="0"/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2B106AE-0CD6-D8D3-5AD6-A37DCBA550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4701" y="2317898"/>
                <a:ext cx="3239387" cy="15665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表格 7">
                <a:extLst>
                  <a:ext uri="{FF2B5EF4-FFF2-40B4-BE49-F238E27FC236}">
                    <a16:creationId xmlns:a16="http://schemas.microsoft.com/office/drawing/2014/main" id="{E9B30D7C-63FB-76F5-DB58-5180190091C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3471574"/>
                  </p:ext>
                </p:extLst>
              </p:nvPr>
            </p:nvGraphicFramePr>
            <p:xfrm>
              <a:off x="1734883" y="2013098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297712"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表格 7">
                <a:extLst>
                  <a:ext uri="{FF2B5EF4-FFF2-40B4-BE49-F238E27FC236}">
                    <a16:creationId xmlns:a16="http://schemas.microsoft.com/office/drawing/2014/main" id="{E9B30D7C-63FB-76F5-DB58-5180190091C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3471574"/>
                  </p:ext>
                </p:extLst>
              </p:nvPr>
            </p:nvGraphicFramePr>
            <p:xfrm>
              <a:off x="1734883" y="2013098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r="-1433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93805" r="-345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56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" name="表格 14">
                <a:extLst>
                  <a:ext uri="{FF2B5EF4-FFF2-40B4-BE49-F238E27FC236}">
                    <a16:creationId xmlns:a16="http://schemas.microsoft.com/office/drawing/2014/main" id="{A6C971C9-DC97-24EF-59B0-452AD13BC0E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1265253"/>
                  </p:ext>
                </p:extLst>
              </p:nvPr>
            </p:nvGraphicFramePr>
            <p:xfrm>
              <a:off x="7721014" y="2013098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297712"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" name="表格 14">
                <a:extLst>
                  <a:ext uri="{FF2B5EF4-FFF2-40B4-BE49-F238E27FC236}">
                    <a16:creationId xmlns:a16="http://schemas.microsoft.com/office/drawing/2014/main" id="{A6C971C9-DC97-24EF-59B0-452AD13BC0E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1265253"/>
                  </p:ext>
                </p:extLst>
              </p:nvPr>
            </p:nvGraphicFramePr>
            <p:xfrm>
              <a:off x="7721014" y="2013098"/>
              <a:ext cx="1566544" cy="3048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41812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685465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39267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r="-1433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93805" r="-345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5615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6" name="表格 15">
                <a:extLst>
                  <a:ext uri="{FF2B5EF4-FFF2-40B4-BE49-F238E27FC236}">
                    <a16:creationId xmlns:a16="http://schemas.microsoft.com/office/drawing/2014/main" id="{9C708337-C2EC-F3C9-E2B3-E60D51870E5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5950541"/>
                  </p:ext>
                </p:extLst>
              </p:nvPr>
            </p:nvGraphicFramePr>
            <p:xfrm>
              <a:off x="4727948" y="2006010"/>
              <a:ext cx="1715383" cy="3118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702791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750592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62000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311888"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𝑣h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1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oMath>
                            </m:oMathPara>
                          </a14:m>
                          <a:endParaRPr lang="zh-CN" altLang="en-US" sz="14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6" name="表格 15">
                <a:extLst>
                  <a:ext uri="{FF2B5EF4-FFF2-40B4-BE49-F238E27FC236}">
                    <a16:creationId xmlns:a16="http://schemas.microsoft.com/office/drawing/2014/main" id="{9C708337-C2EC-F3C9-E2B3-E60D51870E5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5950541"/>
                  </p:ext>
                </p:extLst>
              </p:nvPr>
            </p:nvGraphicFramePr>
            <p:xfrm>
              <a:off x="4727948" y="2006010"/>
              <a:ext cx="1715383" cy="3118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702791">
                      <a:extLst>
                        <a:ext uri="{9D8B030D-6E8A-4147-A177-3AD203B41FA5}">
                          <a16:colId xmlns:a16="http://schemas.microsoft.com/office/drawing/2014/main" val="1897503385"/>
                        </a:ext>
                      </a:extLst>
                    </a:gridCol>
                    <a:gridCol w="750592">
                      <a:extLst>
                        <a:ext uri="{9D8B030D-6E8A-4147-A177-3AD203B41FA5}">
                          <a16:colId xmlns:a16="http://schemas.microsoft.com/office/drawing/2014/main" val="1383494583"/>
                        </a:ext>
                      </a:extLst>
                    </a:gridCol>
                    <a:gridCol w="262000">
                      <a:extLst>
                        <a:ext uri="{9D8B030D-6E8A-4147-A177-3AD203B41FA5}">
                          <a16:colId xmlns:a16="http://schemas.microsoft.com/office/drawing/2014/main" val="1536575316"/>
                        </a:ext>
                      </a:extLst>
                    </a:gridCol>
                  </a:tblGrid>
                  <a:tr h="3118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r="-1431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94309" r="-349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6"/>
                          <a:stretch>
                            <a:fillRect l="-5558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8302652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06882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21</Words>
  <Application>Microsoft Office PowerPoint</Application>
  <PresentationFormat>宽屏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Cambria Math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 倩</dc:creator>
  <cp:lastModifiedBy>周 倩</cp:lastModifiedBy>
  <cp:revision>4</cp:revision>
  <dcterms:created xsi:type="dcterms:W3CDTF">2022-11-10T09:05:45Z</dcterms:created>
  <dcterms:modified xsi:type="dcterms:W3CDTF">2022-11-10T09:58:49Z</dcterms:modified>
</cp:coreProperties>
</file>