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
  </p:notesMasterIdLst>
  <p:sldIdLst>
    <p:sldId id="256" r:id="rId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731" userDrawn="1">
          <p15:clr>
            <a:srgbClr val="A4A3A4"/>
          </p15:clr>
        </p15:guide>
        <p15:guide id="2" pos="3840" userDrawn="1">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7" roundtripDataSignature="AMtx7mgGGKJpiSux27Nf2Fjidl8HbDGyV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77"/>
    <p:restoredTop sz="86395"/>
  </p:normalViewPr>
  <p:slideViewPr>
    <p:cSldViewPr snapToGrid="0" showGuides="1">
      <p:cViewPr varScale="1">
        <p:scale>
          <a:sx n="37" d="100"/>
          <a:sy n="37" d="100"/>
        </p:scale>
        <p:origin x="34" y="730"/>
      </p:cViewPr>
      <p:guideLst>
        <p:guide orient="horz" pos="731"/>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notesMaster" Target="notesMasters/notesMaster1.xml"/><Relationship Id="rId7" Type="http://customschemas.google.com/relationships/presentationmetadata" Target="metadata"/><Relationship Id="rId2" Type="http://schemas.openxmlformats.org/officeDocument/2006/relationships/slide" Target="slides/slide1.xml"/><Relationship Id="rId1" Type="http://schemas.openxmlformats.org/officeDocument/2006/relationships/slideMaster" Target="slideMasters/slideMaster1.xml"/><Relationship Id="rId11" Type="http://schemas.openxmlformats.org/officeDocument/2006/relationships/tableStyles" Target="tableStyles.xml"/><Relationship Id="rId10" Type="http://schemas.openxmlformats.org/officeDocument/2006/relationships/theme" Target="theme/theme1.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buNone/>
            </a:pPr>
            <a:r>
              <a:rPr lang="en-US" altLang="ja-JP" sz="1100" b="0" i="0" u="none" strike="noStrike" cap="none" dirty="0">
                <a:solidFill>
                  <a:srgbClr val="000000"/>
                </a:solidFill>
                <a:effectLst/>
                <a:latin typeface="Arial"/>
                <a:ea typeface="Arial"/>
                <a:cs typeface="Arial"/>
                <a:sym typeface="Arial"/>
              </a:rPr>
              <a:t>Appendix 3</a:t>
            </a:r>
          </a:p>
          <a:p>
            <a:pPr marL="158750" indent="0">
              <a:buNone/>
            </a:pPr>
            <a:r>
              <a:rPr lang="en-US" altLang="ja-JP" sz="1100" b="0" i="0" u="none" strike="noStrike" cap="none" dirty="0">
                <a:solidFill>
                  <a:srgbClr val="000000"/>
                </a:solidFill>
                <a:effectLst/>
                <a:latin typeface="Arial"/>
                <a:ea typeface="Arial"/>
                <a:cs typeface="Arial"/>
                <a:sym typeface="Arial"/>
              </a:rPr>
              <a:t>Schematic illustration of WDR37 protein structure </a:t>
            </a:r>
          </a:p>
          <a:p>
            <a:pPr marL="158750" indent="0">
              <a:buNone/>
            </a:pPr>
            <a:r>
              <a:rPr lang="en-US" altLang="ja-JP" sz="1100" b="0" i="0" u="none" strike="noStrike" cap="none" dirty="0">
                <a:solidFill>
                  <a:srgbClr val="000000"/>
                </a:solidFill>
                <a:effectLst/>
                <a:latin typeface="Arial"/>
                <a:ea typeface="Arial"/>
                <a:cs typeface="Arial"/>
                <a:sym typeface="Arial"/>
              </a:rPr>
              <a:t>Schematic illustration of WDR37 protein structure with newly identified variants (red, above the protein structure) and previously reported variants (black, below the protein structure). The number of the patients with the same variant is listed in parentheses. The green and blue boxes indicate coiled-coil domain (CC) and WD repeats, respectively.</a:t>
            </a:r>
            <a:endParaRPr lang="ja-JP" altLang="ja-JP" sz="1100" b="0" i="0" u="none" strike="noStrike" cap="none" dirty="0">
              <a:solidFill>
                <a:srgbClr val="000000"/>
              </a:solidFill>
              <a:effectLst/>
              <a:latin typeface="Arial"/>
              <a:ea typeface="Arial"/>
              <a:cs typeface="Arial"/>
              <a:sym typeface="Arial"/>
            </a:endParaRPr>
          </a:p>
          <a:p>
            <a:pPr marL="158750" indent="0">
              <a:buNone/>
            </a:pPr>
            <a:r>
              <a:rPr lang="en-US" altLang="ja-JP" sz="1100" b="0" i="0" u="none" strike="noStrike" cap="none" dirty="0">
                <a:solidFill>
                  <a:srgbClr val="000000"/>
                </a:solidFill>
                <a:effectLst/>
                <a:latin typeface="Arial"/>
                <a:ea typeface="Arial"/>
                <a:cs typeface="Arial"/>
                <a:sym typeface="Arial"/>
              </a:rPr>
              <a:t> </a:t>
            </a:r>
            <a:endParaRPr lang="ja-JP" altLang="ja-JP" sz="1100" b="0" i="0" u="none" strike="noStrike" cap="none" dirty="0">
              <a:solidFill>
                <a:srgbClr val="000000"/>
              </a:solidFill>
              <a:effectLst/>
              <a:latin typeface="Arial"/>
              <a:ea typeface="Arial"/>
              <a:cs typeface="Arial"/>
              <a:sym typeface="Arial"/>
            </a:endParaRPr>
          </a:p>
          <a:p>
            <a:pPr marL="0" lvl="0" indent="0" algn="l" rtl="0">
              <a:spcBef>
                <a:spcPts val="0"/>
              </a:spcBef>
              <a:spcAft>
                <a:spcPts val="0"/>
              </a:spcAft>
              <a:buNone/>
            </a:pPr>
            <a:endParaRPr dirty="0"/>
          </a:p>
        </p:txBody>
      </p:sp>
      <p:sp>
        <p:nvSpPr>
          <p:cNvPr id="82" name="Google Shape;8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11"/>
        <p:cNvGrpSpPr/>
        <p:nvPr/>
      </p:nvGrpSpPr>
      <p:grpSpPr>
        <a:xfrm>
          <a:off x="0" y="0"/>
          <a:ext cx="0" cy="0"/>
          <a:chOff x="0" y="0"/>
          <a:chExt cx="0" cy="0"/>
        </a:xfrm>
      </p:grpSpPr>
      <p:sp>
        <p:nvSpPr>
          <p:cNvPr id="12" name="Google Shape;12;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17"/>
        <p:cNvGrpSpPr/>
        <p:nvPr/>
      </p:nvGrpSpPr>
      <p:grpSpPr>
        <a:xfrm>
          <a:off x="0" y="0"/>
          <a:ext cx="0" cy="0"/>
          <a:chOff x="0" y="0"/>
          <a:chExt cx="0" cy="0"/>
        </a:xfrm>
      </p:grpSpPr>
      <p:sp>
        <p:nvSpPr>
          <p:cNvPr id="18" name="Google Shape;18;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Arial"/>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29"/>
        <p:cNvGrpSpPr/>
        <p:nvPr/>
      </p:nvGrpSpPr>
      <p:grpSpPr>
        <a:xfrm>
          <a:off x="0" y="0"/>
          <a:ext cx="0" cy="0"/>
          <a:chOff x="0" y="0"/>
          <a:chExt cx="0" cy="0"/>
        </a:xfrm>
      </p:grpSpPr>
      <p:sp>
        <p:nvSpPr>
          <p:cNvPr id="30" name="Google Shape;30;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36"/>
        <p:cNvGrpSpPr/>
        <p:nvPr/>
      </p:nvGrpSpPr>
      <p:grpSpPr>
        <a:xfrm>
          <a:off x="0" y="0"/>
          <a:ext cx="0" cy="0"/>
          <a:chOff x="0" y="0"/>
          <a:chExt cx="0" cy="0"/>
        </a:xfrm>
      </p:grpSpPr>
      <p:sp>
        <p:nvSpPr>
          <p:cNvPr id="37" name="Google Shape;37;p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45"/>
        <p:cNvGrpSpPr/>
        <p:nvPr/>
      </p:nvGrpSpPr>
      <p:grpSpPr>
        <a:xfrm>
          <a:off x="0" y="0"/>
          <a:ext cx="0" cy="0"/>
          <a:chOff x="0" y="0"/>
          <a:chExt cx="0" cy="0"/>
        </a:xfrm>
      </p:grpSpPr>
      <p:sp>
        <p:nvSpPr>
          <p:cNvPr id="46" name="Google Shape;46;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50"/>
        <p:cNvGrpSpPr/>
        <p:nvPr/>
      </p:nvGrpSpPr>
      <p:grpSpPr>
        <a:xfrm>
          <a:off x="0" y="0"/>
          <a:ext cx="0" cy="0"/>
          <a:chOff x="0" y="0"/>
          <a:chExt cx="0" cy="0"/>
        </a:xfrm>
      </p:grpSpPr>
      <p:sp>
        <p:nvSpPr>
          <p:cNvPr id="51" name="Google Shape;51;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Arial"/>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5183188" y="987425"/>
            <a:ext cx="6172200" cy="4873625"/>
          </a:xfrm>
          <a:prstGeom prst="rect">
            <a:avLst/>
          </a:prstGeom>
          <a:noFill/>
          <a:ln>
            <a:noFill/>
          </a:ln>
        </p:spPr>
      </p:sp>
      <p:sp>
        <p:nvSpPr>
          <p:cNvPr id="64" name="Google Shape;64;p1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rial"/>
              <a:buNone/>
              <a:defRPr sz="4400" b="0" i="0" u="none" strike="noStrike" cap="non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8" name="Google Shape;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Arial"/>
                <a:ea typeface="Arial"/>
                <a:cs typeface="Arial"/>
                <a:sym typeface="Arial"/>
              </a:defRPr>
            </a:lvl1pPr>
            <a:lvl2pPr marL="0" marR="0" lvl="1" indent="0" algn="r" rtl="0">
              <a:spcBef>
                <a:spcPts val="0"/>
              </a:spcBef>
              <a:buNone/>
              <a:defRPr sz="1200" b="0" i="0" u="none" strike="noStrike" cap="none">
                <a:solidFill>
                  <a:srgbClr val="888888"/>
                </a:solidFill>
                <a:latin typeface="Arial"/>
                <a:ea typeface="Arial"/>
                <a:cs typeface="Arial"/>
                <a:sym typeface="Arial"/>
              </a:defRPr>
            </a:lvl2pPr>
            <a:lvl3pPr marL="0" marR="0" lvl="2" indent="0" algn="r" rtl="0">
              <a:spcBef>
                <a:spcPts val="0"/>
              </a:spcBef>
              <a:buNone/>
              <a:defRPr sz="1200" b="0" i="0" u="none" strike="noStrike" cap="none">
                <a:solidFill>
                  <a:srgbClr val="888888"/>
                </a:solidFill>
                <a:latin typeface="Arial"/>
                <a:ea typeface="Arial"/>
                <a:cs typeface="Arial"/>
                <a:sym typeface="Arial"/>
              </a:defRPr>
            </a:lvl3pPr>
            <a:lvl4pPr marL="0" marR="0" lvl="3" indent="0" algn="r" rtl="0">
              <a:spcBef>
                <a:spcPts val="0"/>
              </a:spcBef>
              <a:buNone/>
              <a:defRPr sz="1200" b="0" i="0" u="none" strike="noStrike" cap="none">
                <a:solidFill>
                  <a:srgbClr val="888888"/>
                </a:solidFill>
                <a:latin typeface="Arial"/>
                <a:ea typeface="Arial"/>
                <a:cs typeface="Arial"/>
                <a:sym typeface="Arial"/>
              </a:defRPr>
            </a:lvl4pPr>
            <a:lvl5pPr marL="0" marR="0" lvl="4" indent="0" algn="r" rtl="0">
              <a:spcBef>
                <a:spcPts val="0"/>
              </a:spcBef>
              <a:buNone/>
              <a:defRPr sz="1200" b="0" i="0" u="none" strike="noStrike" cap="none">
                <a:solidFill>
                  <a:srgbClr val="888888"/>
                </a:solidFill>
                <a:latin typeface="Arial"/>
                <a:ea typeface="Arial"/>
                <a:cs typeface="Arial"/>
                <a:sym typeface="Arial"/>
              </a:defRPr>
            </a:lvl5pPr>
            <a:lvl6pPr marL="0" marR="0" lvl="5" indent="0" algn="r" rtl="0">
              <a:spcBef>
                <a:spcPts val="0"/>
              </a:spcBef>
              <a:buNone/>
              <a:defRPr sz="1200" b="0" i="0" u="none" strike="noStrike" cap="none">
                <a:solidFill>
                  <a:srgbClr val="888888"/>
                </a:solidFill>
                <a:latin typeface="Arial"/>
                <a:ea typeface="Arial"/>
                <a:cs typeface="Arial"/>
                <a:sym typeface="Arial"/>
              </a:defRPr>
            </a:lvl6pPr>
            <a:lvl7pPr marL="0" marR="0" lvl="6" indent="0" algn="r" rtl="0">
              <a:spcBef>
                <a:spcPts val="0"/>
              </a:spcBef>
              <a:buNone/>
              <a:defRPr sz="1200" b="0" i="0" u="none" strike="noStrike" cap="none">
                <a:solidFill>
                  <a:srgbClr val="888888"/>
                </a:solidFill>
                <a:latin typeface="Arial"/>
                <a:ea typeface="Arial"/>
                <a:cs typeface="Arial"/>
                <a:sym typeface="Arial"/>
              </a:defRPr>
            </a:lvl7pPr>
            <a:lvl8pPr marL="0" marR="0" lvl="7" indent="0" algn="r" rtl="0">
              <a:spcBef>
                <a:spcPts val="0"/>
              </a:spcBef>
              <a:buNone/>
              <a:defRPr sz="1200" b="0" i="0" u="none" strike="noStrike" cap="none">
                <a:solidFill>
                  <a:srgbClr val="888888"/>
                </a:solidFill>
                <a:latin typeface="Arial"/>
                <a:ea typeface="Arial"/>
                <a:cs typeface="Arial"/>
                <a:sym typeface="Arial"/>
              </a:defRPr>
            </a:lvl8pPr>
            <a:lvl9pPr marL="0" marR="0" lvl="8" indent="0" algn="r" rtl="0">
              <a:spcBef>
                <a:spcPts val="0"/>
              </a:spcBef>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grpSp>
        <p:nvGrpSpPr>
          <p:cNvPr id="127" name="Google Shape;127;p2"/>
          <p:cNvGrpSpPr/>
          <p:nvPr/>
        </p:nvGrpSpPr>
        <p:grpSpPr>
          <a:xfrm>
            <a:off x="1103306" y="2048808"/>
            <a:ext cx="6984126" cy="3553335"/>
            <a:chOff x="1103306" y="2606630"/>
            <a:chExt cx="6984126" cy="3553335"/>
          </a:xfrm>
        </p:grpSpPr>
        <p:cxnSp>
          <p:nvCxnSpPr>
            <p:cNvPr id="136" name="Google Shape;136;p2"/>
            <p:cNvCxnSpPr>
              <a:cxnSpLocks/>
            </p:cNvCxnSpPr>
            <p:nvPr/>
          </p:nvCxnSpPr>
          <p:spPr>
            <a:xfrm>
              <a:off x="6336725" y="3415925"/>
              <a:ext cx="403038" cy="1300644"/>
            </a:xfrm>
            <a:prstGeom prst="straightConnector1">
              <a:avLst/>
            </a:prstGeom>
            <a:noFill/>
            <a:ln w="19050" cap="flat" cmpd="sng">
              <a:solidFill>
                <a:schemeClr val="accent3"/>
              </a:solidFill>
              <a:prstDash val="solid"/>
              <a:miter lim="800000"/>
              <a:headEnd type="none" w="sm" len="sm"/>
              <a:tailEnd type="none" w="sm" len="sm"/>
            </a:ln>
          </p:spPr>
        </p:cxnSp>
        <p:cxnSp>
          <p:nvCxnSpPr>
            <p:cNvPr id="128" name="Google Shape;128;p2"/>
            <p:cNvCxnSpPr/>
            <p:nvPr/>
          </p:nvCxnSpPr>
          <p:spPr>
            <a:xfrm>
              <a:off x="3055620" y="3405499"/>
              <a:ext cx="0" cy="1128401"/>
            </a:xfrm>
            <a:prstGeom prst="straightConnector1">
              <a:avLst/>
            </a:prstGeom>
            <a:noFill/>
            <a:ln w="19050" cap="flat" cmpd="sng">
              <a:solidFill>
                <a:schemeClr val="accent3"/>
              </a:solidFill>
              <a:prstDash val="solid"/>
              <a:miter lim="800000"/>
              <a:headEnd type="none" w="sm" len="sm"/>
              <a:tailEnd type="none" w="sm" len="sm"/>
            </a:ln>
          </p:spPr>
        </p:cxnSp>
        <p:cxnSp>
          <p:nvCxnSpPr>
            <p:cNvPr id="129" name="Google Shape;129;p2"/>
            <p:cNvCxnSpPr/>
            <p:nvPr/>
          </p:nvCxnSpPr>
          <p:spPr>
            <a:xfrm>
              <a:off x="3121472" y="3405499"/>
              <a:ext cx="0" cy="1562741"/>
            </a:xfrm>
            <a:prstGeom prst="straightConnector1">
              <a:avLst/>
            </a:prstGeom>
            <a:noFill/>
            <a:ln w="19050" cap="flat" cmpd="sng">
              <a:solidFill>
                <a:schemeClr val="accent3"/>
              </a:solidFill>
              <a:prstDash val="solid"/>
              <a:miter lim="800000"/>
              <a:headEnd type="none" w="sm" len="sm"/>
              <a:tailEnd type="none" w="sm" len="sm"/>
            </a:ln>
          </p:spPr>
        </p:cxnSp>
        <p:cxnSp>
          <p:nvCxnSpPr>
            <p:cNvPr id="130" name="Google Shape;130;p2"/>
            <p:cNvCxnSpPr/>
            <p:nvPr/>
          </p:nvCxnSpPr>
          <p:spPr>
            <a:xfrm>
              <a:off x="3261360" y="3413885"/>
              <a:ext cx="0" cy="2083287"/>
            </a:xfrm>
            <a:prstGeom prst="straightConnector1">
              <a:avLst/>
            </a:prstGeom>
            <a:noFill/>
            <a:ln w="19050" cap="flat" cmpd="sng">
              <a:solidFill>
                <a:schemeClr val="accent3"/>
              </a:solidFill>
              <a:prstDash val="solid"/>
              <a:miter lim="800000"/>
              <a:headEnd type="none" w="sm" len="sm"/>
              <a:tailEnd type="none" w="sm" len="sm"/>
            </a:ln>
          </p:spPr>
        </p:cxnSp>
        <p:cxnSp>
          <p:nvCxnSpPr>
            <p:cNvPr id="131" name="Google Shape;131;p2"/>
            <p:cNvCxnSpPr>
              <a:cxnSpLocks/>
            </p:cNvCxnSpPr>
            <p:nvPr/>
          </p:nvCxnSpPr>
          <p:spPr>
            <a:xfrm>
              <a:off x="3352800" y="3413885"/>
              <a:ext cx="0" cy="2370783"/>
            </a:xfrm>
            <a:prstGeom prst="straightConnector1">
              <a:avLst/>
            </a:prstGeom>
            <a:noFill/>
            <a:ln w="19050" cap="flat" cmpd="sng">
              <a:solidFill>
                <a:schemeClr val="accent3"/>
              </a:solidFill>
              <a:prstDash val="solid"/>
              <a:miter lim="800000"/>
              <a:headEnd type="none" w="sm" len="sm"/>
              <a:tailEnd type="none" w="sm" len="sm"/>
            </a:ln>
          </p:spPr>
        </p:cxnSp>
        <p:cxnSp>
          <p:nvCxnSpPr>
            <p:cNvPr id="132" name="Google Shape;132;p2"/>
            <p:cNvCxnSpPr>
              <a:cxnSpLocks/>
            </p:cNvCxnSpPr>
            <p:nvPr/>
          </p:nvCxnSpPr>
          <p:spPr>
            <a:xfrm>
              <a:off x="3383280" y="3413885"/>
              <a:ext cx="149345" cy="1302684"/>
            </a:xfrm>
            <a:prstGeom prst="straightConnector1">
              <a:avLst/>
            </a:prstGeom>
            <a:noFill/>
            <a:ln w="19050" cap="flat" cmpd="sng">
              <a:solidFill>
                <a:schemeClr val="accent3"/>
              </a:solidFill>
              <a:prstDash val="solid"/>
              <a:miter lim="800000"/>
              <a:headEnd type="none" w="sm" len="sm"/>
              <a:tailEnd type="none" w="sm" len="sm"/>
            </a:ln>
          </p:spPr>
        </p:cxnSp>
        <p:cxnSp>
          <p:nvCxnSpPr>
            <p:cNvPr id="134" name="Google Shape;134;p2"/>
            <p:cNvCxnSpPr>
              <a:cxnSpLocks/>
            </p:cNvCxnSpPr>
            <p:nvPr/>
          </p:nvCxnSpPr>
          <p:spPr>
            <a:xfrm>
              <a:off x="6047230" y="2606630"/>
              <a:ext cx="0" cy="793065"/>
            </a:xfrm>
            <a:prstGeom prst="straightConnector1">
              <a:avLst/>
            </a:prstGeom>
            <a:noFill/>
            <a:ln w="19050" cap="flat" cmpd="sng">
              <a:solidFill>
                <a:schemeClr val="accent3"/>
              </a:solidFill>
              <a:prstDash val="solid"/>
              <a:miter lim="800000"/>
              <a:headEnd type="none" w="sm" len="sm"/>
              <a:tailEnd type="none" w="sm" len="sm"/>
            </a:ln>
          </p:spPr>
        </p:cxnSp>
        <p:cxnSp>
          <p:nvCxnSpPr>
            <p:cNvPr id="135" name="Google Shape;135;p2"/>
            <p:cNvCxnSpPr>
              <a:cxnSpLocks/>
            </p:cNvCxnSpPr>
            <p:nvPr/>
          </p:nvCxnSpPr>
          <p:spPr>
            <a:xfrm>
              <a:off x="6302370" y="3415925"/>
              <a:ext cx="14920" cy="1300644"/>
            </a:xfrm>
            <a:prstGeom prst="straightConnector1">
              <a:avLst/>
            </a:prstGeom>
            <a:noFill/>
            <a:ln w="19050" cap="flat" cmpd="sng">
              <a:solidFill>
                <a:schemeClr val="accent3"/>
              </a:solidFill>
              <a:prstDash val="solid"/>
              <a:miter lim="800000"/>
              <a:headEnd type="none" w="sm" len="sm"/>
              <a:tailEnd type="none" w="sm" len="sm"/>
            </a:ln>
          </p:spPr>
        </p:cxnSp>
        <p:cxnSp>
          <p:nvCxnSpPr>
            <p:cNvPr id="133" name="Google Shape;133;p2"/>
            <p:cNvCxnSpPr/>
            <p:nvPr/>
          </p:nvCxnSpPr>
          <p:spPr>
            <a:xfrm>
              <a:off x="5450717" y="3786853"/>
              <a:ext cx="1999" cy="1302684"/>
            </a:xfrm>
            <a:prstGeom prst="straightConnector1">
              <a:avLst/>
            </a:prstGeom>
            <a:noFill/>
            <a:ln w="19050" cap="flat" cmpd="sng">
              <a:solidFill>
                <a:schemeClr val="accent3"/>
              </a:solidFill>
              <a:prstDash val="solid"/>
              <a:miter lim="800000"/>
              <a:headEnd type="none" w="sm" len="sm"/>
              <a:tailEnd type="none" w="sm" len="sm"/>
            </a:ln>
          </p:spPr>
        </p:cxnSp>
        <p:cxnSp>
          <p:nvCxnSpPr>
            <p:cNvPr id="137" name="Google Shape;137;p2"/>
            <p:cNvCxnSpPr>
              <a:cxnSpLocks/>
              <a:endCxn id="138" idx="3"/>
            </p:cNvCxnSpPr>
            <p:nvPr/>
          </p:nvCxnSpPr>
          <p:spPr>
            <a:xfrm flipH="1">
              <a:off x="2633937" y="4533900"/>
              <a:ext cx="421683" cy="329952"/>
            </a:xfrm>
            <a:prstGeom prst="straightConnector1">
              <a:avLst/>
            </a:prstGeom>
            <a:noFill/>
            <a:ln w="19050" cap="flat" cmpd="sng">
              <a:solidFill>
                <a:schemeClr val="accent3"/>
              </a:solidFill>
              <a:prstDash val="solid"/>
              <a:miter lim="800000"/>
              <a:headEnd type="none" w="sm" len="sm"/>
              <a:tailEnd type="none" w="sm" len="sm"/>
            </a:ln>
          </p:spPr>
        </p:cxnSp>
        <p:sp>
          <p:nvSpPr>
            <p:cNvPr id="138" name="Google Shape;138;p2"/>
            <p:cNvSpPr txBox="1"/>
            <p:nvPr/>
          </p:nvSpPr>
          <p:spPr>
            <a:xfrm>
              <a:off x="1103306" y="4679202"/>
              <a:ext cx="1530631"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Thr115Ile </a:t>
              </a:r>
              <a:r>
                <a:rPr lang="en-US" sz="1800" dirty="0">
                  <a:solidFill>
                    <a:schemeClr val="dk1"/>
                  </a:solidFill>
                </a:rPr>
                <a:t>(2)</a:t>
              </a:r>
              <a:endParaRPr sz="1800" dirty="0">
                <a:solidFill>
                  <a:schemeClr val="dk1"/>
                </a:solidFill>
                <a:latin typeface="Arial"/>
                <a:ea typeface="Arial"/>
                <a:cs typeface="Arial"/>
                <a:sym typeface="Arial"/>
              </a:endParaRPr>
            </a:p>
          </p:txBody>
        </p:sp>
        <p:cxnSp>
          <p:nvCxnSpPr>
            <p:cNvPr id="139" name="Google Shape;139;p2"/>
            <p:cNvCxnSpPr>
              <a:cxnSpLocks/>
            </p:cNvCxnSpPr>
            <p:nvPr/>
          </p:nvCxnSpPr>
          <p:spPr>
            <a:xfrm flipH="1">
              <a:off x="2656566" y="4965971"/>
              <a:ext cx="464906" cy="369138"/>
            </a:xfrm>
            <a:prstGeom prst="straightConnector1">
              <a:avLst/>
            </a:prstGeom>
            <a:noFill/>
            <a:ln w="19050" cap="flat" cmpd="sng">
              <a:solidFill>
                <a:schemeClr val="accent3"/>
              </a:solidFill>
              <a:prstDash val="solid"/>
              <a:miter lim="800000"/>
              <a:headEnd type="none" w="sm" len="sm"/>
              <a:tailEnd type="none" w="sm" len="sm"/>
            </a:ln>
          </p:spPr>
        </p:cxnSp>
        <p:sp>
          <p:nvSpPr>
            <p:cNvPr id="140" name="Google Shape;140;p2"/>
            <p:cNvSpPr txBox="1"/>
            <p:nvPr/>
          </p:nvSpPr>
          <p:spPr>
            <a:xfrm>
              <a:off x="1104486" y="5107389"/>
              <a:ext cx="1753745"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Ser119Tyr</a:t>
              </a:r>
              <a:endParaRPr sz="1800" dirty="0">
                <a:solidFill>
                  <a:schemeClr val="dk1"/>
                </a:solidFill>
                <a:latin typeface="Arial"/>
                <a:ea typeface="Arial"/>
                <a:cs typeface="Arial"/>
                <a:sym typeface="Arial"/>
              </a:endParaRPr>
            </a:p>
            <a:p>
              <a:pPr marL="0" marR="0" lvl="0" indent="0" algn="l" rtl="0">
                <a:spcBef>
                  <a:spcPts val="0"/>
                </a:spcBef>
                <a:spcAft>
                  <a:spcPts val="0"/>
                </a:spcAft>
                <a:buNone/>
              </a:pPr>
              <a:r>
                <a:rPr lang="en-US" sz="1800" dirty="0">
                  <a:solidFill>
                    <a:schemeClr val="dk1"/>
                  </a:solidFill>
                </a:rPr>
                <a:t>Ser119Phe (2)</a:t>
              </a:r>
              <a:endParaRPr sz="1800" dirty="0">
                <a:solidFill>
                  <a:schemeClr val="dk1"/>
                </a:solidFill>
              </a:endParaRPr>
            </a:p>
          </p:txBody>
        </p:sp>
        <p:cxnSp>
          <p:nvCxnSpPr>
            <p:cNvPr id="141" name="Google Shape;141;p2"/>
            <p:cNvCxnSpPr>
              <a:cxnSpLocks/>
            </p:cNvCxnSpPr>
            <p:nvPr/>
          </p:nvCxnSpPr>
          <p:spPr>
            <a:xfrm flipH="1">
              <a:off x="2640013" y="5482628"/>
              <a:ext cx="621347" cy="514798"/>
            </a:xfrm>
            <a:prstGeom prst="straightConnector1">
              <a:avLst/>
            </a:prstGeom>
            <a:noFill/>
            <a:ln w="19050" cap="flat" cmpd="sng">
              <a:solidFill>
                <a:schemeClr val="accent3"/>
              </a:solidFill>
              <a:prstDash val="solid"/>
              <a:miter lim="800000"/>
              <a:headEnd type="none" w="sm" len="sm"/>
              <a:tailEnd type="none" w="sm" len="sm"/>
            </a:ln>
          </p:spPr>
        </p:cxnSp>
        <p:sp>
          <p:nvSpPr>
            <p:cNvPr id="142" name="Google Shape;142;p2"/>
            <p:cNvSpPr txBox="1"/>
            <p:nvPr/>
          </p:nvSpPr>
          <p:spPr>
            <a:xfrm>
              <a:off x="1484727" y="5790665"/>
              <a:ext cx="1235222"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Thr125Ile</a:t>
              </a:r>
              <a:endParaRPr sz="1800" dirty="0">
                <a:solidFill>
                  <a:schemeClr val="dk1"/>
                </a:solidFill>
                <a:latin typeface="Arial"/>
                <a:ea typeface="Arial"/>
                <a:cs typeface="Arial"/>
                <a:sym typeface="Arial"/>
              </a:endParaRPr>
            </a:p>
          </p:txBody>
        </p:sp>
        <p:sp>
          <p:nvSpPr>
            <p:cNvPr id="143" name="Google Shape;143;p2"/>
            <p:cNvSpPr txBox="1"/>
            <p:nvPr/>
          </p:nvSpPr>
          <p:spPr>
            <a:xfrm>
              <a:off x="3398225" y="4685163"/>
              <a:ext cx="160759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Thr130Ile </a:t>
              </a:r>
              <a:r>
                <a:rPr lang="en-US" sz="1800" dirty="0">
                  <a:solidFill>
                    <a:schemeClr val="dk1"/>
                  </a:solidFill>
                </a:rPr>
                <a:t>(3)</a:t>
              </a:r>
              <a:endParaRPr sz="1800" dirty="0">
                <a:solidFill>
                  <a:schemeClr val="dk1"/>
                </a:solidFill>
                <a:latin typeface="Arial"/>
                <a:ea typeface="Arial"/>
                <a:cs typeface="Arial"/>
                <a:sym typeface="Arial"/>
              </a:endParaRPr>
            </a:p>
          </p:txBody>
        </p:sp>
        <p:sp>
          <p:nvSpPr>
            <p:cNvPr id="144" name="Google Shape;144;p2"/>
            <p:cNvSpPr txBox="1"/>
            <p:nvPr/>
          </p:nvSpPr>
          <p:spPr>
            <a:xfrm>
              <a:off x="3186008" y="5784668"/>
              <a:ext cx="1697205"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Ser129Cys </a:t>
              </a:r>
              <a:r>
                <a:rPr lang="en-US" sz="1800" dirty="0">
                  <a:solidFill>
                    <a:schemeClr val="dk1"/>
                  </a:solidFill>
                </a:rPr>
                <a:t>(2)</a:t>
              </a:r>
              <a:endParaRPr sz="1800" dirty="0">
                <a:solidFill>
                  <a:schemeClr val="dk1"/>
                </a:solidFill>
                <a:latin typeface="Arial"/>
                <a:ea typeface="Arial"/>
                <a:cs typeface="Arial"/>
                <a:sym typeface="Arial"/>
              </a:endParaRPr>
            </a:p>
          </p:txBody>
        </p:sp>
        <p:sp>
          <p:nvSpPr>
            <p:cNvPr id="145" name="Google Shape;145;p2"/>
            <p:cNvSpPr txBox="1"/>
            <p:nvPr/>
          </p:nvSpPr>
          <p:spPr>
            <a:xfrm>
              <a:off x="4768604" y="5061339"/>
              <a:ext cx="1401512"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Asp220Gly</a:t>
              </a:r>
              <a:endParaRPr sz="1800" dirty="0">
                <a:solidFill>
                  <a:schemeClr val="dk1"/>
                </a:solidFill>
                <a:latin typeface="Arial"/>
                <a:ea typeface="Arial"/>
                <a:cs typeface="Arial"/>
                <a:sym typeface="Arial"/>
              </a:endParaRPr>
            </a:p>
          </p:txBody>
        </p:sp>
        <p:sp>
          <p:nvSpPr>
            <p:cNvPr id="146" name="Google Shape;146;p2"/>
            <p:cNvSpPr txBox="1"/>
            <p:nvPr/>
          </p:nvSpPr>
          <p:spPr>
            <a:xfrm>
              <a:off x="6581977" y="4684543"/>
              <a:ext cx="150545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Asp260Asn</a:t>
              </a:r>
              <a:endParaRPr sz="1800" dirty="0">
                <a:solidFill>
                  <a:schemeClr val="dk1"/>
                </a:solidFill>
                <a:latin typeface="Arial"/>
                <a:ea typeface="Arial"/>
                <a:cs typeface="Arial"/>
                <a:sym typeface="Arial"/>
              </a:endParaRPr>
            </a:p>
          </p:txBody>
        </p:sp>
        <p:cxnSp>
          <p:nvCxnSpPr>
            <p:cNvPr id="147" name="Google Shape;147;p2"/>
            <p:cNvCxnSpPr>
              <a:cxnSpLocks/>
              <a:endCxn id="148" idx="1"/>
            </p:cNvCxnSpPr>
            <p:nvPr/>
          </p:nvCxnSpPr>
          <p:spPr>
            <a:xfrm>
              <a:off x="6317290" y="4712480"/>
              <a:ext cx="117513" cy="540071"/>
            </a:xfrm>
            <a:prstGeom prst="straightConnector1">
              <a:avLst/>
            </a:prstGeom>
            <a:noFill/>
            <a:ln w="19050" cap="flat" cmpd="sng">
              <a:solidFill>
                <a:schemeClr val="accent3"/>
              </a:solidFill>
              <a:prstDash val="solid"/>
              <a:miter lim="800000"/>
              <a:headEnd type="none" w="sm" len="sm"/>
              <a:tailEnd type="none" w="sm" len="sm"/>
            </a:ln>
          </p:spPr>
        </p:cxnSp>
        <p:sp>
          <p:nvSpPr>
            <p:cNvPr id="148" name="Google Shape;148;p2"/>
            <p:cNvSpPr txBox="1"/>
            <p:nvPr/>
          </p:nvSpPr>
          <p:spPr>
            <a:xfrm>
              <a:off x="6434803" y="5067885"/>
              <a:ext cx="144033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Pro257His</a:t>
              </a:r>
              <a:endParaRPr sz="1800" dirty="0">
                <a:solidFill>
                  <a:schemeClr val="dk1"/>
                </a:solidFill>
                <a:latin typeface="Arial"/>
                <a:ea typeface="Arial"/>
                <a:cs typeface="Arial"/>
                <a:sym typeface="Arial"/>
              </a:endParaRPr>
            </a:p>
          </p:txBody>
        </p:sp>
      </p:grpSp>
      <p:sp>
        <p:nvSpPr>
          <p:cNvPr id="149" name="Google Shape;149;p2"/>
          <p:cNvSpPr txBox="1"/>
          <p:nvPr/>
        </p:nvSpPr>
        <p:spPr>
          <a:xfrm>
            <a:off x="1090922" y="1693537"/>
            <a:ext cx="987669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rgbClr val="FF0000"/>
                </a:solidFill>
                <a:latin typeface="Arial"/>
                <a:ea typeface="Arial"/>
                <a:cs typeface="Arial"/>
                <a:sym typeface="Arial"/>
              </a:rPr>
              <a:t>Ser242_Ile243insLeuCysGlnLysLysLeuLysIleSerArgLysCysLeuPheTrpProSerLeuTrpGlnGln</a:t>
            </a:r>
            <a:endParaRPr sz="1800" dirty="0">
              <a:solidFill>
                <a:srgbClr val="FF0000"/>
              </a:solidFill>
              <a:latin typeface="Arial"/>
              <a:ea typeface="Arial"/>
              <a:cs typeface="Arial"/>
              <a:sym typeface="Arial"/>
            </a:endParaRPr>
          </a:p>
        </p:txBody>
      </p:sp>
      <p:grpSp>
        <p:nvGrpSpPr>
          <p:cNvPr id="11" name="グループ化 10">
            <a:extLst>
              <a:ext uri="{FF2B5EF4-FFF2-40B4-BE49-F238E27FC236}">
                <a16:creationId xmlns:a16="http://schemas.microsoft.com/office/drawing/2014/main" id="{7A31BE5C-F113-3FF2-4E5D-D14704E3E211}"/>
              </a:ext>
            </a:extLst>
          </p:cNvPr>
          <p:cNvGrpSpPr/>
          <p:nvPr/>
        </p:nvGrpSpPr>
        <p:grpSpPr>
          <a:xfrm>
            <a:off x="91700" y="2562559"/>
            <a:ext cx="12064904" cy="1072857"/>
            <a:chOff x="91700" y="2562559"/>
            <a:chExt cx="12064904" cy="1072857"/>
          </a:xfrm>
        </p:grpSpPr>
        <p:grpSp>
          <p:nvGrpSpPr>
            <p:cNvPr id="84" name="Google Shape;84;p2"/>
            <p:cNvGrpSpPr/>
            <p:nvPr/>
          </p:nvGrpSpPr>
          <p:grpSpPr>
            <a:xfrm>
              <a:off x="91700" y="2562559"/>
              <a:ext cx="12064904" cy="1072857"/>
              <a:chOff x="306036" y="3138656"/>
              <a:chExt cx="12064904" cy="1072857"/>
            </a:xfrm>
          </p:grpSpPr>
          <p:cxnSp>
            <p:nvCxnSpPr>
              <p:cNvPr id="85" name="Google Shape;85;p2"/>
              <p:cNvCxnSpPr/>
              <p:nvPr/>
            </p:nvCxnSpPr>
            <p:spPr>
              <a:xfrm>
                <a:off x="646544" y="3429726"/>
                <a:ext cx="11290889" cy="0"/>
              </a:xfrm>
              <a:prstGeom prst="straightConnector1">
                <a:avLst/>
              </a:prstGeom>
              <a:noFill/>
              <a:ln w="76200" cap="flat" cmpd="sng">
                <a:solidFill>
                  <a:schemeClr val="accent1"/>
                </a:solidFill>
                <a:prstDash val="solid"/>
                <a:miter lim="800000"/>
                <a:headEnd type="none" w="sm" len="sm"/>
                <a:tailEnd type="none" w="sm" len="sm"/>
              </a:ln>
            </p:spPr>
          </p:cxnSp>
          <p:sp>
            <p:nvSpPr>
              <p:cNvPr id="87" name="Google Shape;87;p2"/>
              <p:cNvSpPr txBox="1"/>
              <p:nvPr/>
            </p:nvSpPr>
            <p:spPr>
              <a:xfrm>
                <a:off x="11589728" y="3833972"/>
                <a:ext cx="639105"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Arial"/>
                    <a:ea typeface="Arial"/>
                    <a:cs typeface="Arial"/>
                    <a:sym typeface="Arial"/>
                  </a:rPr>
                  <a:t>493</a:t>
                </a:r>
                <a:endParaRPr dirty="0"/>
              </a:p>
            </p:txBody>
          </p:sp>
          <p:sp>
            <p:nvSpPr>
              <p:cNvPr id="88" name="Google Shape;88;p2"/>
              <p:cNvSpPr txBox="1"/>
              <p:nvPr/>
            </p:nvSpPr>
            <p:spPr>
              <a:xfrm>
                <a:off x="306036" y="3233304"/>
                <a:ext cx="44196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N</a:t>
                </a:r>
                <a:endParaRPr dirty="0"/>
              </a:p>
            </p:txBody>
          </p:sp>
          <p:sp>
            <p:nvSpPr>
              <p:cNvPr id="89" name="Google Shape;89;p2"/>
              <p:cNvSpPr txBox="1"/>
              <p:nvPr/>
            </p:nvSpPr>
            <p:spPr>
              <a:xfrm>
                <a:off x="11928980" y="3233304"/>
                <a:ext cx="44196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C</a:t>
                </a:r>
                <a:endParaRPr dirty="0"/>
              </a:p>
            </p:txBody>
          </p:sp>
          <p:sp>
            <p:nvSpPr>
              <p:cNvPr id="90" name="Google Shape;90;p2"/>
              <p:cNvSpPr txBox="1"/>
              <p:nvPr/>
            </p:nvSpPr>
            <p:spPr>
              <a:xfrm>
                <a:off x="3779404" y="3842181"/>
                <a:ext cx="63086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Arial"/>
                    <a:ea typeface="Arial"/>
                    <a:cs typeface="Arial"/>
                    <a:sym typeface="Arial"/>
                  </a:rPr>
                  <a:t>154</a:t>
                </a:r>
                <a:endParaRPr sz="1800" dirty="0">
                  <a:solidFill>
                    <a:schemeClr val="dk1"/>
                  </a:solidFill>
                  <a:latin typeface="Arial"/>
                  <a:ea typeface="Arial"/>
                  <a:cs typeface="Arial"/>
                  <a:sym typeface="Arial"/>
                </a:endParaRPr>
              </a:p>
            </p:txBody>
          </p:sp>
          <p:sp>
            <p:nvSpPr>
              <p:cNvPr id="91" name="Google Shape;91;p2"/>
              <p:cNvSpPr txBox="1"/>
              <p:nvPr/>
            </p:nvSpPr>
            <p:spPr>
              <a:xfrm>
                <a:off x="5778952" y="3842181"/>
                <a:ext cx="609310"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Arial"/>
                    <a:ea typeface="Arial"/>
                    <a:cs typeface="Arial"/>
                    <a:sym typeface="Arial"/>
                  </a:rPr>
                  <a:t>236</a:t>
                </a:r>
                <a:endParaRPr dirty="0"/>
              </a:p>
            </p:txBody>
          </p:sp>
          <p:sp>
            <p:nvSpPr>
              <p:cNvPr id="92" name="Google Shape;92;p2"/>
              <p:cNvSpPr txBox="1"/>
              <p:nvPr/>
            </p:nvSpPr>
            <p:spPr>
              <a:xfrm>
                <a:off x="6828998" y="3842181"/>
                <a:ext cx="63086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Arial"/>
                    <a:ea typeface="Arial"/>
                    <a:cs typeface="Arial"/>
                    <a:sym typeface="Arial"/>
                  </a:rPr>
                  <a:t>279</a:t>
                </a:r>
                <a:endParaRPr sz="1800" dirty="0">
                  <a:solidFill>
                    <a:schemeClr val="dk1"/>
                  </a:solidFill>
                  <a:latin typeface="Arial"/>
                  <a:ea typeface="Arial"/>
                  <a:cs typeface="Arial"/>
                  <a:sym typeface="Arial"/>
                </a:endParaRPr>
              </a:p>
            </p:txBody>
          </p:sp>
          <p:grpSp>
            <p:nvGrpSpPr>
              <p:cNvPr id="93" name="Google Shape;93;p2"/>
              <p:cNvGrpSpPr/>
              <p:nvPr/>
            </p:nvGrpSpPr>
            <p:grpSpPr>
              <a:xfrm>
                <a:off x="4074484" y="3138656"/>
                <a:ext cx="997086" cy="580995"/>
                <a:chOff x="4074484" y="3138656"/>
                <a:chExt cx="997086" cy="580995"/>
              </a:xfrm>
            </p:grpSpPr>
            <p:sp>
              <p:nvSpPr>
                <p:cNvPr id="94" name="Google Shape;94;p2"/>
                <p:cNvSpPr/>
                <p:nvPr/>
              </p:nvSpPr>
              <p:spPr>
                <a:xfrm>
                  <a:off x="4074484" y="3138656"/>
                  <a:ext cx="997086" cy="580995"/>
                </a:xfrm>
                <a:prstGeom prst="roundRect">
                  <a:avLst>
                    <a:gd name="adj" fmla="val 16667"/>
                  </a:avLst>
                </a:prstGeom>
                <a:solidFill>
                  <a:srgbClr val="8DA9DB"/>
                </a:solidFill>
                <a:ln w="12700" cap="flat" cmpd="sng">
                  <a:solidFill>
                    <a:srgbClr val="B3C6E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5" name="Google Shape;95;p2"/>
                <p:cNvSpPr txBox="1"/>
                <p:nvPr/>
              </p:nvSpPr>
              <p:spPr>
                <a:xfrm>
                  <a:off x="4306760" y="3241701"/>
                  <a:ext cx="6308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WD</a:t>
                  </a:r>
                  <a:endParaRPr sz="1800" dirty="0">
                    <a:solidFill>
                      <a:schemeClr val="dk1"/>
                    </a:solidFill>
                    <a:latin typeface="Arial"/>
                    <a:ea typeface="Arial"/>
                    <a:cs typeface="Arial"/>
                    <a:sym typeface="Arial"/>
                  </a:endParaRPr>
                </a:p>
              </p:txBody>
            </p:sp>
          </p:grpSp>
          <p:grpSp>
            <p:nvGrpSpPr>
              <p:cNvPr id="96" name="Google Shape;96;p2"/>
              <p:cNvGrpSpPr/>
              <p:nvPr/>
            </p:nvGrpSpPr>
            <p:grpSpPr>
              <a:xfrm>
                <a:off x="5124407" y="3138656"/>
                <a:ext cx="997086" cy="580995"/>
                <a:chOff x="5124407" y="3138656"/>
                <a:chExt cx="997086" cy="580995"/>
              </a:xfrm>
            </p:grpSpPr>
            <p:sp>
              <p:nvSpPr>
                <p:cNvPr id="97" name="Google Shape;97;p2"/>
                <p:cNvSpPr/>
                <p:nvPr/>
              </p:nvSpPr>
              <p:spPr>
                <a:xfrm>
                  <a:off x="5124407" y="3138656"/>
                  <a:ext cx="997086" cy="580995"/>
                </a:xfrm>
                <a:prstGeom prst="roundRect">
                  <a:avLst>
                    <a:gd name="adj" fmla="val 16667"/>
                  </a:avLst>
                </a:prstGeom>
                <a:solidFill>
                  <a:srgbClr val="8DA9DB"/>
                </a:solidFill>
                <a:ln w="12700" cap="flat" cmpd="sng">
                  <a:solidFill>
                    <a:srgbClr val="B3C6E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98" name="Google Shape;98;p2"/>
                <p:cNvSpPr txBox="1"/>
                <p:nvPr/>
              </p:nvSpPr>
              <p:spPr>
                <a:xfrm>
                  <a:off x="5352462" y="3241701"/>
                  <a:ext cx="6308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WD</a:t>
                  </a:r>
                  <a:endParaRPr sz="1800">
                    <a:solidFill>
                      <a:schemeClr val="dk1"/>
                    </a:solidFill>
                    <a:latin typeface="Arial"/>
                    <a:ea typeface="Arial"/>
                    <a:cs typeface="Arial"/>
                    <a:sym typeface="Arial"/>
                  </a:endParaRPr>
                </a:p>
              </p:txBody>
            </p:sp>
          </p:grpSp>
          <p:grpSp>
            <p:nvGrpSpPr>
              <p:cNvPr id="99" name="Google Shape;99;p2"/>
              <p:cNvGrpSpPr/>
              <p:nvPr/>
            </p:nvGrpSpPr>
            <p:grpSpPr>
              <a:xfrm>
                <a:off x="7125921" y="3138656"/>
                <a:ext cx="865897" cy="580995"/>
                <a:chOff x="7125921" y="3138656"/>
                <a:chExt cx="865897" cy="580995"/>
              </a:xfrm>
            </p:grpSpPr>
            <p:sp>
              <p:nvSpPr>
                <p:cNvPr id="100" name="Google Shape;100;p2"/>
                <p:cNvSpPr/>
                <p:nvPr/>
              </p:nvSpPr>
              <p:spPr>
                <a:xfrm>
                  <a:off x="7125921" y="3138656"/>
                  <a:ext cx="865897" cy="580995"/>
                </a:xfrm>
                <a:prstGeom prst="roundRect">
                  <a:avLst>
                    <a:gd name="adj" fmla="val 16667"/>
                  </a:avLst>
                </a:prstGeom>
                <a:solidFill>
                  <a:srgbClr val="8DA9DB"/>
                </a:solidFill>
                <a:ln w="12700" cap="flat" cmpd="sng">
                  <a:solidFill>
                    <a:srgbClr val="B3C6E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1" name="Google Shape;101;p2"/>
                <p:cNvSpPr txBox="1"/>
                <p:nvPr/>
              </p:nvSpPr>
              <p:spPr>
                <a:xfrm>
                  <a:off x="7311805" y="3241701"/>
                  <a:ext cx="6308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WD</a:t>
                  </a:r>
                  <a:endParaRPr sz="1800">
                    <a:solidFill>
                      <a:schemeClr val="dk1"/>
                    </a:solidFill>
                    <a:latin typeface="Arial"/>
                    <a:ea typeface="Arial"/>
                    <a:cs typeface="Arial"/>
                    <a:sym typeface="Arial"/>
                  </a:endParaRPr>
                </a:p>
              </p:txBody>
            </p:sp>
          </p:grpSp>
          <p:grpSp>
            <p:nvGrpSpPr>
              <p:cNvPr id="102" name="Google Shape;102;p2"/>
              <p:cNvGrpSpPr/>
              <p:nvPr/>
            </p:nvGrpSpPr>
            <p:grpSpPr>
              <a:xfrm>
                <a:off x="8083869" y="3138656"/>
                <a:ext cx="865897" cy="580995"/>
                <a:chOff x="8083869" y="3138656"/>
                <a:chExt cx="865897" cy="580995"/>
              </a:xfrm>
            </p:grpSpPr>
            <p:sp>
              <p:nvSpPr>
                <p:cNvPr id="103" name="Google Shape;103;p2"/>
                <p:cNvSpPr/>
                <p:nvPr/>
              </p:nvSpPr>
              <p:spPr>
                <a:xfrm>
                  <a:off x="8083869" y="3138656"/>
                  <a:ext cx="865897" cy="580995"/>
                </a:xfrm>
                <a:prstGeom prst="roundRect">
                  <a:avLst>
                    <a:gd name="adj" fmla="val 16667"/>
                  </a:avLst>
                </a:prstGeom>
                <a:solidFill>
                  <a:srgbClr val="8DA9DB"/>
                </a:solidFill>
                <a:ln w="12700" cap="flat" cmpd="sng">
                  <a:solidFill>
                    <a:srgbClr val="B3C6E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4" name="Google Shape;104;p2"/>
                <p:cNvSpPr txBox="1"/>
                <p:nvPr/>
              </p:nvSpPr>
              <p:spPr>
                <a:xfrm>
                  <a:off x="8250179" y="3233304"/>
                  <a:ext cx="6308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WD</a:t>
                  </a:r>
                  <a:endParaRPr sz="1800">
                    <a:solidFill>
                      <a:schemeClr val="dk1"/>
                    </a:solidFill>
                    <a:latin typeface="Arial"/>
                    <a:ea typeface="Arial"/>
                    <a:cs typeface="Arial"/>
                    <a:sym typeface="Arial"/>
                  </a:endParaRPr>
                </a:p>
              </p:txBody>
            </p:sp>
          </p:grpSp>
          <p:grpSp>
            <p:nvGrpSpPr>
              <p:cNvPr id="105" name="Google Shape;105;p2"/>
              <p:cNvGrpSpPr/>
              <p:nvPr/>
            </p:nvGrpSpPr>
            <p:grpSpPr>
              <a:xfrm>
                <a:off x="9041819" y="3138656"/>
                <a:ext cx="865897" cy="580995"/>
                <a:chOff x="9041819" y="3138656"/>
                <a:chExt cx="865897" cy="580995"/>
              </a:xfrm>
            </p:grpSpPr>
            <p:sp>
              <p:nvSpPr>
                <p:cNvPr id="106" name="Google Shape;106;p2"/>
                <p:cNvSpPr/>
                <p:nvPr/>
              </p:nvSpPr>
              <p:spPr>
                <a:xfrm>
                  <a:off x="9041819" y="3138656"/>
                  <a:ext cx="865897" cy="580995"/>
                </a:xfrm>
                <a:prstGeom prst="roundRect">
                  <a:avLst>
                    <a:gd name="adj" fmla="val 16667"/>
                  </a:avLst>
                </a:prstGeom>
                <a:solidFill>
                  <a:srgbClr val="8DA9DB"/>
                </a:solidFill>
                <a:ln w="12700" cap="flat" cmpd="sng">
                  <a:solidFill>
                    <a:srgbClr val="B3C6E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07" name="Google Shape;107;p2"/>
                <p:cNvSpPr txBox="1"/>
                <p:nvPr/>
              </p:nvSpPr>
              <p:spPr>
                <a:xfrm>
                  <a:off x="9204941" y="3241701"/>
                  <a:ext cx="6308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WD</a:t>
                  </a:r>
                  <a:endParaRPr sz="1800">
                    <a:solidFill>
                      <a:schemeClr val="dk1"/>
                    </a:solidFill>
                    <a:latin typeface="Arial"/>
                    <a:ea typeface="Arial"/>
                    <a:cs typeface="Arial"/>
                    <a:sym typeface="Arial"/>
                  </a:endParaRPr>
                </a:p>
              </p:txBody>
            </p:sp>
          </p:grpSp>
          <p:grpSp>
            <p:nvGrpSpPr>
              <p:cNvPr id="108" name="Google Shape;108;p2"/>
              <p:cNvGrpSpPr/>
              <p:nvPr/>
            </p:nvGrpSpPr>
            <p:grpSpPr>
              <a:xfrm>
                <a:off x="10006109" y="3138656"/>
                <a:ext cx="865897" cy="580995"/>
                <a:chOff x="10006109" y="3138656"/>
                <a:chExt cx="865897" cy="580995"/>
              </a:xfrm>
            </p:grpSpPr>
            <p:sp>
              <p:nvSpPr>
                <p:cNvPr id="109" name="Google Shape;109;p2"/>
                <p:cNvSpPr/>
                <p:nvPr/>
              </p:nvSpPr>
              <p:spPr>
                <a:xfrm>
                  <a:off x="10006109" y="3138656"/>
                  <a:ext cx="865897" cy="580995"/>
                </a:xfrm>
                <a:prstGeom prst="roundRect">
                  <a:avLst>
                    <a:gd name="adj" fmla="val 16667"/>
                  </a:avLst>
                </a:prstGeom>
                <a:solidFill>
                  <a:srgbClr val="8DA9DB"/>
                </a:solidFill>
                <a:ln w="12700" cap="flat" cmpd="sng">
                  <a:solidFill>
                    <a:srgbClr val="B3C6E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0" name="Google Shape;110;p2"/>
                <p:cNvSpPr txBox="1"/>
                <p:nvPr/>
              </p:nvSpPr>
              <p:spPr>
                <a:xfrm>
                  <a:off x="10173262" y="3241701"/>
                  <a:ext cx="6308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WD</a:t>
                  </a:r>
                  <a:endParaRPr sz="1800">
                    <a:solidFill>
                      <a:schemeClr val="dk1"/>
                    </a:solidFill>
                    <a:latin typeface="Arial"/>
                    <a:ea typeface="Arial"/>
                    <a:cs typeface="Arial"/>
                    <a:sym typeface="Arial"/>
                  </a:endParaRPr>
                </a:p>
              </p:txBody>
            </p:sp>
          </p:grpSp>
          <p:grpSp>
            <p:nvGrpSpPr>
              <p:cNvPr id="111" name="Google Shape;111;p2"/>
              <p:cNvGrpSpPr/>
              <p:nvPr/>
            </p:nvGrpSpPr>
            <p:grpSpPr>
              <a:xfrm>
                <a:off x="11051830" y="3138656"/>
                <a:ext cx="865897" cy="580995"/>
                <a:chOff x="11051830" y="3138656"/>
                <a:chExt cx="865897" cy="580995"/>
              </a:xfrm>
            </p:grpSpPr>
            <p:sp>
              <p:nvSpPr>
                <p:cNvPr id="112" name="Google Shape;112;p2"/>
                <p:cNvSpPr/>
                <p:nvPr/>
              </p:nvSpPr>
              <p:spPr>
                <a:xfrm>
                  <a:off x="11051830" y="3138656"/>
                  <a:ext cx="865897" cy="580995"/>
                </a:xfrm>
                <a:prstGeom prst="roundRect">
                  <a:avLst>
                    <a:gd name="adj" fmla="val 16667"/>
                  </a:avLst>
                </a:prstGeom>
                <a:solidFill>
                  <a:srgbClr val="8DA9DB"/>
                </a:solidFill>
                <a:ln w="12700" cap="flat" cmpd="sng">
                  <a:solidFill>
                    <a:srgbClr val="B3C6E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13" name="Google Shape;113;p2"/>
                <p:cNvSpPr txBox="1"/>
                <p:nvPr/>
              </p:nvSpPr>
              <p:spPr>
                <a:xfrm>
                  <a:off x="11225222" y="3233304"/>
                  <a:ext cx="63086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WD</a:t>
                  </a:r>
                  <a:endParaRPr sz="1800">
                    <a:solidFill>
                      <a:schemeClr val="dk1"/>
                    </a:solidFill>
                    <a:latin typeface="Arial"/>
                    <a:ea typeface="Arial"/>
                    <a:cs typeface="Arial"/>
                    <a:sym typeface="Arial"/>
                  </a:endParaRPr>
                </a:p>
              </p:txBody>
            </p:sp>
          </p:grpSp>
        </p:grpSp>
        <p:sp>
          <p:nvSpPr>
            <p:cNvPr id="2" name="Google Shape;94;p2">
              <a:extLst>
                <a:ext uri="{FF2B5EF4-FFF2-40B4-BE49-F238E27FC236}">
                  <a16:creationId xmlns:a16="http://schemas.microsoft.com/office/drawing/2014/main" id="{470DD8F5-30B2-FD16-20B1-E3B010A8570D}"/>
                </a:ext>
              </a:extLst>
            </p:cNvPr>
            <p:cNvSpPr/>
            <p:nvPr/>
          </p:nvSpPr>
          <p:spPr>
            <a:xfrm>
              <a:off x="2063750" y="2562559"/>
              <a:ext cx="623549" cy="580995"/>
            </a:xfrm>
            <a:prstGeom prst="roundRect">
              <a:avLst>
                <a:gd name="adj" fmla="val 16667"/>
              </a:avLst>
            </a:prstGeom>
            <a:solidFill>
              <a:schemeClr val="accent6">
                <a:lumMod val="60000"/>
                <a:lumOff val="40000"/>
              </a:schemeClr>
            </a:solidFill>
            <a:ln w="12700" cap="flat" cmpd="sng">
              <a:solidFill>
                <a:srgbClr val="B3C6E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grpSp>
      <p:sp>
        <p:nvSpPr>
          <p:cNvPr id="3" name="Google Shape;95;p2">
            <a:extLst>
              <a:ext uri="{FF2B5EF4-FFF2-40B4-BE49-F238E27FC236}">
                <a16:creationId xmlns:a16="http://schemas.microsoft.com/office/drawing/2014/main" id="{1B5415E9-2272-9280-33AA-64CD25F55305}"/>
              </a:ext>
            </a:extLst>
          </p:cNvPr>
          <p:cNvSpPr txBox="1"/>
          <p:nvPr/>
        </p:nvSpPr>
        <p:spPr>
          <a:xfrm>
            <a:off x="2112196" y="2653848"/>
            <a:ext cx="513078" cy="36929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rPr>
              <a:t>CC</a:t>
            </a:r>
            <a:endParaRPr sz="1800" dirty="0">
              <a:solidFill>
                <a:schemeClr val="dk1"/>
              </a:solidFill>
              <a:latin typeface="Arial"/>
              <a:ea typeface="Arial"/>
              <a:cs typeface="Arial"/>
              <a:sym typeface="Arial"/>
            </a:endParaRPr>
          </a:p>
        </p:txBody>
      </p:sp>
      <p:sp>
        <p:nvSpPr>
          <p:cNvPr id="4" name="Google Shape;90;p2">
            <a:extLst>
              <a:ext uri="{FF2B5EF4-FFF2-40B4-BE49-F238E27FC236}">
                <a16:creationId xmlns:a16="http://schemas.microsoft.com/office/drawing/2014/main" id="{F12A1CA1-5E7F-90D7-5750-0D9146D6D361}"/>
              </a:ext>
            </a:extLst>
          </p:cNvPr>
          <p:cNvSpPr txBox="1"/>
          <p:nvPr/>
        </p:nvSpPr>
        <p:spPr>
          <a:xfrm>
            <a:off x="1850087" y="3264462"/>
            <a:ext cx="44279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rPr>
              <a:t>69</a:t>
            </a:r>
            <a:endParaRPr sz="1800" dirty="0">
              <a:solidFill>
                <a:schemeClr val="dk1"/>
              </a:solidFill>
              <a:latin typeface="Arial"/>
              <a:ea typeface="Arial"/>
              <a:cs typeface="Arial"/>
              <a:sym typeface="Arial"/>
            </a:endParaRPr>
          </a:p>
        </p:txBody>
      </p:sp>
      <p:sp>
        <p:nvSpPr>
          <p:cNvPr id="5" name="Google Shape;90;p2">
            <a:extLst>
              <a:ext uri="{FF2B5EF4-FFF2-40B4-BE49-F238E27FC236}">
                <a16:creationId xmlns:a16="http://schemas.microsoft.com/office/drawing/2014/main" id="{3E168AE3-6461-C7AB-6473-A9F618EAD726}"/>
              </a:ext>
            </a:extLst>
          </p:cNvPr>
          <p:cNvSpPr txBox="1"/>
          <p:nvPr/>
        </p:nvSpPr>
        <p:spPr>
          <a:xfrm>
            <a:off x="2445634" y="3261578"/>
            <a:ext cx="44279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rPr>
              <a:t>96</a:t>
            </a:r>
            <a:endParaRPr sz="1800" dirty="0">
              <a:solidFill>
                <a:schemeClr val="dk1"/>
              </a:solidFill>
              <a:latin typeface="Arial"/>
              <a:ea typeface="Arial"/>
              <a:cs typeface="Arial"/>
              <a:sym typeface="Arial"/>
            </a:endParaRPr>
          </a:p>
        </p:txBody>
      </p:sp>
      <p:grpSp>
        <p:nvGrpSpPr>
          <p:cNvPr id="10" name="グループ化 9">
            <a:extLst>
              <a:ext uri="{FF2B5EF4-FFF2-40B4-BE49-F238E27FC236}">
                <a16:creationId xmlns:a16="http://schemas.microsoft.com/office/drawing/2014/main" id="{F3E7D8A8-D072-38F2-2175-0EDD95044935}"/>
              </a:ext>
            </a:extLst>
          </p:cNvPr>
          <p:cNvGrpSpPr/>
          <p:nvPr/>
        </p:nvGrpSpPr>
        <p:grpSpPr>
          <a:xfrm>
            <a:off x="297066" y="805338"/>
            <a:ext cx="11727312" cy="724403"/>
            <a:chOff x="297066" y="805338"/>
            <a:chExt cx="11727312" cy="724403"/>
          </a:xfrm>
        </p:grpSpPr>
        <p:sp>
          <p:nvSpPr>
            <p:cNvPr id="122" name="Google Shape;122;p2"/>
            <p:cNvSpPr txBox="1"/>
            <p:nvPr/>
          </p:nvSpPr>
          <p:spPr>
            <a:xfrm>
              <a:off x="297066" y="1156542"/>
              <a:ext cx="327654"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Arial"/>
                  <a:ea typeface="Arial"/>
                  <a:cs typeface="Arial"/>
                  <a:sym typeface="Arial"/>
                </a:rPr>
                <a:t>1</a:t>
              </a:r>
              <a:endParaRPr sz="1800" dirty="0">
                <a:solidFill>
                  <a:schemeClr val="dk1"/>
                </a:solidFill>
                <a:latin typeface="Arial"/>
                <a:ea typeface="Arial"/>
                <a:cs typeface="Arial"/>
                <a:sym typeface="Arial"/>
              </a:endParaRPr>
            </a:p>
          </p:txBody>
        </p:sp>
        <p:sp>
          <p:nvSpPr>
            <p:cNvPr id="123" name="Google Shape;123;p2"/>
            <p:cNvSpPr txBox="1"/>
            <p:nvPr/>
          </p:nvSpPr>
          <p:spPr>
            <a:xfrm>
              <a:off x="2471878" y="1157994"/>
              <a:ext cx="62142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100</a:t>
              </a:r>
              <a:endParaRPr sz="1800">
                <a:solidFill>
                  <a:schemeClr val="dk1"/>
                </a:solidFill>
                <a:latin typeface="Arial"/>
                <a:ea typeface="Arial"/>
                <a:cs typeface="Arial"/>
                <a:sym typeface="Arial"/>
              </a:endParaRPr>
            </a:p>
          </p:txBody>
        </p:sp>
        <p:sp>
          <p:nvSpPr>
            <p:cNvPr id="124" name="Google Shape;124;p2"/>
            <p:cNvSpPr txBox="1"/>
            <p:nvPr/>
          </p:nvSpPr>
          <p:spPr>
            <a:xfrm>
              <a:off x="4772955" y="1153164"/>
              <a:ext cx="62142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Arial"/>
                  <a:ea typeface="Arial"/>
                  <a:cs typeface="Arial"/>
                  <a:sym typeface="Arial"/>
                </a:rPr>
                <a:t>200</a:t>
              </a:r>
              <a:endParaRPr sz="1800" dirty="0">
                <a:solidFill>
                  <a:schemeClr val="dk1"/>
                </a:solidFill>
                <a:latin typeface="Arial"/>
                <a:ea typeface="Arial"/>
                <a:cs typeface="Arial"/>
                <a:sym typeface="Arial"/>
              </a:endParaRPr>
            </a:p>
          </p:txBody>
        </p:sp>
        <p:sp>
          <p:nvSpPr>
            <p:cNvPr id="125" name="Google Shape;125;p2"/>
            <p:cNvSpPr txBox="1"/>
            <p:nvPr/>
          </p:nvSpPr>
          <p:spPr>
            <a:xfrm>
              <a:off x="7040224" y="1160409"/>
              <a:ext cx="62142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a:solidFill>
                    <a:schemeClr val="dk1"/>
                  </a:solidFill>
                  <a:latin typeface="Arial"/>
                  <a:ea typeface="Arial"/>
                  <a:cs typeface="Arial"/>
                  <a:sym typeface="Arial"/>
                </a:rPr>
                <a:t>300</a:t>
              </a:r>
              <a:endParaRPr sz="1800">
                <a:solidFill>
                  <a:schemeClr val="dk1"/>
                </a:solidFill>
                <a:latin typeface="Arial"/>
                <a:ea typeface="Arial"/>
                <a:cs typeface="Arial"/>
                <a:sym typeface="Arial"/>
              </a:endParaRPr>
            </a:p>
          </p:txBody>
        </p:sp>
        <p:sp>
          <p:nvSpPr>
            <p:cNvPr id="126" name="Google Shape;126;p2"/>
            <p:cNvSpPr txBox="1"/>
            <p:nvPr/>
          </p:nvSpPr>
          <p:spPr>
            <a:xfrm>
              <a:off x="9306758" y="1150560"/>
              <a:ext cx="62142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Arial"/>
                  <a:ea typeface="Arial"/>
                  <a:cs typeface="Arial"/>
                  <a:sym typeface="Arial"/>
                </a:rPr>
                <a:t>400</a:t>
              </a:r>
              <a:endParaRPr sz="1800" dirty="0">
                <a:solidFill>
                  <a:schemeClr val="dk1"/>
                </a:solidFill>
                <a:latin typeface="Arial"/>
                <a:ea typeface="Arial"/>
                <a:cs typeface="Arial"/>
                <a:sym typeface="Arial"/>
              </a:endParaRPr>
            </a:p>
          </p:txBody>
        </p:sp>
        <p:sp>
          <p:nvSpPr>
            <p:cNvPr id="6" name="Google Shape;126;p2">
              <a:extLst>
                <a:ext uri="{FF2B5EF4-FFF2-40B4-BE49-F238E27FC236}">
                  <a16:creationId xmlns:a16="http://schemas.microsoft.com/office/drawing/2014/main" id="{9D5B93CD-BCF5-6EE6-48B3-F9EC51EFB8C2}"/>
                </a:ext>
              </a:extLst>
            </p:cNvPr>
            <p:cNvSpPr txBox="1"/>
            <p:nvPr/>
          </p:nvSpPr>
          <p:spPr>
            <a:xfrm>
              <a:off x="11402952" y="1157994"/>
              <a:ext cx="62142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Arial"/>
                  <a:ea typeface="Arial"/>
                  <a:cs typeface="Arial"/>
                  <a:sym typeface="Arial"/>
                </a:rPr>
                <a:t>494</a:t>
              </a:r>
              <a:endParaRPr sz="1800" dirty="0">
                <a:solidFill>
                  <a:schemeClr val="dk1"/>
                </a:solidFill>
                <a:latin typeface="Arial"/>
                <a:ea typeface="Arial"/>
                <a:cs typeface="Arial"/>
                <a:sym typeface="Arial"/>
              </a:endParaRPr>
            </a:p>
          </p:txBody>
        </p:sp>
        <p:grpSp>
          <p:nvGrpSpPr>
            <p:cNvPr id="9" name="グループ化 8">
              <a:extLst>
                <a:ext uri="{FF2B5EF4-FFF2-40B4-BE49-F238E27FC236}">
                  <a16:creationId xmlns:a16="http://schemas.microsoft.com/office/drawing/2014/main" id="{4F2DD6C6-32FB-434F-0FB8-E12D6FF9CC12}"/>
                </a:ext>
              </a:extLst>
            </p:cNvPr>
            <p:cNvGrpSpPr/>
            <p:nvPr/>
          </p:nvGrpSpPr>
          <p:grpSpPr>
            <a:xfrm>
              <a:off x="451686" y="805338"/>
              <a:ext cx="11271695" cy="361950"/>
              <a:chOff x="451686" y="805338"/>
              <a:chExt cx="11271695" cy="361950"/>
            </a:xfrm>
          </p:grpSpPr>
          <p:cxnSp>
            <p:nvCxnSpPr>
              <p:cNvPr id="116" name="Google Shape;116;p2"/>
              <p:cNvCxnSpPr>
                <a:cxnSpLocks/>
              </p:cNvCxnSpPr>
              <p:nvPr/>
            </p:nvCxnSpPr>
            <p:spPr>
              <a:xfrm>
                <a:off x="7349597" y="805338"/>
                <a:ext cx="0" cy="361950"/>
              </a:xfrm>
              <a:prstGeom prst="straightConnector1">
                <a:avLst/>
              </a:prstGeom>
              <a:noFill/>
              <a:ln w="19050" cap="flat" cmpd="sng">
                <a:solidFill>
                  <a:schemeClr val="accent1"/>
                </a:solidFill>
                <a:prstDash val="solid"/>
                <a:miter lim="800000"/>
                <a:headEnd type="none" w="sm" len="sm"/>
                <a:tailEnd type="none" w="sm" len="sm"/>
              </a:ln>
            </p:spPr>
          </p:cxnSp>
          <p:cxnSp>
            <p:nvCxnSpPr>
              <p:cNvPr id="117" name="Google Shape;117;p2"/>
              <p:cNvCxnSpPr>
                <a:cxnSpLocks/>
              </p:cNvCxnSpPr>
              <p:nvPr/>
            </p:nvCxnSpPr>
            <p:spPr>
              <a:xfrm>
                <a:off x="9628408" y="805338"/>
                <a:ext cx="0" cy="361950"/>
              </a:xfrm>
              <a:prstGeom prst="straightConnector1">
                <a:avLst/>
              </a:prstGeom>
              <a:noFill/>
              <a:ln w="19050" cap="flat" cmpd="sng">
                <a:solidFill>
                  <a:schemeClr val="accent1"/>
                </a:solidFill>
                <a:prstDash val="solid"/>
                <a:miter lim="800000"/>
                <a:headEnd type="none" w="sm" len="sm"/>
                <a:tailEnd type="none" w="sm" len="sm"/>
              </a:ln>
            </p:spPr>
          </p:cxnSp>
          <p:cxnSp>
            <p:nvCxnSpPr>
              <p:cNvPr id="118" name="Google Shape;118;p2"/>
              <p:cNvCxnSpPr>
                <a:cxnSpLocks/>
              </p:cNvCxnSpPr>
              <p:nvPr/>
            </p:nvCxnSpPr>
            <p:spPr>
              <a:xfrm>
                <a:off x="463962" y="987968"/>
                <a:ext cx="11248613" cy="0"/>
              </a:xfrm>
              <a:prstGeom prst="straightConnector1">
                <a:avLst/>
              </a:prstGeom>
              <a:noFill/>
              <a:ln w="19050" cap="flat" cmpd="sng">
                <a:solidFill>
                  <a:schemeClr val="accent1"/>
                </a:solidFill>
                <a:prstDash val="solid"/>
                <a:miter lim="800000"/>
                <a:headEnd type="none" w="sm" len="sm"/>
                <a:tailEnd type="none" w="sm" len="sm"/>
              </a:ln>
            </p:spPr>
          </p:cxnSp>
          <p:cxnSp>
            <p:nvCxnSpPr>
              <p:cNvPr id="119" name="Google Shape;119;p2"/>
              <p:cNvCxnSpPr>
                <a:cxnSpLocks/>
              </p:cNvCxnSpPr>
              <p:nvPr/>
            </p:nvCxnSpPr>
            <p:spPr>
              <a:xfrm>
                <a:off x="2784971" y="805338"/>
                <a:ext cx="0" cy="361950"/>
              </a:xfrm>
              <a:prstGeom prst="straightConnector1">
                <a:avLst/>
              </a:prstGeom>
              <a:noFill/>
              <a:ln w="19050" cap="flat" cmpd="sng">
                <a:solidFill>
                  <a:schemeClr val="accent1"/>
                </a:solidFill>
                <a:prstDash val="solid"/>
                <a:miter lim="800000"/>
                <a:headEnd type="none" w="sm" len="sm"/>
                <a:tailEnd type="none" w="sm" len="sm"/>
              </a:ln>
            </p:spPr>
          </p:cxnSp>
          <p:cxnSp>
            <p:nvCxnSpPr>
              <p:cNvPr id="120" name="Google Shape;120;p2"/>
              <p:cNvCxnSpPr>
                <a:cxnSpLocks/>
              </p:cNvCxnSpPr>
              <p:nvPr/>
            </p:nvCxnSpPr>
            <p:spPr>
              <a:xfrm>
                <a:off x="451686" y="805338"/>
                <a:ext cx="0" cy="361950"/>
              </a:xfrm>
              <a:prstGeom prst="straightConnector1">
                <a:avLst/>
              </a:prstGeom>
              <a:noFill/>
              <a:ln w="19050" cap="flat" cmpd="sng">
                <a:solidFill>
                  <a:schemeClr val="accent1"/>
                </a:solidFill>
                <a:prstDash val="solid"/>
                <a:miter lim="800000"/>
                <a:headEnd type="none" w="sm" len="sm"/>
                <a:tailEnd type="none" w="sm" len="sm"/>
              </a:ln>
            </p:spPr>
          </p:cxnSp>
          <p:cxnSp>
            <p:nvCxnSpPr>
              <p:cNvPr id="121" name="Google Shape;121;p2"/>
              <p:cNvCxnSpPr>
                <a:cxnSpLocks/>
              </p:cNvCxnSpPr>
              <p:nvPr/>
            </p:nvCxnSpPr>
            <p:spPr>
              <a:xfrm>
                <a:off x="5078228" y="805338"/>
                <a:ext cx="0" cy="361950"/>
              </a:xfrm>
              <a:prstGeom prst="straightConnector1">
                <a:avLst/>
              </a:prstGeom>
              <a:noFill/>
              <a:ln w="19050" cap="flat" cmpd="sng">
                <a:solidFill>
                  <a:schemeClr val="accent1"/>
                </a:solidFill>
                <a:prstDash val="solid"/>
                <a:miter lim="800000"/>
                <a:headEnd type="none" w="sm" len="sm"/>
                <a:tailEnd type="none" w="sm" len="sm"/>
              </a:ln>
            </p:spPr>
          </p:cxnSp>
          <p:cxnSp>
            <p:nvCxnSpPr>
              <p:cNvPr id="7" name="Google Shape;117;p2">
                <a:extLst>
                  <a:ext uri="{FF2B5EF4-FFF2-40B4-BE49-F238E27FC236}">
                    <a16:creationId xmlns:a16="http://schemas.microsoft.com/office/drawing/2014/main" id="{A39189F5-24D0-42B4-3A1C-739B94C1AC5E}"/>
                  </a:ext>
                </a:extLst>
              </p:cNvPr>
              <p:cNvCxnSpPr>
                <a:cxnSpLocks/>
              </p:cNvCxnSpPr>
              <p:nvPr/>
            </p:nvCxnSpPr>
            <p:spPr>
              <a:xfrm>
                <a:off x="11723381" y="805338"/>
                <a:ext cx="0" cy="361950"/>
              </a:xfrm>
              <a:prstGeom prst="straightConnector1">
                <a:avLst/>
              </a:prstGeom>
              <a:noFill/>
              <a:ln w="19050" cap="flat" cmpd="sng">
                <a:solidFill>
                  <a:schemeClr val="accent1"/>
                </a:solidFill>
                <a:prstDash val="solid"/>
                <a:miter lim="800000"/>
                <a:headEnd type="none" w="sm" len="sm"/>
                <a:tailEnd type="none" w="sm" len="sm"/>
              </a:ln>
            </p:spPr>
          </p:cxnSp>
        </p:grpSp>
      </p:grpSp>
    </p:spTree>
  </p:cSld>
  <p:clrMapOvr>
    <a:masterClrMapping/>
  </p:clrMapOvr>
</p:sld>
</file>

<file path=ppt/theme/theme1.xml><?xml version="1.0" encoding="utf-8"?>
<a:theme xmlns:a="http://schemas.openxmlformats.org/drawingml/2006/main" name="Office テーマ">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TotalTime>
  <Words>116</Words>
  <Application>Microsoft Office PowerPoint</Application>
  <PresentationFormat>ワイド画面</PresentationFormat>
  <Paragraphs>36</Paragraphs>
  <Slides>1</Slides>
  <Notes>1</Notes>
  <HiddenSlides>0</HiddenSlides>
  <MMClips>0</MMClips>
  <ScaleCrop>false</ScaleCrop>
  <HeadingPairs>
    <vt:vector size="6" baseType="variant">
      <vt:variant>
        <vt:lpstr>使用されているフォント</vt:lpstr>
      </vt:variant>
      <vt:variant>
        <vt:i4>1</vt:i4>
      </vt:variant>
      <vt:variant>
        <vt:lpstr>テーマ</vt:lpstr>
      </vt:variant>
      <vt:variant>
        <vt:i4>1</vt:i4>
      </vt:variant>
      <vt:variant>
        <vt:lpstr>スライド タイトル</vt:lpstr>
      </vt:variant>
      <vt:variant>
        <vt:i4>1</vt:i4>
      </vt:variant>
    </vt:vector>
  </HeadingPairs>
  <TitlesOfParts>
    <vt:vector size="3" baseType="lpstr">
      <vt:lpstr>Arial</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鮫島　舞</dc:creator>
  <cp:lastModifiedBy>鮫島　舞</cp:lastModifiedBy>
  <cp:revision>10</cp:revision>
  <dcterms:created xsi:type="dcterms:W3CDTF">2023-03-17T06:53:50Z</dcterms:created>
  <dcterms:modified xsi:type="dcterms:W3CDTF">2023-07-11T07:36:23Z</dcterms:modified>
</cp:coreProperties>
</file>