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5F691B-E2EC-8088-5722-FFB3902F7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F51D0A6-4CDB-5366-A481-CB9E53A25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0B82A6-7C58-4687-E220-C1785BB52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582258-92A0-05F7-3674-4466C1A5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D76C6F-28F5-117C-354B-6E8310202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104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23EF3E-B3F9-D2CC-D3F7-176C52973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381C552-1472-88F3-FA8C-13449EB0E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CE3E44-5548-2A62-2E5A-AF5111797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34BFFC-6B91-1416-525C-CFB3215F7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CE3F61-F85E-12D4-6CE7-648F30312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82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2F74CA1-B0CA-DBEC-6871-C0FFD8FBF2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D78686E-9FAC-19CA-7F7E-A48647FC7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A9BE96-2C23-4963-F2BA-C7403CE4F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2A7BCC-B453-37F3-35E0-C1435E049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1BEC7B-E01D-0495-3BE2-2FE84817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07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E1E736-F2AD-FAA8-C39B-65A5DF048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557300-B2ED-512C-BCEE-9DB619A41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DEE8E9-A05A-F869-B16A-B263C4F9B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9242B2-1108-5D14-6E5E-57BB0186A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4CD4E5-DBA4-2A0E-E92E-2986AEF3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A5E61D-BC49-19ED-60E6-CD23C275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252A38-7C95-2529-82BD-235B8DADF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D809F5-C2DC-860C-A3D4-009D698EA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77D701-9D06-8029-C00C-02A3D0FFC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1807FC-DF6A-48E9-152F-6D88566D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447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E23F3D-A428-637C-ABFA-7C13D330E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3AB003-EFB3-3523-E7D2-1783D654BE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80411CF-0A2E-802C-9FB1-3A3D64950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058C8D9-DC99-C046-75C8-9FD449ED1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392AD6-EC57-0DD2-3CD4-845A6A34D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8863287-AD19-3B57-AE84-74BF10BA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749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EE14EE-BA77-7BAF-90A0-9542B033C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BF40C6-75D4-87EB-92C1-43ED909BB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FECE58B-EC0C-6D46-5576-9F6AC63014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CA157D9-EDF1-492A-3F3E-886C03D1F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9E67E56-B173-0EB0-DC2B-C289D3895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5924759-69B1-0310-5C3A-958F02A4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61031F-DCE7-DE61-32F1-1E75B954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3812A79-3737-EF06-3F0B-CFF3A9F7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527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7E35F5-3EF6-5D91-64D2-C7D63ABD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571D2CD-836A-7ADE-0ED8-6985B4BDC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762FAFE-C49F-AB71-94D3-BF13CD09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EE34DE1-2C6B-89F6-50D7-D46C47361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22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8C38A2D-0DEB-4F73-2FE1-EDC577549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C0B8797-EC91-65BA-42D1-7EF11CA99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E94E87-F11D-950D-A836-951E87B9E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48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D42A17-2F0D-7CDA-2FB8-9638A7AC6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38C005-0807-513A-221B-E66D20999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F15F05A-45CD-7508-15C9-38B8AF3D9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C7E3EC-8BED-952F-1C39-A024E410D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A9D3CE-6500-FF36-C9DD-FB47DDE81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3134DE-04BF-BB97-FE43-9C9D61827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434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B19161-4079-4949-160D-33C47325D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37D3B17-3C49-C36E-B3E2-7BFF5056AA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0CDD6C-C20C-168C-69C3-D367A7B99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102E3C-B7E5-7BDA-1813-DDDE80535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B09399-8DBC-C8B2-5290-EC3EE4996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7BC9F09-4458-37A4-9E01-79C484047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89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9F63EF1-D11D-CD82-2107-D7B870EB8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E414E1-F039-60E4-00AA-AC6A8407F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B2E16A-6644-FAD7-25E3-D2A0F01FE1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A9ECD-3032-4B08-B5A4-B5E9AE442817}" type="datetimeFigureOut">
              <a:rPr lang="zh-CN" altLang="en-US" smtClean="0"/>
              <a:t>2023/6/13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5DFC44-7A17-221B-E4C9-C5C9AC660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FFF24D-2109-EC43-5C98-6D5EFB4EB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7B678-2639-4DD1-B79D-00B182F45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589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中度可信度描述已自动生成">
            <a:extLst>
              <a:ext uri="{FF2B5EF4-FFF2-40B4-BE49-F238E27FC236}">
                <a16:creationId xmlns:a16="http://schemas.microsoft.com/office/drawing/2014/main" id="{22147D4F-0E49-BD39-6B9B-4767275DC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7" y="1283388"/>
            <a:ext cx="5037201" cy="3602736"/>
          </a:xfrm>
          <a:prstGeom prst="rect">
            <a:avLst/>
          </a:prstGeom>
        </p:spPr>
      </p:pic>
      <p:pic>
        <p:nvPicPr>
          <p:cNvPr id="7" name="图片 6" descr="电脑屏幕的照片&#10;&#10;低可信度描述已自动生成">
            <a:extLst>
              <a:ext uri="{FF2B5EF4-FFF2-40B4-BE49-F238E27FC236}">
                <a16:creationId xmlns:a16="http://schemas.microsoft.com/office/drawing/2014/main" id="{3F3639A7-85C1-FBB7-5696-97F68A2C3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748" y="992930"/>
            <a:ext cx="5037201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4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截图里有图片&#10;&#10;描述已自动生成">
            <a:extLst>
              <a:ext uri="{FF2B5EF4-FFF2-40B4-BE49-F238E27FC236}">
                <a16:creationId xmlns:a16="http://schemas.microsoft.com/office/drawing/2014/main" id="{F1BC2957-B807-3933-5AAF-56D0E9324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15" y="1412479"/>
            <a:ext cx="5037201" cy="3602736"/>
          </a:xfrm>
          <a:prstGeom prst="rect">
            <a:avLst/>
          </a:prstGeom>
        </p:spPr>
      </p:pic>
      <p:pic>
        <p:nvPicPr>
          <p:cNvPr id="7" name="图片 6" descr="图片包含 图示&#10;&#10;描述已自动生成">
            <a:extLst>
              <a:ext uri="{FF2B5EF4-FFF2-40B4-BE49-F238E27FC236}">
                <a16:creationId xmlns:a16="http://schemas.microsoft.com/office/drawing/2014/main" id="{21AD9509-C43D-1D75-7775-1C2B1ED3A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12" y="1229599"/>
            <a:ext cx="5749481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0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中度可信度描述已自动生成">
            <a:extLst>
              <a:ext uri="{FF2B5EF4-FFF2-40B4-BE49-F238E27FC236}">
                <a16:creationId xmlns:a16="http://schemas.microsoft.com/office/drawing/2014/main" id="{AA1F212A-1425-D4F2-2102-589678E0C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020" y="1627632"/>
            <a:ext cx="5037201" cy="3602736"/>
          </a:xfrm>
          <a:prstGeom prst="rect">
            <a:avLst/>
          </a:prstGeom>
        </p:spPr>
      </p:pic>
      <p:pic>
        <p:nvPicPr>
          <p:cNvPr id="9" name="图片 8" descr="图片包含 图形用户界面&#10;&#10;描述已自动生成">
            <a:extLst>
              <a:ext uri="{FF2B5EF4-FFF2-40B4-BE49-F238E27FC236}">
                <a16:creationId xmlns:a16="http://schemas.microsoft.com/office/drawing/2014/main" id="{F2EA2FF2-6F9B-53F1-A347-77F16EF23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221" y="1627632"/>
            <a:ext cx="5037201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09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A1879</dc:creator>
  <cp:lastModifiedBy>A1879</cp:lastModifiedBy>
  <cp:revision>1</cp:revision>
  <dcterms:created xsi:type="dcterms:W3CDTF">2023-06-13T13:54:33Z</dcterms:created>
  <dcterms:modified xsi:type="dcterms:W3CDTF">2023-06-13T13:59:11Z</dcterms:modified>
</cp:coreProperties>
</file>