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09" r:id="rId2"/>
    <p:sldId id="310" r:id="rId3"/>
  </p:sldIdLst>
  <p:sldSz cx="6858000" cy="9144000" type="screen4x3"/>
  <p:notesSz cx="6797675" cy="9926638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FF00"/>
    <a:srgbClr val="017528"/>
    <a:srgbClr val="78A888"/>
    <a:srgbClr val="4CD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20" autoAdjust="0"/>
    <p:restoredTop sz="86486" autoAdjust="0"/>
  </p:normalViewPr>
  <p:slideViewPr>
    <p:cSldViewPr>
      <p:cViewPr varScale="1">
        <p:scale>
          <a:sx n="73" d="100"/>
          <a:sy n="73" d="100"/>
        </p:scale>
        <p:origin x="376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ippo Acconcia" userId="844af49c-a8a0-47ac-a7dd-14a44b60cd18" providerId="ADAL" clId="{59FE9B56-3E58-4ED7-AD13-AA4E56135F81}"/>
    <pc:docChg chg="delSld">
      <pc:chgData name="Filippo Acconcia" userId="844af49c-a8a0-47ac-a7dd-14a44b60cd18" providerId="ADAL" clId="{59FE9B56-3E58-4ED7-AD13-AA4E56135F81}" dt="2023-05-30T10:12:19.227" v="5" actId="47"/>
      <pc:docMkLst>
        <pc:docMk/>
      </pc:docMkLst>
      <pc:sldChg chg="del">
        <pc:chgData name="Filippo Acconcia" userId="844af49c-a8a0-47ac-a7dd-14a44b60cd18" providerId="ADAL" clId="{59FE9B56-3E58-4ED7-AD13-AA4E56135F81}" dt="2023-05-30T10:12:16.522" v="1" actId="47"/>
        <pc:sldMkLst>
          <pc:docMk/>
          <pc:sldMk cId="0" sldId="274"/>
        </pc:sldMkLst>
      </pc:sldChg>
      <pc:sldChg chg="del">
        <pc:chgData name="Filippo Acconcia" userId="844af49c-a8a0-47ac-a7dd-14a44b60cd18" providerId="ADAL" clId="{59FE9B56-3E58-4ED7-AD13-AA4E56135F81}" dt="2023-05-30T10:12:16.973" v="2" actId="47"/>
        <pc:sldMkLst>
          <pc:docMk/>
          <pc:sldMk cId="3001412858" sldId="301"/>
        </pc:sldMkLst>
      </pc:sldChg>
      <pc:sldChg chg="del">
        <pc:chgData name="Filippo Acconcia" userId="844af49c-a8a0-47ac-a7dd-14a44b60cd18" providerId="ADAL" clId="{59FE9B56-3E58-4ED7-AD13-AA4E56135F81}" dt="2023-05-30T10:12:17.504" v="3" actId="47"/>
        <pc:sldMkLst>
          <pc:docMk/>
          <pc:sldMk cId="909292983" sldId="311"/>
        </pc:sldMkLst>
      </pc:sldChg>
      <pc:sldChg chg="del">
        <pc:chgData name="Filippo Acconcia" userId="844af49c-a8a0-47ac-a7dd-14a44b60cd18" providerId="ADAL" clId="{59FE9B56-3E58-4ED7-AD13-AA4E56135F81}" dt="2023-05-30T10:12:18.227" v="4" actId="47"/>
        <pc:sldMkLst>
          <pc:docMk/>
          <pc:sldMk cId="1895359269" sldId="312"/>
        </pc:sldMkLst>
      </pc:sldChg>
      <pc:sldChg chg="del">
        <pc:chgData name="Filippo Acconcia" userId="844af49c-a8a0-47ac-a7dd-14a44b60cd18" providerId="ADAL" clId="{59FE9B56-3E58-4ED7-AD13-AA4E56135F81}" dt="2023-05-30T10:12:19.227" v="5" actId="47"/>
        <pc:sldMkLst>
          <pc:docMk/>
          <pc:sldMk cId="4033571623" sldId="313"/>
        </pc:sldMkLst>
      </pc:sldChg>
      <pc:sldChg chg="del">
        <pc:chgData name="Filippo Acconcia" userId="844af49c-a8a0-47ac-a7dd-14a44b60cd18" providerId="ADAL" clId="{59FE9B56-3E58-4ED7-AD13-AA4E56135F81}" dt="2023-05-30T10:12:13.570" v="0" actId="47"/>
        <pc:sldMkLst>
          <pc:docMk/>
          <pc:sldMk cId="472108168" sldId="3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3021E025-0A0C-48B1-8E0F-284826AC1F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AD1D041-419B-4C71-976A-1EB4D9DD3D2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16DD4C-8BBB-49EC-A3AB-1185B6705009}" type="datetimeFigureOut">
              <a:rPr lang="it-IT"/>
              <a:pPr>
                <a:defRPr/>
              </a:pPr>
              <a:t>30/05/2023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181F25FA-92D7-42AA-9C47-5338B3E177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D253DCF8-DC00-4CCA-9F21-635E20B52A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663B98-C022-4041-A89C-ADAC415DE9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C8DE6C-8A0F-4705-92AC-76234166F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FE68639-4BBA-40F2-9C3B-4084CA34D622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E68639-4BBA-40F2-9C3B-4084CA34D622}" type="slidenum">
              <a:rPr lang="it-IT" altLang="en-US" smtClean="0"/>
              <a:pPr>
                <a:defRPr/>
              </a:pPr>
              <a:t>1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344052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514660-86CD-45DB-AE8B-5936BAE4F4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61FFAD-9379-43FC-8B78-5BE4691C31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5D37CF-48F9-4387-BE7B-8D8E8E5157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5632C-C3F3-40E4-891C-4DC6F92A814C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49588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46567F-0E2E-4B5C-958A-3D53B58335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E5FFC9-0B25-4466-9999-63B2147765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EF991A3-A697-4C39-A6E6-8354B3B3FE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4CCE1-A803-48EA-BFEE-3D7A5711F6E5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69392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9F3A0E-DFA2-414F-AACC-C757146D01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F83E6D-FD47-4333-9BB4-C2B2D047A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936280-C49D-4499-9FFE-C0454B0286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E9A32-FE2A-4B66-8D75-A677DFC6383A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715064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29C7EE-9B73-4F54-BBF8-C0FCDADCAC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952E95-410A-48E8-896C-C93ADE225E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F7DBB3-CC8C-4E74-B25F-23BEC850F3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27B1C-6EA9-4CD5-B734-4F445F381245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84818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0F3FD4-97DC-4B24-868F-4403FB429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B1F413-F51B-456A-9C65-206961954B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CF9C0-DB95-4226-BB0B-D9E351636C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725DB-3DF0-4651-B7BB-BBA5C8B96229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17560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CD04F2-D219-4F1C-80F6-C60A38DE0A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2A8EBF-9C18-45C9-898C-BB9C6F4980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1DDE6E-7044-4DEF-B417-ED24CFE1E5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94E8F-0893-4B89-A039-83D6207FA328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548474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D52F4CB-6E78-4124-A8BC-4B727BA671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93D6CB8-A271-4419-99EF-111E8414FE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365CF9C-13E7-4EF5-993B-DDEE96F4D6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DC509-43C6-42C8-8B00-7FC1D3BBAAF1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070500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549663A-ED8E-47D3-9994-4EEFB2A162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9171D5-9A3F-4700-B673-A340A1ED03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091EDA-4D73-4D4F-8B8A-73230ADDA9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1F5FC-7CD5-4C74-B005-AC914435E9B5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870331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164BC1-5526-41A8-9B70-6F5D8D2731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0EE2281-3A74-4E0E-8AD9-6CBA9BB615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4654261-B3DA-4AC5-8612-2C8A45C3BA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DBB4F-6C17-46DF-AC1F-34A58AE0D79A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509790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17F993-B2FD-4B42-976B-BB9A6B7814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90F29C-94BE-4CA0-BADF-B3FB5A11C5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7BD6B2-B19A-4C8A-AEDF-75A67352B3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D5634-6A9B-4AD9-9E89-39A494A56E90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1618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507C6C-8193-43E9-B046-32D9A06F73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9996A1-173E-42B1-9422-1D0A6CE95D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B81C91-7131-46FE-B01D-F4B79EE15A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A1B89-A8B4-44B5-B159-1D3CD701084F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646633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A8808E6-C826-4A67-94F4-C5574BC771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73F13FC-927E-4931-9B85-E5FB1205E7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text styles</a:t>
            </a:r>
          </a:p>
          <a:p>
            <a:pPr lvl="1"/>
            <a:r>
              <a:rPr lang="it-IT" altLang="en-US"/>
              <a:t>Second level</a:t>
            </a:r>
          </a:p>
          <a:p>
            <a:pPr lvl="2"/>
            <a:r>
              <a:rPr lang="it-IT" altLang="en-US"/>
              <a:t>Third level</a:t>
            </a:r>
          </a:p>
          <a:p>
            <a:pPr lvl="3"/>
            <a:r>
              <a:rPr lang="it-IT" altLang="en-US"/>
              <a:t>Fourth level</a:t>
            </a:r>
          </a:p>
          <a:p>
            <a:pPr lvl="4"/>
            <a:r>
              <a:rPr lang="it-IT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5DCBBBD-636D-4787-976F-47E1021DA95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B981123-E30F-4283-BC00-9D52238C889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13F572F-7760-4F0B-A0FC-0581F94A277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FE7A969-CF52-4352-B69C-73B19C67AF77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ADB8A37-9640-B328-6C83-3BC16ED0DD28}"/>
              </a:ext>
            </a:extLst>
          </p:cNvPr>
          <p:cNvSpPr txBox="1"/>
          <p:nvPr/>
        </p:nvSpPr>
        <p:spPr>
          <a:xfrm>
            <a:off x="2054265" y="-83120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Supplementary</a:t>
            </a:r>
            <a:r>
              <a:rPr lang="it-IT" b="1" dirty="0"/>
              <a:t> figure 1</a:t>
            </a:r>
          </a:p>
        </p:txBody>
      </p:sp>
      <p:grpSp>
        <p:nvGrpSpPr>
          <p:cNvPr id="194" name="Gruppo 193">
            <a:extLst>
              <a:ext uri="{FF2B5EF4-FFF2-40B4-BE49-F238E27FC236}">
                <a16:creationId xmlns:a16="http://schemas.microsoft.com/office/drawing/2014/main" id="{9F95F01D-8245-9B5B-24D7-3EE49316B1D4}"/>
              </a:ext>
            </a:extLst>
          </p:cNvPr>
          <p:cNvGrpSpPr/>
          <p:nvPr/>
        </p:nvGrpSpPr>
        <p:grpSpPr>
          <a:xfrm>
            <a:off x="764704" y="558519"/>
            <a:ext cx="2346796" cy="2067701"/>
            <a:chOff x="764704" y="558519"/>
            <a:chExt cx="2346796" cy="2067701"/>
          </a:xfrm>
        </p:grpSpPr>
        <p:pic>
          <p:nvPicPr>
            <p:cNvPr id="179" name="Immagine 178">
              <a:extLst>
                <a:ext uri="{FF2B5EF4-FFF2-40B4-BE49-F238E27FC236}">
                  <a16:creationId xmlns:a16="http://schemas.microsoft.com/office/drawing/2014/main" id="{37EB9668-287B-C82B-F1E2-7E95BF015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3873" y="655326"/>
              <a:ext cx="1948101" cy="1620000"/>
            </a:xfrm>
            <a:prstGeom prst="rect">
              <a:avLst/>
            </a:prstGeom>
          </p:spPr>
        </p:pic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BCEA152D-289E-ADE6-98FC-1E6488AAE4DC}"/>
                </a:ext>
              </a:extLst>
            </p:cNvPr>
            <p:cNvSpPr txBox="1"/>
            <p:nvPr/>
          </p:nvSpPr>
          <p:spPr>
            <a:xfrm>
              <a:off x="1498829" y="2379999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AD947795-E197-8DB2-57CB-429F54133090}"/>
                </a:ext>
              </a:extLst>
            </p:cNvPr>
            <p:cNvSpPr/>
            <p:nvPr/>
          </p:nvSpPr>
          <p:spPr>
            <a:xfrm rot="16200000">
              <a:off x="850048" y="61590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B1FFBEBA-0E57-F6B6-15E8-E72632FE06A7}"/>
                </a:ext>
              </a:extLst>
            </p:cNvPr>
            <p:cNvSpPr/>
            <p:nvPr/>
          </p:nvSpPr>
          <p:spPr>
            <a:xfrm rot="16200000">
              <a:off x="850048" y="206590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33321E73-CD0E-5FB3-B8AD-1411ED5C12EE}"/>
                </a:ext>
              </a:extLst>
            </p:cNvPr>
            <p:cNvSpPr txBox="1"/>
            <p:nvPr/>
          </p:nvSpPr>
          <p:spPr>
            <a:xfrm>
              <a:off x="2301252" y="780426"/>
              <a:ext cx="647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0.35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BAFAF1FE-914A-EB62-F493-70DA475B8163}"/>
                </a:ext>
              </a:extLst>
            </p:cNvPr>
            <p:cNvSpPr txBox="1"/>
            <p:nvPr/>
          </p:nvSpPr>
          <p:spPr>
            <a:xfrm>
              <a:off x="1048339" y="2231010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3EC675B1-D37C-F80B-6970-32273E503170}"/>
                </a:ext>
              </a:extLst>
            </p:cNvPr>
            <p:cNvSpPr/>
            <p:nvPr/>
          </p:nvSpPr>
          <p:spPr>
            <a:xfrm rot="16200000">
              <a:off x="850048" y="172334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57B35B91-23C3-E503-0FE1-65BCCF131FBC}"/>
                </a:ext>
              </a:extLst>
            </p:cNvPr>
            <p:cNvSpPr/>
            <p:nvPr/>
          </p:nvSpPr>
          <p:spPr>
            <a:xfrm rot="16200000">
              <a:off x="850048" y="145681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80C4B2F4-D5B7-CA50-6464-EBF7E952E3FF}"/>
                </a:ext>
              </a:extLst>
            </p:cNvPr>
            <p:cNvSpPr/>
            <p:nvPr/>
          </p:nvSpPr>
          <p:spPr>
            <a:xfrm rot="16200000">
              <a:off x="850048" y="116878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E5A6AD63-EC4F-8855-0BDD-FBDFE62DD916}"/>
                </a:ext>
              </a:extLst>
            </p:cNvPr>
            <p:cNvSpPr/>
            <p:nvPr/>
          </p:nvSpPr>
          <p:spPr>
            <a:xfrm rot="16200000">
              <a:off x="850048" y="88075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C1089E11-7927-EFB4-EC05-BC0411C9489C}"/>
                </a:ext>
              </a:extLst>
            </p:cNvPr>
            <p:cNvSpPr txBox="1"/>
            <p:nvPr/>
          </p:nvSpPr>
          <p:spPr>
            <a:xfrm>
              <a:off x="1328322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BD0685F-E3DA-FC51-207F-46EB4540C859}"/>
                </a:ext>
              </a:extLst>
            </p:cNvPr>
            <p:cNvSpPr txBox="1"/>
            <p:nvPr/>
          </p:nvSpPr>
          <p:spPr>
            <a:xfrm>
              <a:off x="1606829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AF4B25ED-68C6-6B3D-DE74-20AD740BDE3B}"/>
                </a:ext>
              </a:extLst>
            </p:cNvPr>
            <p:cNvSpPr txBox="1"/>
            <p:nvPr/>
          </p:nvSpPr>
          <p:spPr>
            <a:xfrm>
              <a:off x="1885336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E7EC4F8E-0F51-A404-2F41-78F405A04DF2}"/>
                </a:ext>
              </a:extLst>
            </p:cNvPr>
            <p:cNvSpPr txBox="1"/>
            <p:nvPr/>
          </p:nvSpPr>
          <p:spPr>
            <a:xfrm>
              <a:off x="2173368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424D3C9-4AF1-E457-C8F4-8E77A4C3F968}"/>
                </a:ext>
              </a:extLst>
            </p:cNvPr>
            <p:cNvSpPr txBox="1"/>
            <p:nvPr/>
          </p:nvSpPr>
          <p:spPr>
            <a:xfrm>
              <a:off x="2427090" y="223101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EE49CDF-D746-498C-F782-5C12F6406EA6}"/>
                </a:ext>
              </a:extLst>
            </p:cNvPr>
            <p:cNvSpPr txBox="1"/>
            <p:nvPr/>
          </p:nvSpPr>
          <p:spPr>
            <a:xfrm>
              <a:off x="2715238" y="223101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4DEF104-84A9-A258-D959-A676358CBF0F}"/>
                </a:ext>
              </a:extLst>
            </p:cNvPr>
            <p:cNvSpPr txBox="1"/>
            <p:nvPr/>
          </p:nvSpPr>
          <p:spPr>
            <a:xfrm>
              <a:off x="1292780" y="1878445"/>
              <a:ext cx="81624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AZIN2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4CFECA6C-9F29-6304-B682-318ED9A7749A}"/>
                </a:ext>
              </a:extLst>
            </p:cNvPr>
            <p:cNvSpPr txBox="1"/>
            <p:nvPr/>
          </p:nvSpPr>
          <p:spPr>
            <a:xfrm>
              <a:off x="1292780" y="201179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AZIN2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CE2577ED-DADD-5FDC-CCA9-0FE5B5B5CA7F}"/>
                </a:ext>
              </a:extLst>
            </p:cNvPr>
            <p:cNvSpPr txBox="1"/>
            <p:nvPr/>
          </p:nvSpPr>
          <p:spPr>
            <a:xfrm>
              <a:off x="2352549" y="654407"/>
              <a:ext cx="5453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- 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F72126C7-59F4-4B42-2A16-0A3DBED59AA5}"/>
                </a:ext>
              </a:extLst>
            </p:cNvPr>
            <p:cNvSpPr txBox="1"/>
            <p:nvPr/>
          </p:nvSpPr>
          <p:spPr>
            <a:xfrm rot="16200000">
              <a:off x="351450" y="1317874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grpSp>
        <p:nvGrpSpPr>
          <p:cNvPr id="193" name="Gruppo 192">
            <a:extLst>
              <a:ext uri="{FF2B5EF4-FFF2-40B4-BE49-F238E27FC236}">
                <a16:creationId xmlns:a16="http://schemas.microsoft.com/office/drawing/2014/main" id="{35250744-047A-77BA-6860-FC74FAD5F096}"/>
              </a:ext>
            </a:extLst>
          </p:cNvPr>
          <p:cNvGrpSpPr/>
          <p:nvPr/>
        </p:nvGrpSpPr>
        <p:grpSpPr>
          <a:xfrm>
            <a:off x="3663932" y="558519"/>
            <a:ext cx="2360512" cy="2067701"/>
            <a:chOff x="3663932" y="558519"/>
            <a:chExt cx="2360512" cy="2067701"/>
          </a:xfrm>
        </p:grpSpPr>
        <p:pic>
          <p:nvPicPr>
            <p:cNvPr id="180" name="Immagine 179">
              <a:extLst>
                <a:ext uri="{FF2B5EF4-FFF2-40B4-BE49-F238E27FC236}">
                  <a16:creationId xmlns:a16="http://schemas.microsoft.com/office/drawing/2014/main" id="{29B1BFEF-0BD1-F086-E373-4BF18E818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88817" y="655326"/>
              <a:ext cx="1919624" cy="1620000"/>
            </a:xfrm>
            <a:prstGeom prst="rect">
              <a:avLst/>
            </a:prstGeom>
          </p:spPr>
        </p:pic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3B73CCFC-B9B6-C1B8-3CD8-86CAA9A83FC2}"/>
                </a:ext>
              </a:extLst>
            </p:cNvPr>
            <p:cNvSpPr txBox="1"/>
            <p:nvPr/>
          </p:nvSpPr>
          <p:spPr>
            <a:xfrm>
              <a:off x="4411773" y="2379999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id="{0BD44F5C-695F-D472-8511-80F8996A0E7C}"/>
                </a:ext>
              </a:extLst>
            </p:cNvPr>
            <p:cNvSpPr/>
            <p:nvPr/>
          </p:nvSpPr>
          <p:spPr>
            <a:xfrm rot="16200000">
              <a:off x="3749276" y="61590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28" name="Rettangolo 27">
              <a:extLst>
                <a:ext uri="{FF2B5EF4-FFF2-40B4-BE49-F238E27FC236}">
                  <a16:creationId xmlns:a16="http://schemas.microsoft.com/office/drawing/2014/main" id="{33E03F8B-D63F-9798-3898-DB79439D4E32}"/>
                </a:ext>
              </a:extLst>
            </p:cNvPr>
            <p:cNvSpPr/>
            <p:nvPr/>
          </p:nvSpPr>
          <p:spPr>
            <a:xfrm rot="16200000">
              <a:off x="3749276" y="206590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3009A324-8613-22CF-01AB-01AABF5AEC06}"/>
                </a:ext>
              </a:extLst>
            </p:cNvPr>
            <p:cNvSpPr txBox="1"/>
            <p:nvPr/>
          </p:nvSpPr>
          <p:spPr>
            <a:xfrm>
              <a:off x="5178933" y="780426"/>
              <a:ext cx="7184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0.012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D1256484-47D4-5590-804B-99E7B2A82ECF}"/>
                </a:ext>
              </a:extLst>
            </p:cNvPr>
            <p:cNvSpPr txBox="1"/>
            <p:nvPr/>
          </p:nvSpPr>
          <p:spPr>
            <a:xfrm>
              <a:off x="3961283" y="2231010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2E64B6A3-5DE9-79C9-7ABE-88C1D7BCAC88}"/>
                </a:ext>
              </a:extLst>
            </p:cNvPr>
            <p:cNvSpPr/>
            <p:nvPr/>
          </p:nvSpPr>
          <p:spPr>
            <a:xfrm rot="16200000">
              <a:off x="3749276" y="172334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90AE1A69-42BE-B78E-3603-28104315CAE4}"/>
                </a:ext>
              </a:extLst>
            </p:cNvPr>
            <p:cNvSpPr/>
            <p:nvPr/>
          </p:nvSpPr>
          <p:spPr>
            <a:xfrm rot="16200000">
              <a:off x="3749276" y="145681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3396F640-4206-2ABA-4108-F326CCD01008}"/>
                </a:ext>
              </a:extLst>
            </p:cNvPr>
            <p:cNvSpPr/>
            <p:nvPr/>
          </p:nvSpPr>
          <p:spPr>
            <a:xfrm rot="16200000">
              <a:off x="3749276" y="116878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00A5063A-A8C1-D02E-01AD-8419AFE9B03F}"/>
                </a:ext>
              </a:extLst>
            </p:cNvPr>
            <p:cNvSpPr/>
            <p:nvPr/>
          </p:nvSpPr>
          <p:spPr>
            <a:xfrm rot="16200000">
              <a:off x="3749276" y="88075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3F93CD02-EAA1-B5BE-2CC3-3ECF16F07C2B}"/>
                </a:ext>
              </a:extLst>
            </p:cNvPr>
            <p:cNvSpPr txBox="1"/>
            <p:nvPr/>
          </p:nvSpPr>
          <p:spPr>
            <a:xfrm>
              <a:off x="4241266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78B00BEA-92DD-A4D3-50CE-6DDD9530207A}"/>
                </a:ext>
              </a:extLst>
            </p:cNvPr>
            <p:cNvSpPr txBox="1"/>
            <p:nvPr/>
          </p:nvSpPr>
          <p:spPr>
            <a:xfrm>
              <a:off x="4519773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5CB78217-0200-2C76-C01E-50C4593BFEAD}"/>
                </a:ext>
              </a:extLst>
            </p:cNvPr>
            <p:cNvSpPr txBox="1"/>
            <p:nvPr/>
          </p:nvSpPr>
          <p:spPr>
            <a:xfrm>
              <a:off x="4798280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F5ED3913-6522-F30F-F7F0-73C1D933C2F9}"/>
                </a:ext>
              </a:extLst>
            </p:cNvPr>
            <p:cNvSpPr txBox="1"/>
            <p:nvPr/>
          </p:nvSpPr>
          <p:spPr>
            <a:xfrm>
              <a:off x="5086312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FA853064-EEC4-1A41-3DC7-042801315C15}"/>
                </a:ext>
              </a:extLst>
            </p:cNvPr>
            <p:cNvSpPr txBox="1"/>
            <p:nvPr/>
          </p:nvSpPr>
          <p:spPr>
            <a:xfrm>
              <a:off x="5340034" y="223101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9230FE59-4D94-35BA-7B6D-37AD3E10B673}"/>
                </a:ext>
              </a:extLst>
            </p:cNvPr>
            <p:cNvSpPr txBox="1"/>
            <p:nvPr/>
          </p:nvSpPr>
          <p:spPr>
            <a:xfrm>
              <a:off x="5628182" y="223101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E9D0F93B-2F77-3EEE-0BE5-FBC036968164}"/>
                </a:ext>
              </a:extLst>
            </p:cNvPr>
            <p:cNvSpPr txBox="1"/>
            <p:nvPr/>
          </p:nvSpPr>
          <p:spPr>
            <a:xfrm>
              <a:off x="4205724" y="1878445"/>
              <a:ext cx="81624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AZIN2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5FBECBDA-2942-9DBC-E1E9-39C4D52A7F73}"/>
                </a:ext>
              </a:extLst>
            </p:cNvPr>
            <p:cNvSpPr txBox="1"/>
            <p:nvPr/>
          </p:nvSpPr>
          <p:spPr>
            <a:xfrm>
              <a:off x="4205724" y="2011795"/>
              <a:ext cx="8451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AZIN2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41BD1F67-88ED-F1AE-D2FE-EE63DD76BF40}"/>
                </a:ext>
              </a:extLst>
            </p:cNvPr>
            <p:cNvSpPr txBox="1"/>
            <p:nvPr/>
          </p:nvSpPr>
          <p:spPr>
            <a:xfrm>
              <a:off x="5249463" y="654407"/>
              <a:ext cx="5774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+ </a:t>
              </a: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89B901CA-9319-0F32-2768-24D8F931FBFF}"/>
                </a:ext>
              </a:extLst>
            </p:cNvPr>
            <p:cNvSpPr txBox="1"/>
            <p:nvPr/>
          </p:nvSpPr>
          <p:spPr>
            <a:xfrm rot="16200000">
              <a:off x="3250678" y="1317874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A63AB246-F53B-4A25-6D43-AE7A4CADFA2F}"/>
              </a:ext>
            </a:extLst>
          </p:cNvPr>
          <p:cNvSpPr txBox="1"/>
          <p:nvPr/>
        </p:nvSpPr>
        <p:spPr>
          <a:xfrm>
            <a:off x="404664" y="28123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A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E742A05C-80B0-6A32-DCCB-3BF2D9B2B613}"/>
              </a:ext>
            </a:extLst>
          </p:cNvPr>
          <p:cNvSpPr txBox="1"/>
          <p:nvPr/>
        </p:nvSpPr>
        <p:spPr>
          <a:xfrm>
            <a:off x="3493766" y="28123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B</a:t>
            </a:r>
          </a:p>
        </p:txBody>
      </p:sp>
      <p:grpSp>
        <p:nvGrpSpPr>
          <p:cNvPr id="192" name="Gruppo 191">
            <a:extLst>
              <a:ext uri="{FF2B5EF4-FFF2-40B4-BE49-F238E27FC236}">
                <a16:creationId xmlns:a16="http://schemas.microsoft.com/office/drawing/2014/main" id="{56451274-7ED3-2814-465C-7AEC1B5854F4}"/>
              </a:ext>
            </a:extLst>
          </p:cNvPr>
          <p:cNvGrpSpPr/>
          <p:nvPr/>
        </p:nvGrpSpPr>
        <p:grpSpPr>
          <a:xfrm>
            <a:off x="764704" y="2718759"/>
            <a:ext cx="2346796" cy="2067701"/>
            <a:chOff x="764704" y="2718759"/>
            <a:chExt cx="2346796" cy="2067701"/>
          </a:xfrm>
        </p:grpSpPr>
        <p:pic>
          <p:nvPicPr>
            <p:cNvPr id="182" name="Immagine 181">
              <a:extLst>
                <a:ext uri="{FF2B5EF4-FFF2-40B4-BE49-F238E27FC236}">
                  <a16:creationId xmlns:a16="http://schemas.microsoft.com/office/drawing/2014/main" id="{2E82E7D8-09CA-DFB3-323A-7EA50975F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81591" y="2815566"/>
              <a:ext cx="1940383" cy="1620000"/>
            </a:xfrm>
            <a:prstGeom prst="rect">
              <a:avLst/>
            </a:prstGeom>
          </p:spPr>
        </p:pic>
        <p:sp>
          <p:nvSpPr>
            <p:cNvPr id="49" name="CasellaDiTesto 48">
              <a:extLst>
                <a:ext uri="{FF2B5EF4-FFF2-40B4-BE49-F238E27FC236}">
                  <a16:creationId xmlns:a16="http://schemas.microsoft.com/office/drawing/2014/main" id="{81F74A19-E11B-9F20-58D7-B11FEAF19DDC}"/>
                </a:ext>
              </a:extLst>
            </p:cNvPr>
            <p:cNvSpPr txBox="1"/>
            <p:nvPr/>
          </p:nvSpPr>
          <p:spPr>
            <a:xfrm>
              <a:off x="1498829" y="4540239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50" name="Rettangolo 49">
              <a:extLst>
                <a:ext uri="{FF2B5EF4-FFF2-40B4-BE49-F238E27FC236}">
                  <a16:creationId xmlns:a16="http://schemas.microsoft.com/office/drawing/2014/main" id="{F71D8C7B-E292-3176-83E6-29B9677570BF}"/>
                </a:ext>
              </a:extLst>
            </p:cNvPr>
            <p:cNvSpPr/>
            <p:nvPr/>
          </p:nvSpPr>
          <p:spPr>
            <a:xfrm rot="16200000">
              <a:off x="850048" y="277614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51" name="Rettangolo 50">
              <a:extLst>
                <a:ext uri="{FF2B5EF4-FFF2-40B4-BE49-F238E27FC236}">
                  <a16:creationId xmlns:a16="http://schemas.microsoft.com/office/drawing/2014/main" id="{C3C3B8EE-EB12-09EB-8C6C-F52666E37573}"/>
                </a:ext>
              </a:extLst>
            </p:cNvPr>
            <p:cNvSpPr/>
            <p:nvPr/>
          </p:nvSpPr>
          <p:spPr>
            <a:xfrm rot="16200000">
              <a:off x="850048" y="422614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5C0BE484-2223-A61E-68E3-25BBB3A54E47}"/>
                </a:ext>
              </a:extLst>
            </p:cNvPr>
            <p:cNvSpPr txBox="1"/>
            <p:nvPr/>
          </p:nvSpPr>
          <p:spPr>
            <a:xfrm>
              <a:off x="2272677" y="2940666"/>
              <a:ext cx="647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0.10</a:t>
              </a:r>
            </a:p>
          </p:txBody>
        </p: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00D881B5-688E-48B7-6A01-45841F0106CF}"/>
                </a:ext>
              </a:extLst>
            </p:cNvPr>
            <p:cNvSpPr txBox="1"/>
            <p:nvPr/>
          </p:nvSpPr>
          <p:spPr>
            <a:xfrm>
              <a:off x="1048339" y="4391250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3B249D8B-269B-C3C2-187C-63312C0B175F}"/>
                </a:ext>
              </a:extLst>
            </p:cNvPr>
            <p:cNvSpPr/>
            <p:nvPr/>
          </p:nvSpPr>
          <p:spPr>
            <a:xfrm rot="16200000">
              <a:off x="850048" y="388358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0B5ED11B-3B95-1E26-AB1F-6523CC583251}"/>
                </a:ext>
              </a:extLst>
            </p:cNvPr>
            <p:cNvSpPr/>
            <p:nvPr/>
          </p:nvSpPr>
          <p:spPr>
            <a:xfrm rot="16200000">
              <a:off x="850048" y="361705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70AA634B-5D21-2F8B-A2B0-314DFD339B8F}"/>
                </a:ext>
              </a:extLst>
            </p:cNvPr>
            <p:cNvSpPr/>
            <p:nvPr/>
          </p:nvSpPr>
          <p:spPr>
            <a:xfrm rot="16200000">
              <a:off x="850048" y="332902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FD8F31A9-9613-9759-CB66-56F520440302}"/>
                </a:ext>
              </a:extLst>
            </p:cNvPr>
            <p:cNvSpPr/>
            <p:nvPr/>
          </p:nvSpPr>
          <p:spPr>
            <a:xfrm rot="16200000">
              <a:off x="850048" y="304099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FB454547-D658-4572-A5C5-8023AA750E6C}"/>
                </a:ext>
              </a:extLst>
            </p:cNvPr>
            <p:cNvSpPr txBox="1"/>
            <p:nvPr/>
          </p:nvSpPr>
          <p:spPr>
            <a:xfrm>
              <a:off x="1328322" y="439125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59" name="CasellaDiTesto 58">
              <a:extLst>
                <a:ext uri="{FF2B5EF4-FFF2-40B4-BE49-F238E27FC236}">
                  <a16:creationId xmlns:a16="http://schemas.microsoft.com/office/drawing/2014/main" id="{470C291B-21D0-9EDF-93BA-4E7BB900F7DA}"/>
                </a:ext>
              </a:extLst>
            </p:cNvPr>
            <p:cNvSpPr txBox="1"/>
            <p:nvPr/>
          </p:nvSpPr>
          <p:spPr>
            <a:xfrm>
              <a:off x="1606829" y="439125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60" name="CasellaDiTesto 59">
              <a:extLst>
                <a:ext uri="{FF2B5EF4-FFF2-40B4-BE49-F238E27FC236}">
                  <a16:creationId xmlns:a16="http://schemas.microsoft.com/office/drawing/2014/main" id="{BDDA642D-A720-5325-3E7B-63B46533772A}"/>
                </a:ext>
              </a:extLst>
            </p:cNvPr>
            <p:cNvSpPr txBox="1"/>
            <p:nvPr/>
          </p:nvSpPr>
          <p:spPr>
            <a:xfrm>
              <a:off x="1885336" y="439125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14993B98-529C-CD49-A167-C725663135BF}"/>
                </a:ext>
              </a:extLst>
            </p:cNvPr>
            <p:cNvSpPr txBox="1"/>
            <p:nvPr/>
          </p:nvSpPr>
          <p:spPr>
            <a:xfrm>
              <a:off x="2173368" y="439125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62" name="CasellaDiTesto 61">
              <a:extLst>
                <a:ext uri="{FF2B5EF4-FFF2-40B4-BE49-F238E27FC236}">
                  <a16:creationId xmlns:a16="http://schemas.microsoft.com/office/drawing/2014/main" id="{AE9F7A55-3E18-414A-2847-0AAD532BD683}"/>
                </a:ext>
              </a:extLst>
            </p:cNvPr>
            <p:cNvSpPr txBox="1"/>
            <p:nvPr/>
          </p:nvSpPr>
          <p:spPr>
            <a:xfrm>
              <a:off x="2427090" y="439125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63" name="CasellaDiTesto 62">
              <a:extLst>
                <a:ext uri="{FF2B5EF4-FFF2-40B4-BE49-F238E27FC236}">
                  <a16:creationId xmlns:a16="http://schemas.microsoft.com/office/drawing/2014/main" id="{AB45C1B5-6ACC-0E53-481F-55B6EC189DFF}"/>
                </a:ext>
              </a:extLst>
            </p:cNvPr>
            <p:cNvSpPr txBox="1"/>
            <p:nvPr/>
          </p:nvSpPr>
          <p:spPr>
            <a:xfrm>
              <a:off x="2715238" y="439125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64" name="CasellaDiTesto 63">
              <a:extLst>
                <a:ext uri="{FF2B5EF4-FFF2-40B4-BE49-F238E27FC236}">
                  <a16:creationId xmlns:a16="http://schemas.microsoft.com/office/drawing/2014/main" id="{76CD22AB-FBC5-8161-649C-326CC9456AAF}"/>
                </a:ext>
              </a:extLst>
            </p:cNvPr>
            <p:cNvSpPr txBox="1"/>
            <p:nvPr/>
          </p:nvSpPr>
          <p:spPr>
            <a:xfrm>
              <a:off x="1292780" y="4038685"/>
              <a:ext cx="8018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GAD1</a:t>
              </a:r>
            </a:p>
          </p:txBody>
        </p:sp>
        <p:sp>
          <p:nvSpPr>
            <p:cNvPr id="65" name="CasellaDiTesto 64">
              <a:extLst>
                <a:ext uri="{FF2B5EF4-FFF2-40B4-BE49-F238E27FC236}">
                  <a16:creationId xmlns:a16="http://schemas.microsoft.com/office/drawing/2014/main" id="{1B1F3B04-4C10-26FF-F6AF-59F5923DDFA5}"/>
                </a:ext>
              </a:extLst>
            </p:cNvPr>
            <p:cNvSpPr txBox="1"/>
            <p:nvPr/>
          </p:nvSpPr>
          <p:spPr>
            <a:xfrm>
              <a:off x="1292780" y="4172035"/>
              <a:ext cx="83067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GAD1</a:t>
              </a:r>
            </a:p>
          </p:txBody>
        </p:sp>
        <p:sp>
          <p:nvSpPr>
            <p:cNvPr id="66" name="CasellaDiTesto 65">
              <a:extLst>
                <a:ext uri="{FF2B5EF4-FFF2-40B4-BE49-F238E27FC236}">
                  <a16:creationId xmlns:a16="http://schemas.microsoft.com/office/drawing/2014/main" id="{1073FBC9-BA58-C5F7-2B96-FBBD998A974B}"/>
                </a:ext>
              </a:extLst>
            </p:cNvPr>
            <p:cNvSpPr txBox="1"/>
            <p:nvPr/>
          </p:nvSpPr>
          <p:spPr>
            <a:xfrm>
              <a:off x="2352549" y="2814647"/>
              <a:ext cx="5453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- </a:t>
              </a:r>
            </a:p>
          </p:txBody>
        </p:sp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64ABB756-2D0E-FC75-E164-F914F38A07BF}"/>
                </a:ext>
              </a:extLst>
            </p:cNvPr>
            <p:cNvSpPr txBox="1"/>
            <p:nvPr/>
          </p:nvSpPr>
          <p:spPr>
            <a:xfrm rot="16200000">
              <a:off x="351450" y="3478114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grpSp>
        <p:nvGrpSpPr>
          <p:cNvPr id="191" name="Gruppo 190">
            <a:extLst>
              <a:ext uri="{FF2B5EF4-FFF2-40B4-BE49-F238E27FC236}">
                <a16:creationId xmlns:a16="http://schemas.microsoft.com/office/drawing/2014/main" id="{F46ABF50-5660-8BF9-EF9C-2D173EECC808}"/>
              </a:ext>
            </a:extLst>
          </p:cNvPr>
          <p:cNvGrpSpPr/>
          <p:nvPr/>
        </p:nvGrpSpPr>
        <p:grpSpPr>
          <a:xfrm>
            <a:off x="3663932" y="2718759"/>
            <a:ext cx="2360512" cy="2067701"/>
            <a:chOff x="3663932" y="2718759"/>
            <a:chExt cx="2360512" cy="2067701"/>
          </a:xfrm>
        </p:grpSpPr>
        <p:pic>
          <p:nvPicPr>
            <p:cNvPr id="181" name="Immagine 180">
              <a:extLst>
                <a:ext uri="{FF2B5EF4-FFF2-40B4-BE49-F238E27FC236}">
                  <a16:creationId xmlns:a16="http://schemas.microsoft.com/office/drawing/2014/main" id="{4CA0C88E-E1E6-39A4-A2C5-9546D0945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88817" y="2815566"/>
              <a:ext cx="1945550" cy="1620000"/>
            </a:xfrm>
            <a:prstGeom prst="rect">
              <a:avLst/>
            </a:prstGeom>
          </p:spPr>
        </p:pic>
        <p:sp>
          <p:nvSpPr>
            <p:cNvPr id="70" name="CasellaDiTesto 69">
              <a:extLst>
                <a:ext uri="{FF2B5EF4-FFF2-40B4-BE49-F238E27FC236}">
                  <a16:creationId xmlns:a16="http://schemas.microsoft.com/office/drawing/2014/main" id="{BAF31F42-A407-21F6-09E7-1322313B3FAA}"/>
                </a:ext>
              </a:extLst>
            </p:cNvPr>
            <p:cNvSpPr txBox="1"/>
            <p:nvPr/>
          </p:nvSpPr>
          <p:spPr>
            <a:xfrm>
              <a:off x="4411773" y="4540239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288D9DEB-9788-15BF-5E7E-B46E0A80F721}"/>
                </a:ext>
              </a:extLst>
            </p:cNvPr>
            <p:cNvSpPr/>
            <p:nvPr/>
          </p:nvSpPr>
          <p:spPr>
            <a:xfrm rot="16200000">
              <a:off x="3749276" y="277614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C53B238D-D325-7AAE-6F55-611DC2A7ADBB}"/>
                </a:ext>
              </a:extLst>
            </p:cNvPr>
            <p:cNvSpPr/>
            <p:nvPr/>
          </p:nvSpPr>
          <p:spPr>
            <a:xfrm rot="16200000">
              <a:off x="3749276" y="422614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73" name="CasellaDiTesto 72">
              <a:extLst>
                <a:ext uri="{FF2B5EF4-FFF2-40B4-BE49-F238E27FC236}">
                  <a16:creationId xmlns:a16="http://schemas.microsoft.com/office/drawing/2014/main" id="{92E3E996-0D0C-A09F-C5CF-13A4E32B9FB5}"/>
                </a:ext>
              </a:extLst>
            </p:cNvPr>
            <p:cNvSpPr txBox="1"/>
            <p:nvPr/>
          </p:nvSpPr>
          <p:spPr>
            <a:xfrm>
              <a:off x="5108400" y="2940666"/>
              <a:ext cx="8595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0.00032</a:t>
              </a:r>
            </a:p>
          </p:txBody>
        </p:sp>
        <p:sp>
          <p:nvSpPr>
            <p:cNvPr id="74" name="CasellaDiTesto 73">
              <a:extLst>
                <a:ext uri="{FF2B5EF4-FFF2-40B4-BE49-F238E27FC236}">
                  <a16:creationId xmlns:a16="http://schemas.microsoft.com/office/drawing/2014/main" id="{09C6968D-D8EB-E53A-65F3-9949C65AFB40}"/>
                </a:ext>
              </a:extLst>
            </p:cNvPr>
            <p:cNvSpPr txBox="1"/>
            <p:nvPr/>
          </p:nvSpPr>
          <p:spPr>
            <a:xfrm>
              <a:off x="3961283" y="4391250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75" name="Rettangolo 74">
              <a:extLst>
                <a:ext uri="{FF2B5EF4-FFF2-40B4-BE49-F238E27FC236}">
                  <a16:creationId xmlns:a16="http://schemas.microsoft.com/office/drawing/2014/main" id="{B3C8E35D-79AD-E775-6277-B4C8D961E58D}"/>
                </a:ext>
              </a:extLst>
            </p:cNvPr>
            <p:cNvSpPr/>
            <p:nvPr/>
          </p:nvSpPr>
          <p:spPr>
            <a:xfrm rot="16200000">
              <a:off x="3749276" y="388358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DA8FB8F8-70BE-5362-51AB-E0742D6B5B1A}"/>
                </a:ext>
              </a:extLst>
            </p:cNvPr>
            <p:cNvSpPr/>
            <p:nvPr/>
          </p:nvSpPr>
          <p:spPr>
            <a:xfrm rot="16200000">
              <a:off x="3749276" y="361705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77" name="Rettangolo 76">
              <a:extLst>
                <a:ext uri="{FF2B5EF4-FFF2-40B4-BE49-F238E27FC236}">
                  <a16:creationId xmlns:a16="http://schemas.microsoft.com/office/drawing/2014/main" id="{5ECC4B7C-C2A8-9E60-7F1B-61127DBDFD9F}"/>
                </a:ext>
              </a:extLst>
            </p:cNvPr>
            <p:cNvSpPr/>
            <p:nvPr/>
          </p:nvSpPr>
          <p:spPr>
            <a:xfrm rot="16200000">
              <a:off x="3749276" y="332902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78" name="Rettangolo 77">
              <a:extLst>
                <a:ext uri="{FF2B5EF4-FFF2-40B4-BE49-F238E27FC236}">
                  <a16:creationId xmlns:a16="http://schemas.microsoft.com/office/drawing/2014/main" id="{6CADCADA-D7DE-8B99-948F-6EFD2EAF6EEE}"/>
                </a:ext>
              </a:extLst>
            </p:cNvPr>
            <p:cNvSpPr/>
            <p:nvPr/>
          </p:nvSpPr>
          <p:spPr>
            <a:xfrm rot="16200000">
              <a:off x="3749276" y="304099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79" name="CasellaDiTesto 78">
              <a:extLst>
                <a:ext uri="{FF2B5EF4-FFF2-40B4-BE49-F238E27FC236}">
                  <a16:creationId xmlns:a16="http://schemas.microsoft.com/office/drawing/2014/main" id="{148D726E-7B82-F6F5-66F8-187C71004133}"/>
                </a:ext>
              </a:extLst>
            </p:cNvPr>
            <p:cNvSpPr txBox="1"/>
            <p:nvPr/>
          </p:nvSpPr>
          <p:spPr>
            <a:xfrm>
              <a:off x="4241266" y="439125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80" name="CasellaDiTesto 79">
              <a:extLst>
                <a:ext uri="{FF2B5EF4-FFF2-40B4-BE49-F238E27FC236}">
                  <a16:creationId xmlns:a16="http://schemas.microsoft.com/office/drawing/2014/main" id="{94ECB000-C303-6FAB-C0C9-43C69FC87C6F}"/>
                </a:ext>
              </a:extLst>
            </p:cNvPr>
            <p:cNvSpPr txBox="1"/>
            <p:nvPr/>
          </p:nvSpPr>
          <p:spPr>
            <a:xfrm>
              <a:off x="4519773" y="439125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81" name="CasellaDiTesto 80">
              <a:extLst>
                <a:ext uri="{FF2B5EF4-FFF2-40B4-BE49-F238E27FC236}">
                  <a16:creationId xmlns:a16="http://schemas.microsoft.com/office/drawing/2014/main" id="{C5C179FA-250C-FB11-7D54-D9C909E584F6}"/>
                </a:ext>
              </a:extLst>
            </p:cNvPr>
            <p:cNvSpPr txBox="1"/>
            <p:nvPr/>
          </p:nvSpPr>
          <p:spPr>
            <a:xfrm>
              <a:off x="4798280" y="439125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82" name="CasellaDiTesto 81">
              <a:extLst>
                <a:ext uri="{FF2B5EF4-FFF2-40B4-BE49-F238E27FC236}">
                  <a16:creationId xmlns:a16="http://schemas.microsoft.com/office/drawing/2014/main" id="{CA3F153B-B3A1-2E98-13CD-BE8228140E10}"/>
                </a:ext>
              </a:extLst>
            </p:cNvPr>
            <p:cNvSpPr txBox="1"/>
            <p:nvPr/>
          </p:nvSpPr>
          <p:spPr>
            <a:xfrm>
              <a:off x="5086312" y="439125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83" name="CasellaDiTesto 82">
              <a:extLst>
                <a:ext uri="{FF2B5EF4-FFF2-40B4-BE49-F238E27FC236}">
                  <a16:creationId xmlns:a16="http://schemas.microsoft.com/office/drawing/2014/main" id="{159E8729-04DC-6F9B-D809-7E8247BD6BC5}"/>
                </a:ext>
              </a:extLst>
            </p:cNvPr>
            <p:cNvSpPr txBox="1"/>
            <p:nvPr/>
          </p:nvSpPr>
          <p:spPr>
            <a:xfrm>
              <a:off x="5340034" y="439125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84" name="CasellaDiTesto 83">
              <a:extLst>
                <a:ext uri="{FF2B5EF4-FFF2-40B4-BE49-F238E27FC236}">
                  <a16:creationId xmlns:a16="http://schemas.microsoft.com/office/drawing/2014/main" id="{3CD2B11D-B32A-BB6E-B52A-CF3BD80E565F}"/>
                </a:ext>
              </a:extLst>
            </p:cNvPr>
            <p:cNvSpPr txBox="1"/>
            <p:nvPr/>
          </p:nvSpPr>
          <p:spPr>
            <a:xfrm>
              <a:off x="5628182" y="439125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85" name="CasellaDiTesto 84">
              <a:extLst>
                <a:ext uri="{FF2B5EF4-FFF2-40B4-BE49-F238E27FC236}">
                  <a16:creationId xmlns:a16="http://schemas.microsoft.com/office/drawing/2014/main" id="{6AC57810-CB52-4CD4-FE82-A351EC92D0F7}"/>
                </a:ext>
              </a:extLst>
            </p:cNvPr>
            <p:cNvSpPr txBox="1"/>
            <p:nvPr/>
          </p:nvSpPr>
          <p:spPr>
            <a:xfrm>
              <a:off x="4205724" y="4038685"/>
              <a:ext cx="8018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GAD1</a:t>
              </a:r>
            </a:p>
          </p:txBody>
        </p:sp>
        <p:sp>
          <p:nvSpPr>
            <p:cNvPr id="86" name="CasellaDiTesto 85">
              <a:extLst>
                <a:ext uri="{FF2B5EF4-FFF2-40B4-BE49-F238E27FC236}">
                  <a16:creationId xmlns:a16="http://schemas.microsoft.com/office/drawing/2014/main" id="{14D06B41-BB02-E04B-28FD-8F92202ECC40}"/>
                </a:ext>
              </a:extLst>
            </p:cNvPr>
            <p:cNvSpPr txBox="1"/>
            <p:nvPr/>
          </p:nvSpPr>
          <p:spPr>
            <a:xfrm>
              <a:off x="4205724" y="4172035"/>
              <a:ext cx="83067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GAD1</a:t>
              </a:r>
            </a:p>
          </p:txBody>
        </p:sp>
        <p:sp>
          <p:nvSpPr>
            <p:cNvPr id="87" name="CasellaDiTesto 86">
              <a:extLst>
                <a:ext uri="{FF2B5EF4-FFF2-40B4-BE49-F238E27FC236}">
                  <a16:creationId xmlns:a16="http://schemas.microsoft.com/office/drawing/2014/main" id="{0DB91729-6D82-43F7-6BFE-BD849033A5A1}"/>
                </a:ext>
              </a:extLst>
            </p:cNvPr>
            <p:cNvSpPr txBox="1"/>
            <p:nvPr/>
          </p:nvSpPr>
          <p:spPr>
            <a:xfrm>
              <a:off x="5249463" y="2814647"/>
              <a:ext cx="5774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+ </a:t>
              </a:r>
            </a:p>
          </p:txBody>
        </p:sp>
        <p:sp>
          <p:nvSpPr>
            <p:cNvPr id="88" name="CasellaDiTesto 87">
              <a:extLst>
                <a:ext uri="{FF2B5EF4-FFF2-40B4-BE49-F238E27FC236}">
                  <a16:creationId xmlns:a16="http://schemas.microsoft.com/office/drawing/2014/main" id="{13877196-3585-7F4D-203B-F12B3CE2FC7C}"/>
                </a:ext>
              </a:extLst>
            </p:cNvPr>
            <p:cNvSpPr txBox="1"/>
            <p:nvPr/>
          </p:nvSpPr>
          <p:spPr>
            <a:xfrm rot="16200000">
              <a:off x="3250678" y="3478114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sp>
        <p:nvSpPr>
          <p:cNvPr id="89" name="CasellaDiTesto 88">
            <a:extLst>
              <a:ext uri="{FF2B5EF4-FFF2-40B4-BE49-F238E27FC236}">
                <a16:creationId xmlns:a16="http://schemas.microsoft.com/office/drawing/2014/main" id="{1BADEACD-0238-DF40-820E-C0937A4916F0}"/>
              </a:ext>
            </a:extLst>
          </p:cNvPr>
          <p:cNvSpPr txBox="1"/>
          <p:nvPr/>
        </p:nvSpPr>
        <p:spPr>
          <a:xfrm>
            <a:off x="404664" y="244147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C</a:t>
            </a:r>
          </a:p>
        </p:txBody>
      </p:sp>
      <p:sp>
        <p:nvSpPr>
          <p:cNvPr id="90" name="CasellaDiTesto 89">
            <a:extLst>
              <a:ext uri="{FF2B5EF4-FFF2-40B4-BE49-F238E27FC236}">
                <a16:creationId xmlns:a16="http://schemas.microsoft.com/office/drawing/2014/main" id="{53178D6B-1CDB-2C82-13DA-03B6DD0529BA}"/>
              </a:ext>
            </a:extLst>
          </p:cNvPr>
          <p:cNvSpPr txBox="1"/>
          <p:nvPr/>
        </p:nvSpPr>
        <p:spPr>
          <a:xfrm>
            <a:off x="3493766" y="244147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D</a:t>
            </a:r>
          </a:p>
        </p:txBody>
      </p:sp>
      <p:grpSp>
        <p:nvGrpSpPr>
          <p:cNvPr id="190" name="Gruppo 189">
            <a:extLst>
              <a:ext uri="{FF2B5EF4-FFF2-40B4-BE49-F238E27FC236}">
                <a16:creationId xmlns:a16="http://schemas.microsoft.com/office/drawing/2014/main" id="{3F8294F4-C399-506B-3945-99F4D51B9A7C}"/>
              </a:ext>
            </a:extLst>
          </p:cNvPr>
          <p:cNvGrpSpPr/>
          <p:nvPr/>
        </p:nvGrpSpPr>
        <p:grpSpPr>
          <a:xfrm>
            <a:off x="764704" y="4878999"/>
            <a:ext cx="2346796" cy="2067701"/>
            <a:chOff x="764704" y="4878999"/>
            <a:chExt cx="2346796" cy="2067701"/>
          </a:xfrm>
        </p:grpSpPr>
        <p:pic>
          <p:nvPicPr>
            <p:cNvPr id="183" name="Immagine 182">
              <a:extLst>
                <a:ext uri="{FF2B5EF4-FFF2-40B4-BE49-F238E27FC236}">
                  <a16:creationId xmlns:a16="http://schemas.microsoft.com/office/drawing/2014/main" id="{23EE4D3F-9A7B-07FE-7297-0BCB095CF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91324" y="4975806"/>
              <a:ext cx="1930650" cy="1620000"/>
            </a:xfrm>
            <a:prstGeom prst="rect">
              <a:avLst/>
            </a:prstGeom>
          </p:spPr>
        </p:pic>
        <p:sp>
          <p:nvSpPr>
            <p:cNvPr id="93" name="CasellaDiTesto 92">
              <a:extLst>
                <a:ext uri="{FF2B5EF4-FFF2-40B4-BE49-F238E27FC236}">
                  <a16:creationId xmlns:a16="http://schemas.microsoft.com/office/drawing/2014/main" id="{A22334FB-FA98-B0FF-AEB2-E196DA221160}"/>
                </a:ext>
              </a:extLst>
            </p:cNvPr>
            <p:cNvSpPr txBox="1"/>
            <p:nvPr/>
          </p:nvSpPr>
          <p:spPr>
            <a:xfrm>
              <a:off x="1498829" y="6700479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94" name="Rettangolo 93">
              <a:extLst>
                <a:ext uri="{FF2B5EF4-FFF2-40B4-BE49-F238E27FC236}">
                  <a16:creationId xmlns:a16="http://schemas.microsoft.com/office/drawing/2014/main" id="{D049F2C1-5BF1-6C43-CD95-0E34CA32C9BB}"/>
                </a:ext>
              </a:extLst>
            </p:cNvPr>
            <p:cNvSpPr/>
            <p:nvPr/>
          </p:nvSpPr>
          <p:spPr>
            <a:xfrm rot="16200000">
              <a:off x="850048" y="493638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95" name="Rettangolo 94">
              <a:extLst>
                <a:ext uri="{FF2B5EF4-FFF2-40B4-BE49-F238E27FC236}">
                  <a16:creationId xmlns:a16="http://schemas.microsoft.com/office/drawing/2014/main" id="{C4E152ED-D508-A3FF-86BE-08636E25CF7C}"/>
                </a:ext>
              </a:extLst>
            </p:cNvPr>
            <p:cNvSpPr/>
            <p:nvPr/>
          </p:nvSpPr>
          <p:spPr>
            <a:xfrm rot="16200000">
              <a:off x="850048" y="638638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96" name="CasellaDiTesto 95">
              <a:extLst>
                <a:ext uri="{FF2B5EF4-FFF2-40B4-BE49-F238E27FC236}">
                  <a16:creationId xmlns:a16="http://schemas.microsoft.com/office/drawing/2014/main" id="{F8BECAA2-C2F2-2C2A-A36C-5B9B3857001C}"/>
                </a:ext>
              </a:extLst>
            </p:cNvPr>
            <p:cNvSpPr txBox="1"/>
            <p:nvPr/>
          </p:nvSpPr>
          <p:spPr>
            <a:xfrm>
              <a:off x="2272677" y="5100906"/>
              <a:ext cx="647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0.13</a:t>
              </a:r>
            </a:p>
          </p:txBody>
        </p:sp>
        <p:sp>
          <p:nvSpPr>
            <p:cNvPr id="97" name="CasellaDiTesto 96">
              <a:extLst>
                <a:ext uri="{FF2B5EF4-FFF2-40B4-BE49-F238E27FC236}">
                  <a16:creationId xmlns:a16="http://schemas.microsoft.com/office/drawing/2014/main" id="{20DF29CC-0DB8-8F9B-C223-2EAD3C9A335D}"/>
                </a:ext>
              </a:extLst>
            </p:cNvPr>
            <p:cNvSpPr txBox="1"/>
            <p:nvPr/>
          </p:nvSpPr>
          <p:spPr>
            <a:xfrm>
              <a:off x="1048339" y="6551490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98" name="Rettangolo 97">
              <a:extLst>
                <a:ext uri="{FF2B5EF4-FFF2-40B4-BE49-F238E27FC236}">
                  <a16:creationId xmlns:a16="http://schemas.microsoft.com/office/drawing/2014/main" id="{4FB5403E-76D1-EA8A-00FF-1C0D9CA7163A}"/>
                </a:ext>
              </a:extLst>
            </p:cNvPr>
            <p:cNvSpPr/>
            <p:nvPr/>
          </p:nvSpPr>
          <p:spPr>
            <a:xfrm rot="16200000">
              <a:off x="850048" y="604382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99" name="Rettangolo 98">
              <a:extLst>
                <a:ext uri="{FF2B5EF4-FFF2-40B4-BE49-F238E27FC236}">
                  <a16:creationId xmlns:a16="http://schemas.microsoft.com/office/drawing/2014/main" id="{658D81C0-4CAB-CF65-C74D-4B0513E31797}"/>
                </a:ext>
              </a:extLst>
            </p:cNvPr>
            <p:cNvSpPr/>
            <p:nvPr/>
          </p:nvSpPr>
          <p:spPr>
            <a:xfrm rot="16200000">
              <a:off x="850048" y="577729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100" name="Rettangolo 99">
              <a:extLst>
                <a:ext uri="{FF2B5EF4-FFF2-40B4-BE49-F238E27FC236}">
                  <a16:creationId xmlns:a16="http://schemas.microsoft.com/office/drawing/2014/main" id="{082E40CA-388F-D096-F549-C8E117787FDB}"/>
                </a:ext>
              </a:extLst>
            </p:cNvPr>
            <p:cNvSpPr/>
            <p:nvPr/>
          </p:nvSpPr>
          <p:spPr>
            <a:xfrm rot="16200000">
              <a:off x="850048" y="548926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101" name="Rettangolo 100">
              <a:extLst>
                <a:ext uri="{FF2B5EF4-FFF2-40B4-BE49-F238E27FC236}">
                  <a16:creationId xmlns:a16="http://schemas.microsoft.com/office/drawing/2014/main" id="{FC51203D-F991-6819-BA15-87A397EDB472}"/>
                </a:ext>
              </a:extLst>
            </p:cNvPr>
            <p:cNvSpPr/>
            <p:nvPr/>
          </p:nvSpPr>
          <p:spPr>
            <a:xfrm rot="16200000">
              <a:off x="850048" y="520123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102" name="CasellaDiTesto 101">
              <a:extLst>
                <a:ext uri="{FF2B5EF4-FFF2-40B4-BE49-F238E27FC236}">
                  <a16:creationId xmlns:a16="http://schemas.microsoft.com/office/drawing/2014/main" id="{14064F17-F1D6-6B59-086A-59EA370F1BF8}"/>
                </a:ext>
              </a:extLst>
            </p:cNvPr>
            <p:cNvSpPr txBox="1"/>
            <p:nvPr/>
          </p:nvSpPr>
          <p:spPr>
            <a:xfrm>
              <a:off x="1328322" y="655149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103" name="CasellaDiTesto 102">
              <a:extLst>
                <a:ext uri="{FF2B5EF4-FFF2-40B4-BE49-F238E27FC236}">
                  <a16:creationId xmlns:a16="http://schemas.microsoft.com/office/drawing/2014/main" id="{9E6E3DEF-EB04-4954-CC8E-2200926423AF}"/>
                </a:ext>
              </a:extLst>
            </p:cNvPr>
            <p:cNvSpPr txBox="1"/>
            <p:nvPr/>
          </p:nvSpPr>
          <p:spPr>
            <a:xfrm>
              <a:off x="1606829" y="655149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104" name="CasellaDiTesto 103">
              <a:extLst>
                <a:ext uri="{FF2B5EF4-FFF2-40B4-BE49-F238E27FC236}">
                  <a16:creationId xmlns:a16="http://schemas.microsoft.com/office/drawing/2014/main" id="{722CB468-4368-5874-993D-7D9C4D6EDF73}"/>
                </a:ext>
              </a:extLst>
            </p:cNvPr>
            <p:cNvSpPr txBox="1"/>
            <p:nvPr/>
          </p:nvSpPr>
          <p:spPr>
            <a:xfrm>
              <a:off x="1885336" y="655149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105" name="CasellaDiTesto 104">
              <a:extLst>
                <a:ext uri="{FF2B5EF4-FFF2-40B4-BE49-F238E27FC236}">
                  <a16:creationId xmlns:a16="http://schemas.microsoft.com/office/drawing/2014/main" id="{7570D718-E078-66D5-7062-71A79FF3ECC4}"/>
                </a:ext>
              </a:extLst>
            </p:cNvPr>
            <p:cNvSpPr txBox="1"/>
            <p:nvPr/>
          </p:nvSpPr>
          <p:spPr>
            <a:xfrm>
              <a:off x="2173368" y="655149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106" name="CasellaDiTesto 105">
              <a:extLst>
                <a:ext uri="{FF2B5EF4-FFF2-40B4-BE49-F238E27FC236}">
                  <a16:creationId xmlns:a16="http://schemas.microsoft.com/office/drawing/2014/main" id="{D5CD7D18-E054-8B81-2105-A42A9A2CD393}"/>
                </a:ext>
              </a:extLst>
            </p:cNvPr>
            <p:cNvSpPr txBox="1"/>
            <p:nvPr/>
          </p:nvSpPr>
          <p:spPr>
            <a:xfrm>
              <a:off x="2427090" y="655149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107" name="CasellaDiTesto 106">
              <a:extLst>
                <a:ext uri="{FF2B5EF4-FFF2-40B4-BE49-F238E27FC236}">
                  <a16:creationId xmlns:a16="http://schemas.microsoft.com/office/drawing/2014/main" id="{99FC026F-A543-85D1-7CF6-F8B939EE9F23}"/>
                </a:ext>
              </a:extLst>
            </p:cNvPr>
            <p:cNvSpPr txBox="1"/>
            <p:nvPr/>
          </p:nvSpPr>
          <p:spPr>
            <a:xfrm>
              <a:off x="2715238" y="655149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108" name="CasellaDiTesto 107">
              <a:extLst>
                <a:ext uri="{FF2B5EF4-FFF2-40B4-BE49-F238E27FC236}">
                  <a16:creationId xmlns:a16="http://schemas.microsoft.com/office/drawing/2014/main" id="{CE3900BF-E89E-07C3-7289-556A395C5114}"/>
                </a:ext>
              </a:extLst>
            </p:cNvPr>
            <p:cNvSpPr txBox="1"/>
            <p:nvPr/>
          </p:nvSpPr>
          <p:spPr>
            <a:xfrm>
              <a:off x="1292780" y="6198925"/>
              <a:ext cx="9989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SLC27A4</a:t>
              </a:r>
            </a:p>
          </p:txBody>
        </p:sp>
        <p:sp>
          <p:nvSpPr>
            <p:cNvPr id="109" name="CasellaDiTesto 108">
              <a:extLst>
                <a:ext uri="{FF2B5EF4-FFF2-40B4-BE49-F238E27FC236}">
                  <a16:creationId xmlns:a16="http://schemas.microsoft.com/office/drawing/2014/main" id="{882F2AE4-3FA3-0725-2DF8-67471895BF0E}"/>
                </a:ext>
              </a:extLst>
            </p:cNvPr>
            <p:cNvSpPr txBox="1"/>
            <p:nvPr/>
          </p:nvSpPr>
          <p:spPr>
            <a:xfrm>
              <a:off x="1292780" y="6332275"/>
              <a:ext cx="10278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SLC27A4</a:t>
              </a:r>
            </a:p>
          </p:txBody>
        </p:sp>
        <p:sp>
          <p:nvSpPr>
            <p:cNvPr id="110" name="CasellaDiTesto 109">
              <a:extLst>
                <a:ext uri="{FF2B5EF4-FFF2-40B4-BE49-F238E27FC236}">
                  <a16:creationId xmlns:a16="http://schemas.microsoft.com/office/drawing/2014/main" id="{799CA2E5-2FC2-2FEA-AA49-34529E7E3B31}"/>
                </a:ext>
              </a:extLst>
            </p:cNvPr>
            <p:cNvSpPr txBox="1"/>
            <p:nvPr/>
          </p:nvSpPr>
          <p:spPr>
            <a:xfrm>
              <a:off x="2352549" y="4974887"/>
              <a:ext cx="5453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- </a:t>
              </a:r>
            </a:p>
          </p:txBody>
        </p:sp>
        <p:sp>
          <p:nvSpPr>
            <p:cNvPr id="111" name="CasellaDiTesto 110">
              <a:extLst>
                <a:ext uri="{FF2B5EF4-FFF2-40B4-BE49-F238E27FC236}">
                  <a16:creationId xmlns:a16="http://schemas.microsoft.com/office/drawing/2014/main" id="{C5A33EF9-0530-2E74-FFAB-C4C45607EF7C}"/>
                </a:ext>
              </a:extLst>
            </p:cNvPr>
            <p:cNvSpPr txBox="1"/>
            <p:nvPr/>
          </p:nvSpPr>
          <p:spPr>
            <a:xfrm rot="16200000">
              <a:off x="351450" y="5638354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grpSp>
        <p:nvGrpSpPr>
          <p:cNvPr id="189" name="Gruppo 188">
            <a:extLst>
              <a:ext uri="{FF2B5EF4-FFF2-40B4-BE49-F238E27FC236}">
                <a16:creationId xmlns:a16="http://schemas.microsoft.com/office/drawing/2014/main" id="{57E1D72D-22B5-13C5-52BB-8200A813F810}"/>
              </a:ext>
            </a:extLst>
          </p:cNvPr>
          <p:cNvGrpSpPr/>
          <p:nvPr/>
        </p:nvGrpSpPr>
        <p:grpSpPr>
          <a:xfrm>
            <a:off x="3663932" y="4878999"/>
            <a:ext cx="2360512" cy="2067701"/>
            <a:chOff x="3663932" y="4878999"/>
            <a:chExt cx="2360512" cy="2067701"/>
          </a:xfrm>
        </p:grpSpPr>
        <p:pic>
          <p:nvPicPr>
            <p:cNvPr id="184" name="Immagine 183">
              <a:extLst>
                <a:ext uri="{FF2B5EF4-FFF2-40B4-BE49-F238E27FC236}">
                  <a16:creationId xmlns:a16="http://schemas.microsoft.com/office/drawing/2014/main" id="{048BD0E9-EF60-74E6-96C2-E178CDAE3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988817" y="4975806"/>
              <a:ext cx="1937848" cy="1620000"/>
            </a:xfrm>
            <a:prstGeom prst="rect">
              <a:avLst/>
            </a:prstGeom>
          </p:spPr>
        </p:pic>
        <p:sp>
          <p:nvSpPr>
            <p:cNvPr id="114" name="CasellaDiTesto 113">
              <a:extLst>
                <a:ext uri="{FF2B5EF4-FFF2-40B4-BE49-F238E27FC236}">
                  <a16:creationId xmlns:a16="http://schemas.microsoft.com/office/drawing/2014/main" id="{D47985AF-DA3F-AE8D-8CA6-77A24DA1BA0E}"/>
                </a:ext>
              </a:extLst>
            </p:cNvPr>
            <p:cNvSpPr txBox="1"/>
            <p:nvPr/>
          </p:nvSpPr>
          <p:spPr>
            <a:xfrm>
              <a:off x="4411773" y="6700479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115" name="Rettangolo 114">
              <a:extLst>
                <a:ext uri="{FF2B5EF4-FFF2-40B4-BE49-F238E27FC236}">
                  <a16:creationId xmlns:a16="http://schemas.microsoft.com/office/drawing/2014/main" id="{A66F449E-4215-81B2-ADBA-F02DF69E8283}"/>
                </a:ext>
              </a:extLst>
            </p:cNvPr>
            <p:cNvSpPr/>
            <p:nvPr/>
          </p:nvSpPr>
          <p:spPr>
            <a:xfrm rot="16200000">
              <a:off x="3749276" y="493638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116" name="Rettangolo 115">
              <a:extLst>
                <a:ext uri="{FF2B5EF4-FFF2-40B4-BE49-F238E27FC236}">
                  <a16:creationId xmlns:a16="http://schemas.microsoft.com/office/drawing/2014/main" id="{80AD385D-8AEC-CA4A-7F52-0529231477DF}"/>
                </a:ext>
              </a:extLst>
            </p:cNvPr>
            <p:cNvSpPr/>
            <p:nvPr/>
          </p:nvSpPr>
          <p:spPr>
            <a:xfrm rot="16200000">
              <a:off x="3749276" y="638638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117" name="CasellaDiTesto 116">
              <a:extLst>
                <a:ext uri="{FF2B5EF4-FFF2-40B4-BE49-F238E27FC236}">
                  <a16:creationId xmlns:a16="http://schemas.microsoft.com/office/drawing/2014/main" id="{BE8FE4F8-ECD5-D49B-EBCE-29978C5A9EE9}"/>
                </a:ext>
              </a:extLst>
            </p:cNvPr>
            <p:cNvSpPr txBox="1"/>
            <p:nvPr/>
          </p:nvSpPr>
          <p:spPr>
            <a:xfrm>
              <a:off x="5178932" y="5100906"/>
              <a:ext cx="7184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0.074</a:t>
              </a:r>
            </a:p>
          </p:txBody>
        </p:sp>
        <p:sp>
          <p:nvSpPr>
            <p:cNvPr id="118" name="CasellaDiTesto 117">
              <a:extLst>
                <a:ext uri="{FF2B5EF4-FFF2-40B4-BE49-F238E27FC236}">
                  <a16:creationId xmlns:a16="http://schemas.microsoft.com/office/drawing/2014/main" id="{870E7172-3814-99D4-0EA4-467D0A5F5A2D}"/>
                </a:ext>
              </a:extLst>
            </p:cNvPr>
            <p:cNvSpPr txBox="1"/>
            <p:nvPr/>
          </p:nvSpPr>
          <p:spPr>
            <a:xfrm>
              <a:off x="3961283" y="6551490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119" name="Rettangolo 118">
              <a:extLst>
                <a:ext uri="{FF2B5EF4-FFF2-40B4-BE49-F238E27FC236}">
                  <a16:creationId xmlns:a16="http://schemas.microsoft.com/office/drawing/2014/main" id="{AB5C9886-AE24-06EE-49E4-FE1BFDD0B23C}"/>
                </a:ext>
              </a:extLst>
            </p:cNvPr>
            <p:cNvSpPr/>
            <p:nvPr/>
          </p:nvSpPr>
          <p:spPr>
            <a:xfrm rot="16200000">
              <a:off x="3749276" y="604382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120" name="Rettangolo 119">
              <a:extLst>
                <a:ext uri="{FF2B5EF4-FFF2-40B4-BE49-F238E27FC236}">
                  <a16:creationId xmlns:a16="http://schemas.microsoft.com/office/drawing/2014/main" id="{5851C4C7-2F0B-03E7-2543-1259823B4294}"/>
                </a:ext>
              </a:extLst>
            </p:cNvPr>
            <p:cNvSpPr/>
            <p:nvPr/>
          </p:nvSpPr>
          <p:spPr>
            <a:xfrm rot="16200000">
              <a:off x="3749276" y="577729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121" name="Rettangolo 120">
              <a:extLst>
                <a:ext uri="{FF2B5EF4-FFF2-40B4-BE49-F238E27FC236}">
                  <a16:creationId xmlns:a16="http://schemas.microsoft.com/office/drawing/2014/main" id="{CF12EDFC-E1D1-8C06-CE4C-406D3057AF52}"/>
                </a:ext>
              </a:extLst>
            </p:cNvPr>
            <p:cNvSpPr/>
            <p:nvPr/>
          </p:nvSpPr>
          <p:spPr>
            <a:xfrm rot="16200000">
              <a:off x="3749276" y="548926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122" name="Rettangolo 121">
              <a:extLst>
                <a:ext uri="{FF2B5EF4-FFF2-40B4-BE49-F238E27FC236}">
                  <a16:creationId xmlns:a16="http://schemas.microsoft.com/office/drawing/2014/main" id="{8FC6BBD7-8E13-C21B-5A5F-9A78D457DC89}"/>
                </a:ext>
              </a:extLst>
            </p:cNvPr>
            <p:cNvSpPr/>
            <p:nvPr/>
          </p:nvSpPr>
          <p:spPr>
            <a:xfrm rot="16200000">
              <a:off x="3749276" y="520123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123" name="CasellaDiTesto 122">
              <a:extLst>
                <a:ext uri="{FF2B5EF4-FFF2-40B4-BE49-F238E27FC236}">
                  <a16:creationId xmlns:a16="http://schemas.microsoft.com/office/drawing/2014/main" id="{C675D42F-942F-7397-64A4-5865D4927402}"/>
                </a:ext>
              </a:extLst>
            </p:cNvPr>
            <p:cNvSpPr txBox="1"/>
            <p:nvPr/>
          </p:nvSpPr>
          <p:spPr>
            <a:xfrm>
              <a:off x="4241266" y="655149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124" name="CasellaDiTesto 123">
              <a:extLst>
                <a:ext uri="{FF2B5EF4-FFF2-40B4-BE49-F238E27FC236}">
                  <a16:creationId xmlns:a16="http://schemas.microsoft.com/office/drawing/2014/main" id="{65E200FC-9603-5F46-5A7B-056ACFCA0855}"/>
                </a:ext>
              </a:extLst>
            </p:cNvPr>
            <p:cNvSpPr txBox="1"/>
            <p:nvPr/>
          </p:nvSpPr>
          <p:spPr>
            <a:xfrm>
              <a:off x="4519773" y="655149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125" name="CasellaDiTesto 124">
              <a:extLst>
                <a:ext uri="{FF2B5EF4-FFF2-40B4-BE49-F238E27FC236}">
                  <a16:creationId xmlns:a16="http://schemas.microsoft.com/office/drawing/2014/main" id="{97423A3E-FA5C-8318-A3BF-81560C943604}"/>
                </a:ext>
              </a:extLst>
            </p:cNvPr>
            <p:cNvSpPr txBox="1"/>
            <p:nvPr/>
          </p:nvSpPr>
          <p:spPr>
            <a:xfrm>
              <a:off x="4798280" y="655149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126" name="CasellaDiTesto 125">
              <a:extLst>
                <a:ext uri="{FF2B5EF4-FFF2-40B4-BE49-F238E27FC236}">
                  <a16:creationId xmlns:a16="http://schemas.microsoft.com/office/drawing/2014/main" id="{7BF0C80A-0044-1F4E-E8D0-FB608E3D6DAF}"/>
                </a:ext>
              </a:extLst>
            </p:cNvPr>
            <p:cNvSpPr txBox="1"/>
            <p:nvPr/>
          </p:nvSpPr>
          <p:spPr>
            <a:xfrm>
              <a:off x="5086312" y="655149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127" name="CasellaDiTesto 126">
              <a:extLst>
                <a:ext uri="{FF2B5EF4-FFF2-40B4-BE49-F238E27FC236}">
                  <a16:creationId xmlns:a16="http://schemas.microsoft.com/office/drawing/2014/main" id="{07CB65A1-FF7F-42A1-AE3A-E2A08289E725}"/>
                </a:ext>
              </a:extLst>
            </p:cNvPr>
            <p:cNvSpPr txBox="1"/>
            <p:nvPr/>
          </p:nvSpPr>
          <p:spPr>
            <a:xfrm>
              <a:off x="5340034" y="655149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128" name="CasellaDiTesto 127">
              <a:extLst>
                <a:ext uri="{FF2B5EF4-FFF2-40B4-BE49-F238E27FC236}">
                  <a16:creationId xmlns:a16="http://schemas.microsoft.com/office/drawing/2014/main" id="{02917562-7993-0D24-E063-232663A8E742}"/>
                </a:ext>
              </a:extLst>
            </p:cNvPr>
            <p:cNvSpPr txBox="1"/>
            <p:nvPr/>
          </p:nvSpPr>
          <p:spPr>
            <a:xfrm>
              <a:off x="5628182" y="655149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129" name="CasellaDiTesto 128">
              <a:extLst>
                <a:ext uri="{FF2B5EF4-FFF2-40B4-BE49-F238E27FC236}">
                  <a16:creationId xmlns:a16="http://schemas.microsoft.com/office/drawing/2014/main" id="{283CF274-D7FF-A823-1123-D77AEE2CE461}"/>
                </a:ext>
              </a:extLst>
            </p:cNvPr>
            <p:cNvSpPr txBox="1"/>
            <p:nvPr/>
          </p:nvSpPr>
          <p:spPr>
            <a:xfrm>
              <a:off x="4205724" y="6198925"/>
              <a:ext cx="9989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SLC27A4</a:t>
              </a:r>
            </a:p>
          </p:txBody>
        </p:sp>
        <p:sp>
          <p:nvSpPr>
            <p:cNvPr id="130" name="CasellaDiTesto 129">
              <a:extLst>
                <a:ext uri="{FF2B5EF4-FFF2-40B4-BE49-F238E27FC236}">
                  <a16:creationId xmlns:a16="http://schemas.microsoft.com/office/drawing/2014/main" id="{72FF1ECD-987E-7EE4-2502-62DF9036D5EE}"/>
                </a:ext>
              </a:extLst>
            </p:cNvPr>
            <p:cNvSpPr txBox="1"/>
            <p:nvPr/>
          </p:nvSpPr>
          <p:spPr>
            <a:xfrm>
              <a:off x="4205724" y="6332275"/>
              <a:ext cx="10278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SLC27A4</a:t>
              </a:r>
            </a:p>
          </p:txBody>
        </p:sp>
        <p:sp>
          <p:nvSpPr>
            <p:cNvPr id="131" name="CasellaDiTesto 130">
              <a:extLst>
                <a:ext uri="{FF2B5EF4-FFF2-40B4-BE49-F238E27FC236}">
                  <a16:creationId xmlns:a16="http://schemas.microsoft.com/office/drawing/2014/main" id="{823B8167-4650-6875-4E1E-3F49D0B3BFA2}"/>
                </a:ext>
              </a:extLst>
            </p:cNvPr>
            <p:cNvSpPr txBox="1"/>
            <p:nvPr/>
          </p:nvSpPr>
          <p:spPr>
            <a:xfrm>
              <a:off x="5249463" y="4974887"/>
              <a:ext cx="5774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+ </a:t>
              </a:r>
            </a:p>
          </p:txBody>
        </p:sp>
        <p:sp>
          <p:nvSpPr>
            <p:cNvPr id="132" name="CasellaDiTesto 131">
              <a:extLst>
                <a:ext uri="{FF2B5EF4-FFF2-40B4-BE49-F238E27FC236}">
                  <a16:creationId xmlns:a16="http://schemas.microsoft.com/office/drawing/2014/main" id="{B37E9EDE-6EAA-F1E6-613B-C120A131ABEF}"/>
                </a:ext>
              </a:extLst>
            </p:cNvPr>
            <p:cNvSpPr txBox="1"/>
            <p:nvPr/>
          </p:nvSpPr>
          <p:spPr>
            <a:xfrm rot="16200000">
              <a:off x="3250678" y="5638354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B971FDE1-35E3-0D16-13CC-A10854C9AC5A}"/>
              </a:ext>
            </a:extLst>
          </p:cNvPr>
          <p:cNvSpPr txBox="1"/>
          <p:nvPr/>
        </p:nvSpPr>
        <p:spPr>
          <a:xfrm>
            <a:off x="404664" y="460171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E</a:t>
            </a:r>
          </a:p>
        </p:txBody>
      </p:sp>
      <p:sp>
        <p:nvSpPr>
          <p:cNvPr id="134" name="CasellaDiTesto 133">
            <a:extLst>
              <a:ext uri="{FF2B5EF4-FFF2-40B4-BE49-F238E27FC236}">
                <a16:creationId xmlns:a16="http://schemas.microsoft.com/office/drawing/2014/main" id="{200DBAC6-16DA-19C2-0BC8-84D5A91F65C5}"/>
              </a:ext>
            </a:extLst>
          </p:cNvPr>
          <p:cNvSpPr txBox="1"/>
          <p:nvPr/>
        </p:nvSpPr>
        <p:spPr>
          <a:xfrm>
            <a:off x="3493766" y="4601716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F</a:t>
            </a:r>
          </a:p>
        </p:txBody>
      </p:sp>
      <p:grpSp>
        <p:nvGrpSpPr>
          <p:cNvPr id="188" name="Gruppo 187">
            <a:extLst>
              <a:ext uri="{FF2B5EF4-FFF2-40B4-BE49-F238E27FC236}">
                <a16:creationId xmlns:a16="http://schemas.microsoft.com/office/drawing/2014/main" id="{4FFEA04B-742B-2E83-B407-38743EE65E7B}"/>
              </a:ext>
            </a:extLst>
          </p:cNvPr>
          <p:cNvGrpSpPr/>
          <p:nvPr/>
        </p:nvGrpSpPr>
        <p:grpSpPr>
          <a:xfrm>
            <a:off x="764704" y="7127554"/>
            <a:ext cx="2346796" cy="2067701"/>
            <a:chOff x="764704" y="7127554"/>
            <a:chExt cx="2346796" cy="2067701"/>
          </a:xfrm>
        </p:grpSpPr>
        <p:pic>
          <p:nvPicPr>
            <p:cNvPr id="185" name="Immagine 184">
              <a:extLst>
                <a:ext uri="{FF2B5EF4-FFF2-40B4-BE49-F238E27FC236}">
                  <a16:creationId xmlns:a16="http://schemas.microsoft.com/office/drawing/2014/main" id="{99A7CD34-3AD2-19A6-CD1D-C77CF641C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09049" y="7224361"/>
              <a:ext cx="1912925" cy="1620000"/>
            </a:xfrm>
            <a:prstGeom prst="rect">
              <a:avLst/>
            </a:prstGeom>
          </p:spPr>
        </p:pic>
        <p:sp>
          <p:nvSpPr>
            <p:cNvPr id="137" name="CasellaDiTesto 136">
              <a:extLst>
                <a:ext uri="{FF2B5EF4-FFF2-40B4-BE49-F238E27FC236}">
                  <a16:creationId xmlns:a16="http://schemas.microsoft.com/office/drawing/2014/main" id="{5BDC1D9A-D483-0504-9BE4-10ACD743F1BC}"/>
                </a:ext>
              </a:extLst>
            </p:cNvPr>
            <p:cNvSpPr txBox="1"/>
            <p:nvPr/>
          </p:nvSpPr>
          <p:spPr>
            <a:xfrm>
              <a:off x="1498829" y="8949034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138" name="Rettangolo 137">
              <a:extLst>
                <a:ext uri="{FF2B5EF4-FFF2-40B4-BE49-F238E27FC236}">
                  <a16:creationId xmlns:a16="http://schemas.microsoft.com/office/drawing/2014/main" id="{8F548543-98D7-2254-673A-80B5223124B7}"/>
                </a:ext>
              </a:extLst>
            </p:cNvPr>
            <p:cNvSpPr/>
            <p:nvPr/>
          </p:nvSpPr>
          <p:spPr>
            <a:xfrm rot="16200000">
              <a:off x="850048" y="718494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139" name="Rettangolo 138">
              <a:extLst>
                <a:ext uri="{FF2B5EF4-FFF2-40B4-BE49-F238E27FC236}">
                  <a16:creationId xmlns:a16="http://schemas.microsoft.com/office/drawing/2014/main" id="{637911B0-A680-42C1-56A3-B7391F1619C8}"/>
                </a:ext>
              </a:extLst>
            </p:cNvPr>
            <p:cNvSpPr/>
            <p:nvPr/>
          </p:nvSpPr>
          <p:spPr>
            <a:xfrm rot="16200000">
              <a:off x="850048" y="863493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140" name="CasellaDiTesto 139">
              <a:extLst>
                <a:ext uri="{FF2B5EF4-FFF2-40B4-BE49-F238E27FC236}">
                  <a16:creationId xmlns:a16="http://schemas.microsoft.com/office/drawing/2014/main" id="{7562C762-02C5-3374-C506-1C24240729E2}"/>
                </a:ext>
              </a:extLst>
            </p:cNvPr>
            <p:cNvSpPr txBox="1"/>
            <p:nvPr/>
          </p:nvSpPr>
          <p:spPr>
            <a:xfrm>
              <a:off x="2237411" y="7349461"/>
              <a:ext cx="7184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0.085</a:t>
              </a:r>
            </a:p>
          </p:txBody>
        </p:sp>
        <p:sp>
          <p:nvSpPr>
            <p:cNvPr id="141" name="CasellaDiTesto 140">
              <a:extLst>
                <a:ext uri="{FF2B5EF4-FFF2-40B4-BE49-F238E27FC236}">
                  <a16:creationId xmlns:a16="http://schemas.microsoft.com/office/drawing/2014/main" id="{5FBE25A5-E746-8929-D5E9-701D406C7C38}"/>
                </a:ext>
              </a:extLst>
            </p:cNvPr>
            <p:cNvSpPr txBox="1"/>
            <p:nvPr/>
          </p:nvSpPr>
          <p:spPr>
            <a:xfrm>
              <a:off x="1048339" y="8800045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142" name="Rettangolo 141">
              <a:extLst>
                <a:ext uri="{FF2B5EF4-FFF2-40B4-BE49-F238E27FC236}">
                  <a16:creationId xmlns:a16="http://schemas.microsoft.com/office/drawing/2014/main" id="{FF874131-CB68-9D8F-735D-7E5EF9B5481D}"/>
                </a:ext>
              </a:extLst>
            </p:cNvPr>
            <p:cNvSpPr/>
            <p:nvPr/>
          </p:nvSpPr>
          <p:spPr>
            <a:xfrm rot="16200000">
              <a:off x="850048" y="829238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143" name="Rettangolo 142">
              <a:extLst>
                <a:ext uri="{FF2B5EF4-FFF2-40B4-BE49-F238E27FC236}">
                  <a16:creationId xmlns:a16="http://schemas.microsoft.com/office/drawing/2014/main" id="{B9CC3CDD-5A64-B528-1F50-64C246957EA0}"/>
                </a:ext>
              </a:extLst>
            </p:cNvPr>
            <p:cNvSpPr/>
            <p:nvPr/>
          </p:nvSpPr>
          <p:spPr>
            <a:xfrm rot="16200000">
              <a:off x="850048" y="802585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144" name="Rettangolo 143">
              <a:extLst>
                <a:ext uri="{FF2B5EF4-FFF2-40B4-BE49-F238E27FC236}">
                  <a16:creationId xmlns:a16="http://schemas.microsoft.com/office/drawing/2014/main" id="{E373A311-8699-00A8-10C6-6792A54DD3CF}"/>
                </a:ext>
              </a:extLst>
            </p:cNvPr>
            <p:cNvSpPr/>
            <p:nvPr/>
          </p:nvSpPr>
          <p:spPr>
            <a:xfrm rot="16200000">
              <a:off x="850048" y="7737819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145" name="Rettangolo 144">
              <a:extLst>
                <a:ext uri="{FF2B5EF4-FFF2-40B4-BE49-F238E27FC236}">
                  <a16:creationId xmlns:a16="http://schemas.microsoft.com/office/drawing/2014/main" id="{E687B8DC-2497-2C0F-E8E2-1D4C129D6DB9}"/>
                </a:ext>
              </a:extLst>
            </p:cNvPr>
            <p:cNvSpPr/>
            <p:nvPr/>
          </p:nvSpPr>
          <p:spPr>
            <a:xfrm rot="16200000">
              <a:off x="850048" y="744978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146" name="CasellaDiTesto 145">
              <a:extLst>
                <a:ext uri="{FF2B5EF4-FFF2-40B4-BE49-F238E27FC236}">
                  <a16:creationId xmlns:a16="http://schemas.microsoft.com/office/drawing/2014/main" id="{75917E2A-2FBA-2151-51A0-06B80AED88BC}"/>
                </a:ext>
              </a:extLst>
            </p:cNvPr>
            <p:cNvSpPr txBox="1"/>
            <p:nvPr/>
          </p:nvSpPr>
          <p:spPr>
            <a:xfrm>
              <a:off x="1328322" y="8800045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147" name="CasellaDiTesto 146">
              <a:extLst>
                <a:ext uri="{FF2B5EF4-FFF2-40B4-BE49-F238E27FC236}">
                  <a16:creationId xmlns:a16="http://schemas.microsoft.com/office/drawing/2014/main" id="{7F41ABA8-1F0F-8051-A05C-2BC80A963980}"/>
                </a:ext>
              </a:extLst>
            </p:cNvPr>
            <p:cNvSpPr txBox="1"/>
            <p:nvPr/>
          </p:nvSpPr>
          <p:spPr>
            <a:xfrm>
              <a:off x="1606829" y="8800045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148" name="CasellaDiTesto 147">
              <a:extLst>
                <a:ext uri="{FF2B5EF4-FFF2-40B4-BE49-F238E27FC236}">
                  <a16:creationId xmlns:a16="http://schemas.microsoft.com/office/drawing/2014/main" id="{F7A47707-144E-392D-2A08-06304E0DC7F5}"/>
                </a:ext>
              </a:extLst>
            </p:cNvPr>
            <p:cNvSpPr txBox="1"/>
            <p:nvPr/>
          </p:nvSpPr>
          <p:spPr>
            <a:xfrm>
              <a:off x="1885336" y="8800045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149" name="CasellaDiTesto 148">
              <a:extLst>
                <a:ext uri="{FF2B5EF4-FFF2-40B4-BE49-F238E27FC236}">
                  <a16:creationId xmlns:a16="http://schemas.microsoft.com/office/drawing/2014/main" id="{CD55D727-B8E5-709B-496F-8FAD11344344}"/>
                </a:ext>
              </a:extLst>
            </p:cNvPr>
            <p:cNvSpPr txBox="1"/>
            <p:nvPr/>
          </p:nvSpPr>
          <p:spPr>
            <a:xfrm>
              <a:off x="2173368" y="8800045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150" name="CasellaDiTesto 149">
              <a:extLst>
                <a:ext uri="{FF2B5EF4-FFF2-40B4-BE49-F238E27FC236}">
                  <a16:creationId xmlns:a16="http://schemas.microsoft.com/office/drawing/2014/main" id="{A66F7475-1D84-4104-3073-636A7F50AFE6}"/>
                </a:ext>
              </a:extLst>
            </p:cNvPr>
            <p:cNvSpPr txBox="1"/>
            <p:nvPr/>
          </p:nvSpPr>
          <p:spPr>
            <a:xfrm>
              <a:off x="2427090" y="8800045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151" name="CasellaDiTesto 150">
              <a:extLst>
                <a:ext uri="{FF2B5EF4-FFF2-40B4-BE49-F238E27FC236}">
                  <a16:creationId xmlns:a16="http://schemas.microsoft.com/office/drawing/2014/main" id="{C65D94E5-7AC1-EB5A-48C7-5B50CD28D2B7}"/>
                </a:ext>
              </a:extLst>
            </p:cNvPr>
            <p:cNvSpPr txBox="1"/>
            <p:nvPr/>
          </p:nvSpPr>
          <p:spPr>
            <a:xfrm>
              <a:off x="2715238" y="8800045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152" name="CasellaDiTesto 151">
              <a:extLst>
                <a:ext uri="{FF2B5EF4-FFF2-40B4-BE49-F238E27FC236}">
                  <a16:creationId xmlns:a16="http://schemas.microsoft.com/office/drawing/2014/main" id="{72F587DC-E717-DE39-61B9-01F9ED7875B6}"/>
                </a:ext>
              </a:extLst>
            </p:cNvPr>
            <p:cNvSpPr txBox="1"/>
            <p:nvPr/>
          </p:nvSpPr>
          <p:spPr>
            <a:xfrm>
              <a:off x="1292780" y="8447480"/>
              <a:ext cx="7024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CA4</a:t>
              </a:r>
            </a:p>
          </p:txBody>
        </p:sp>
        <p:sp>
          <p:nvSpPr>
            <p:cNvPr id="153" name="CasellaDiTesto 152">
              <a:extLst>
                <a:ext uri="{FF2B5EF4-FFF2-40B4-BE49-F238E27FC236}">
                  <a16:creationId xmlns:a16="http://schemas.microsoft.com/office/drawing/2014/main" id="{2DC5DDC4-3D36-6D0C-0CE3-C190EAA3F179}"/>
                </a:ext>
              </a:extLst>
            </p:cNvPr>
            <p:cNvSpPr txBox="1"/>
            <p:nvPr/>
          </p:nvSpPr>
          <p:spPr>
            <a:xfrm>
              <a:off x="1292780" y="8580830"/>
              <a:ext cx="7312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CA4</a:t>
              </a:r>
            </a:p>
          </p:txBody>
        </p:sp>
        <p:sp>
          <p:nvSpPr>
            <p:cNvPr id="154" name="CasellaDiTesto 153">
              <a:extLst>
                <a:ext uri="{FF2B5EF4-FFF2-40B4-BE49-F238E27FC236}">
                  <a16:creationId xmlns:a16="http://schemas.microsoft.com/office/drawing/2014/main" id="{2940ADCE-1D9B-F25E-7033-AF1BA0B1F382}"/>
                </a:ext>
              </a:extLst>
            </p:cNvPr>
            <p:cNvSpPr txBox="1"/>
            <p:nvPr/>
          </p:nvSpPr>
          <p:spPr>
            <a:xfrm>
              <a:off x="2352549" y="7223442"/>
              <a:ext cx="5453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- </a:t>
              </a:r>
            </a:p>
          </p:txBody>
        </p:sp>
        <p:sp>
          <p:nvSpPr>
            <p:cNvPr id="155" name="CasellaDiTesto 154">
              <a:extLst>
                <a:ext uri="{FF2B5EF4-FFF2-40B4-BE49-F238E27FC236}">
                  <a16:creationId xmlns:a16="http://schemas.microsoft.com/office/drawing/2014/main" id="{3E4421AC-54DC-7A12-DF1B-F2EA64BE838A}"/>
                </a:ext>
              </a:extLst>
            </p:cNvPr>
            <p:cNvSpPr txBox="1"/>
            <p:nvPr/>
          </p:nvSpPr>
          <p:spPr>
            <a:xfrm rot="16200000">
              <a:off x="351450" y="7886909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grpSp>
        <p:nvGrpSpPr>
          <p:cNvPr id="187" name="Gruppo 186">
            <a:extLst>
              <a:ext uri="{FF2B5EF4-FFF2-40B4-BE49-F238E27FC236}">
                <a16:creationId xmlns:a16="http://schemas.microsoft.com/office/drawing/2014/main" id="{05D40F7C-7982-2FC4-623E-AB38746C7DEE}"/>
              </a:ext>
            </a:extLst>
          </p:cNvPr>
          <p:cNvGrpSpPr/>
          <p:nvPr/>
        </p:nvGrpSpPr>
        <p:grpSpPr>
          <a:xfrm>
            <a:off x="3663932" y="7127554"/>
            <a:ext cx="2360512" cy="2067701"/>
            <a:chOff x="3663932" y="7127554"/>
            <a:chExt cx="2360512" cy="2067701"/>
          </a:xfrm>
        </p:grpSpPr>
        <p:pic>
          <p:nvPicPr>
            <p:cNvPr id="186" name="Immagine 185">
              <a:extLst>
                <a:ext uri="{FF2B5EF4-FFF2-40B4-BE49-F238E27FC236}">
                  <a16:creationId xmlns:a16="http://schemas.microsoft.com/office/drawing/2014/main" id="{0CDF4EDD-1F4B-3E46-18A9-522E0267D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988817" y="7224361"/>
              <a:ext cx="1916872" cy="1620000"/>
            </a:xfrm>
            <a:prstGeom prst="rect">
              <a:avLst/>
            </a:prstGeom>
          </p:spPr>
        </p:pic>
        <p:sp>
          <p:nvSpPr>
            <p:cNvPr id="158" name="CasellaDiTesto 157">
              <a:extLst>
                <a:ext uri="{FF2B5EF4-FFF2-40B4-BE49-F238E27FC236}">
                  <a16:creationId xmlns:a16="http://schemas.microsoft.com/office/drawing/2014/main" id="{84099E4D-36FF-C660-95DA-F70C6D183D51}"/>
                </a:ext>
              </a:extLst>
            </p:cNvPr>
            <p:cNvSpPr txBox="1"/>
            <p:nvPr/>
          </p:nvSpPr>
          <p:spPr>
            <a:xfrm>
              <a:off x="4411773" y="8949034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159" name="Rettangolo 158">
              <a:extLst>
                <a:ext uri="{FF2B5EF4-FFF2-40B4-BE49-F238E27FC236}">
                  <a16:creationId xmlns:a16="http://schemas.microsoft.com/office/drawing/2014/main" id="{AFA51675-C48E-5B4D-3192-98379909C9BD}"/>
                </a:ext>
              </a:extLst>
            </p:cNvPr>
            <p:cNvSpPr/>
            <p:nvPr/>
          </p:nvSpPr>
          <p:spPr>
            <a:xfrm rot="16200000">
              <a:off x="3749276" y="718494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160" name="Rettangolo 159">
              <a:extLst>
                <a:ext uri="{FF2B5EF4-FFF2-40B4-BE49-F238E27FC236}">
                  <a16:creationId xmlns:a16="http://schemas.microsoft.com/office/drawing/2014/main" id="{302A10DC-1C9B-7BC9-7B64-EEC3BD04970F}"/>
                </a:ext>
              </a:extLst>
            </p:cNvPr>
            <p:cNvSpPr/>
            <p:nvPr/>
          </p:nvSpPr>
          <p:spPr>
            <a:xfrm rot="16200000">
              <a:off x="3749276" y="863493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161" name="CasellaDiTesto 160">
              <a:extLst>
                <a:ext uri="{FF2B5EF4-FFF2-40B4-BE49-F238E27FC236}">
                  <a16:creationId xmlns:a16="http://schemas.microsoft.com/office/drawing/2014/main" id="{4A6D46B6-178E-7683-206B-97788DA08A06}"/>
                </a:ext>
              </a:extLst>
            </p:cNvPr>
            <p:cNvSpPr txBox="1"/>
            <p:nvPr/>
          </p:nvSpPr>
          <p:spPr>
            <a:xfrm>
              <a:off x="5122025" y="7349461"/>
              <a:ext cx="8322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4.4e-08</a:t>
              </a:r>
            </a:p>
          </p:txBody>
        </p:sp>
        <p:sp>
          <p:nvSpPr>
            <p:cNvPr id="162" name="CasellaDiTesto 161">
              <a:extLst>
                <a:ext uri="{FF2B5EF4-FFF2-40B4-BE49-F238E27FC236}">
                  <a16:creationId xmlns:a16="http://schemas.microsoft.com/office/drawing/2014/main" id="{232FA484-9C84-8A67-7C72-4257347A349B}"/>
                </a:ext>
              </a:extLst>
            </p:cNvPr>
            <p:cNvSpPr txBox="1"/>
            <p:nvPr/>
          </p:nvSpPr>
          <p:spPr>
            <a:xfrm>
              <a:off x="3961283" y="8800045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163" name="Rettangolo 162">
              <a:extLst>
                <a:ext uri="{FF2B5EF4-FFF2-40B4-BE49-F238E27FC236}">
                  <a16:creationId xmlns:a16="http://schemas.microsoft.com/office/drawing/2014/main" id="{B98E773C-C291-909A-7FFB-9A9FD15EEFEA}"/>
                </a:ext>
              </a:extLst>
            </p:cNvPr>
            <p:cNvSpPr/>
            <p:nvPr/>
          </p:nvSpPr>
          <p:spPr>
            <a:xfrm rot="16200000">
              <a:off x="3749276" y="829238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164" name="Rettangolo 163">
              <a:extLst>
                <a:ext uri="{FF2B5EF4-FFF2-40B4-BE49-F238E27FC236}">
                  <a16:creationId xmlns:a16="http://schemas.microsoft.com/office/drawing/2014/main" id="{80449204-D605-0FF3-CACB-A251E4D94752}"/>
                </a:ext>
              </a:extLst>
            </p:cNvPr>
            <p:cNvSpPr/>
            <p:nvPr/>
          </p:nvSpPr>
          <p:spPr>
            <a:xfrm rot="16200000">
              <a:off x="3749276" y="802585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165" name="Rettangolo 164">
              <a:extLst>
                <a:ext uri="{FF2B5EF4-FFF2-40B4-BE49-F238E27FC236}">
                  <a16:creationId xmlns:a16="http://schemas.microsoft.com/office/drawing/2014/main" id="{E09494D9-BCB8-7735-A6ED-65574EA290B2}"/>
                </a:ext>
              </a:extLst>
            </p:cNvPr>
            <p:cNvSpPr/>
            <p:nvPr/>
          </p:nvSpPr>
          <p:spPr>
            <a:xfrm rot="16200000">
              <a:off x="3749276" y="7737819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166" name="Rettangolo 165">
              <a:extLst>
                <a:ext uri="{FF2B5EF4-FFF2-40B4-BE49-F238E27FC236}">
                  <a16:creationId xmlns:a16="http://schemas.microsoft.com/office/drawing/2014/main" id="{B7D1C0AA-A632-E4FE-0025-114A01091C4F}"/>
                </a:ext>
              </a:extLst>
            </p:cNvPr>
            <p:cNvSpPr/>
            <p:nvPr/>
          </p:nvSpPr>
          <p:spPr>
            <a:xfrm rot="16200000">
              <a:off x="3749276" y="744978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167" name="CasellaDiTesto 166">
              <a:extLst>
                <a:ext uri="{FF2B5EF4-FFF2-40B4-BE49-F238E27FC236}">
                  <a16:creationId xmlns:a16="http://schemas.microsoft.com/office/drawing/2014/main" id="{9C44158A-093A-BB3A-32A8-DF75811427C5}"/>
                </a:ext>
              </a:extLst>
            </p:cNvPr>
            <p:cNvSpPr txBox="1"/>
            <p:nvPr/>
          </p:nvSpPr>
          <p:spPr>
            <a:xfrm>
              <a:off x="4241266" y="8800045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168" name="CasellaDiTesto 167">
              <a:extLst>
                <a:ext uri="{FF2B5EF4-FFF2-40B4-BE49-F238E27FC236}">
                  <a16:creationId xmlns:a16="http://schemas.microsoft.com/office/drawing/2014/main" id="{2A354D93-1EDE-875E-BE68-0A6AC36A97AB}"/>
                </a:ext>
              </a:extLst>
            </p:cNvPr>
            <p:cNvSpPr txBox="1"/>
            <p:nvPr/>
          </p:nvSpPr>
          <p:spPr>
            <a:xfrm>
              <a:off x="4519773" y="8800045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169" name="CasellaDiTesto 168">
              <a:extLst>
                <a:ext uri="{FF2B5EF4-FFF2-40B4-BE49-F238E27FC236}">
                  <a16:creationId xmlns:a16="http://schemas.microsoft.com/office/drawing/2014/main" id="{0EB93B06-E9E9-B4FA-470C-88AE25A5C581}"/>
                </a:ext>
              </a:extLst>
            </p:cNvPr>
            <p:cNvSpPr txBox="1"/>
            <p:nvPr/>
          </p:nvSpPr>
          <p:spPr>
            <a:xfrm>
              <a:off x="4798280" y="8800045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170" name="CasellaDiTesto 169">
              <a:extLst>
                <a:ext uri="{FF2B5EF4-FFF2-40B4-BE49-F238E27FC236}">
                  <a16:creationId xmlns:a16="http://schemas.microsoft.com/office/drawing/2014/main" id="{52A6C0B5-20FF-05C7-FAA9-F408C673981F}"/>
                </a:ext>
              </a:extLst>
            </p:cNvPr>
            <p:cNvSpPr txBox="1"/>
            <p:nvPr/>
          </p:nvSpPr>
          <p:spPr>
            <a:xfrm>
              <a:off x="5086312" y="8800045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171" name="CasellaDiTesto 170">
              <a:extLst>
                <a:ext uri="{FF2B5EF4-FFF2-40B4-BE49-F238E27FC236}">
                  <a16:creationId xmlns:a16="http://schemas.microsoft.com/office/drawing/2014/main" id="{B54C8E64-623A-77E7-7C47-AE1D7D0EFE68}"/>
                </a:ext>
              </a:extLst>
            </p:cNvPr>
            <p:cNvSpPr txBox="1"/>
            <p:nvPr/>
          </p:nvSpPr>
          <p:spPr>
            <a:xfrm>
              <a:off x="5340034" y="8800045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172" name="CasellaDiTesto 171">
              <a:extLst>
                <a:ext uri="{FF2B5EF4-FFF2-40B4-BE49-F238E27FC236}">
                  <a16:creationId xmlns:a16="http://schemas.microsoft.com/office/drawing/2014/main" id="{03AF47B9-3F2A-F87C-CF1D-E878EB872D1B}"/>
                </a:ext>
              </a:extLst>
            </p:cNvPr>
            <p:cNvSpPr txBox="1"/>
            <p:nvPr/>
          </p:nvSpPr>
          <p:spPr>
            <a:xfrm>
              <a:off x="5628182" y="8800045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173" name="CasellaDiTesto 172">
              <a:extLst>
                <a:ext uri="{FF2B5EF4-FFF2-40B4-BE49-F238E27FC236}">
                  <a16:creationId xmlns:a16="http://schemas.microsoft.com/office/drawing/2014/main" id="{D0E8BE71-28D3-1689-5FF1-7EB500D9C54A}"/>
                </a:ext>
              </a:extLst>
            </p:cNvPr>
            <p:cNvSpPr txBox="1"/>
            <p:nvPr/>
          </p:nvSpPr>
          <p:spPr>
            <a:xfrm>
              <a:off x="4205724" y="8447480"/>
              <a:ext cx="7024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CA4</a:t>
              </a:r>
            </a:p>
          </p:txBody>
        </p:sp>
        <p:sp>
          <p:nvSpPr>
            <p:cNvPr id="174" name="CasellaDiTesto 173">
              <a:extLst>
                <a:ext uri="{FF2B5EF4-FFF2-40B4-BE49-F238E27FC236}">
                  <a16:creationId xmlns:a16="http://schemas.microsoft.com/office/drawing/2014/main" id="{F2FF1194-4674-78D8-6DFB-C33F53B3FED7}"/>
                </a:ext>
              </a:extLst>
            </p:cNvPr>
            <p:cNvSpPr txBox="1"/>
            <p:nvPr/>
          </p:nvSpPr>
          <p:spPr>
            <a:xfrm>
              <a:off x="4205724" y="8580830"/>
              <a:ext cx="7312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CA4</a:t>
              </a:r>
            </a:p>
          </p:txBody>
        </p:sp>
        <p:sp>
          <p:nvSpPr>
            <p:cNvPr id="175" name="CasellaDiTesto 174">
              <a:extLst>
                <a:ext uri="{FF2B5EF4-FFF2-40B4-BE49-F238E27FC236}">
                  <a16:creationId xmlns:a16="http://schemas.microsoft.com/office/drawing/2014/main" id="{570F0587-D651-4956-A15E-E5CC64337994}"/>
                </a:ext>
              </a:extLst>
            </p:cNvPr>
            <p:cNvSpPr txBox="1"/>
            <p:nvPr/>
          </p:nvSpPr>
          <p:spPr>
            <a:xfrm>
              <a:off x="5249463" y="7223442"/>
              <a:ext cx="5774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+ </a:t>
              </a:r>
            </a:p>
          </p:txBody>
        </p:sp>
        <p:sp>
          <p:nvSpPr>
            <p:cNvPr id="176" name="CasellaDiTesto 175">
              <a:extLst>
                <a:ext uri="{FF2B5EF4-FFF2-40B4-BE49-F238E27FC236}">
                  <a16:creationId xmlns:a16="http://schemas.microsoft.com/office/drawing/2014/main" id="{7928C540-CE85-87D5-1C82-4914946ED64A}"/>
                </a:ext>
              </a:extLst>
            </p:cNvPr>
            <p:cNvSpPr txBox="1"/>
            <p:nvPr/>
          </p:nvSpPr>
          <p:spPr>
            <a:xfrm rot="16200000">
              <a:off x="3250678" y="7886909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sp>
        <p:nvSpPr>
          <p:cNvPr id="177" name="CasellaDiTesto 176">
            <a:extLst>
              <a:ext uri="{FF2B5EF4-FFF2-40B4-BE49-F238E27FC236}">
                <a16:creationId xmlns:a16="http://schemas.microsoft.com/office/drawing/2014/main" id="{ACBBE085-D6B2-FA5D-5B49-AD612786BE5A}"/>
              </a:ext>
            </a:extLst>
          </p:cNvPr>
          <p:cNvSpPr txBox="1"/>
          <p:nvPr/>
        </p:nvSpPr>
        <p:spPr>
          <a:xfrm>
            <a:off x="404664" y="6850271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G</a:t>
            </a:r>
          </a:p>
        </p:txBody>
      </p:sp>
      <p:sp>
        <p:nvSpPr>
          <p:cNvPr id="178" name="CasellaDiTesto 177">
            <a:extLst>
              <a:ext uri="{FF2B5EF4-FFF2-40B4-BE49-F238E27FC236}">
                <a16:creationId xmlns:a16="http://schemas.microsoft.com/office/drawing/2014/main" id="{0CFF435F-7725-3B1F-5C66-1993E2AF6E97}"/>
              </a:ext>
            </a:extLst>
          </p:cNvPr>
          <p:cNvSpPr txBox="1"/>
          <p:nvPr/>
        </p:nvSpPr>
        <p:spPr>
          <a:xfrm>
            <a:off x="3493766" y="6850271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053806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ruppo 181">
            <a:extLst>
              <a:ext uri="{FF2B5EF4-FFF2-40B4-BE49-F238E27FC236}">
                <a16:creationId xmlns:a16="http://schemas.microsoft.com/office/drawing/2014/main" id="{06DE7164-2960-10AC-540C-8B563FD0BA1D}"/>
              </a:ext>
            </a:extLst>
          </p:cNvPr>
          <p:cNvGrpSpPr/>
          <p:nvPr/>
        </p:nvGrpSpPr>
        <p:grpSpPr>
          <a:xfrm>
            <a:off x="764704" y="558519"/>
            <a:ext cx="2346796" cy="2067701"/>
            <a:chOff x="764704" y="558519"/>
            <a:chExt cx="2346796" cy="2067701"/>
          </a:xfrm>
        </p:grpSpPr>
        <p:pic>
          <p:nvPicPr>
            <p:cNvPr id="180" name="Immagine 179">
              <a:extLst>
                <a:ext uri="{FF2B5EF4-FFF2-40B4-BE49-F238E27FC236}">
                  <a16:creationId xmlns:a16="http://schemas.microsoft.com/office/drawing/2014/main" id="{E4C8802F-B55F-9720-A6C2-617FA5507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4628" y="655326"/>
              <a:ext cx="1937346" cy="1620000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95B818DE-EFB3-E390-BFBD-18FD1CBB6860}"/>
                </a:ext>
              </a:extLst>
            </p:cNvPr>
            <p:cNvSpPr txBox="1"/>
            <p:nvPr/>
          </p:nvSpPr>
          <p:spPr>
            <a:xfrm>
              <a:off x="1498829" y="2379999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C3CAB802-8437-513A-74D1-7877555F6F89}"/>
                </a:ext>
              </a:extLst>
            </p:cNvPr>
            <p:cNvSpPr/>
            <p:nvPr/>
          </p:nvSpPr>
          <p:spPr>
            <a:xfrm rot="16200000">
              <a:off x="850048" y="61590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6416A40E-31CB-40E3-DD47-769955E6AA87}"/>
                </a:ext>
              </a:extLst>
            </p:cNvPr>
            <p:cNvSpPr/>
            <p:nvPr/>
          </p:nvSpPr>
          <p:spPr>
            <a:xfrm rot="16200000">
              <a:off x="850048" y="206590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101B5016-A0D5-B048-27A3-362FC58E819E}"/>
                </a:ext>
              </a:extLst>
            </p:cNvPr>
            <p:cNvSpPr txBox="1"/>
            <p:nvPr/>
          </p:nvSpPr>
          <p:spPr>
            <a:xfrm>
              <a:off x="2301252" y="780426"/>
              <a:ext cx="647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0.21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F543E0C-7C8F-690A-136B-CF87DD5A8D3F}"/>
                </a:ext>
              </a:extLst>
            </p:cNvPr>
            <p:cNvSpPr txBox="1"/>
            <p:nvPr/>
          </p:nvSpPr>
          <p:spPr>
            <a:xfrm>
              <a:off x="1048339" y="2231010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11321A52-C566-6442-950F-DDA1B55A9317}"/>
                </a:ext>
              </a:extLst>
            </p:cNvPr>
            <p:cNvSpPr/>
            <p:nvPr/>
          </p:nvSpPr>
          <p:spPr>
            <a:xfrm rot="16200000">
              <a:off x="850048" y="172334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C1B007EB-5560-6198-630E-BF2F213F34ED}"/>
                </a:ext>
              </a:extLst>
            </p:cNvPr>
            <p:cNvSpPr/>
            <p:nvPr/>
          </p:nvSpPr>
          <p:spPr>
            <a:xfrm rot="16200000">
              <a:off x="850048" y="145681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DB3FCB37-E368-8DC9-E58B-61A3C94D1656}"/>
                </a:ext>
              </a:extLst>
            </p:cNvPr>
            <p:cNvSpPr/>
            <p:nvPr/>
          </p:nvSpPr>
          <p:spPr>
            <a:xfrm rot="16200000">
              <a:off x="850048" y="116878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B706992F-9F3A-B90F-41DA-556D81A63CA6}"/>
                </a:ext>
              </a:extLst>
            </p:cNvPr>
            <p:cNvSpPr/>
            <p:nvPr/>
          </p:nvSpPr>
          <p:spPr>
            <a:xfrm rot="16200000">
              <a:off x="850048" y="88075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C77F28F-E41A-0B79-A6C2-5341E31D96B8}"/>
                </a:ext>
              </a:extLst>
            </p:cNvPr>
            <p:cNvSpPr txBox="1"/>
            <p:nvPr/>
          </p:nvSpPr>
          <p:spPr>
            <a:xfrm>
              <a:off x="1328322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BA57E3BB-0BBB-17EA-F051-57C3AA361F5C}"/>
                </a:ext>
              </a:extLst>
            </p:cNvPr>
            <p:cNvSpPr txBox="1"/>
            <p:nvPr/>
          </p:nvSpPr>
          <p:spPr>
            <a:xfrm>
              <a:off x="1606829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EE06CBE4-9C70-CB45-0D36-FD01D9A46CFE}"/>
                </a:ext>
              </a:extLst>
            </p:cNvPr>
            <p:cNvSpPr txBox="1"/>
            <p:nvPr/>
          </p:nvSpPr>
          <p:spPr>
            <a:xfrm>
              <a:off x="1885336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0764F556-2173-85F8-AE5B-3CBF6AF8E1CC}"/>
                </a:ext>
              </a:extLst>
            </p:cNvPr>
            <p:cNvSpPr txBox="1"/>
            <p:nvPr/>
          </p:nvSpPr>
          <p:spPr>
            <a:xfrm>
              <a:off x="2173368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D2BCD070-7152-34A7-BE2A-7DFDE1C38AEF}"/>
                </a:ext>
              </a:extLst>
            </p:cNvPr>
            <p:cNvSpPr txBox="1"/>
            <p:nvPr/>
          </p:nvSpPr>
          <p:spPr>
            <a:xfrm>
              <a:off x="2427090" y="223101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9B37A6A7-45DB-7471-CC14-1DF230676A7A}"/>
                </a:ext>
              </a:extLst>
            </p:cNvPr>
            <p:cNvSpPr txBox="1"/>
            <p:nvPr/>
          </p:nvSpPr>
          <p:spPr>
            <a:xfrm>
              <a:off x="2715238" y="223101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69E0C18F-1173-1ACA-CB93-64BAA4A56F7B}"/>
                </a:ext>
              </a:extLst>
            </p:cNvPr>
            <p:cNvSpPr txBox="1"/>
            <p:nvPr/>
          </p:nvSpPr>
          <p:spPr>
            <a:xfrm>
              <a:off x="1292780" y="1878445"/>
              <a:ext cx="77296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CA14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25F5232B-3CFB-0B5E-1E77-40BB4BB4D7EB}"/>
                </a:ext>
              </a:extLst>
            </p:cNvPr>
            <p:cNvSpPr txBox="1"/>
            <p:nvPr/>
          </p:nvSpPr>
          <p:spPr>
            <a:xfrm>
              <a:off x="1292780" y="2011795"/>
              <a:ext cx="8018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CA14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F91043EF-F409-DCD4-5CA4-0037C03F25B7}"/>
                </a:ext>
              </a:extLst>
            </p:cNvPr>
            <p:cNvSpPr txBox="1"/>
            <p:nvPr/>
          </p:nvSpPr>
          <p:spPr>
            <a:xfrm>
              <a:off x="2352549" y="654407"/>
              <a:ext cx="5453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- 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0EC07AF6-8327-8CE2-7808-8E3C4BB413F9}"/>
                </a:ext>
              </a:extLst>
            </p:cNvPr>
            <p:cNvSpPr txBox="1"/>
            <p:nvPr/>
          </p:nvSpPr>
          <p:spPr>
            <a:xfrm rot="16200000">
              <a:off x="351450" y="1317874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grpSp>
        <p:nvGrpSpPr>
          <p:cNvPr id="181" name="Gruppo 180">
            <a:extLst>
              <a:ext uri="{FF2B5EF4-FFF2-40B4-BE49-F238E27FC236}">
                <a16:creationId xmlns:a16="http://schemas.microsoft.com/office/drawing/2014/main" id="{5D1A77A2-CBF8-49B4-F091-9FE6311D3A15}"/>
              </a:ext>
            </a:extLst>
          </p:cNvPr>
          <p:cNvGrpSpPr/>
          <p:nvPr/>
        </p:nvGrpSpPr>
        <p:grpSpPr>
          <a:xfrm>
            <a:off x="3663932" y="558519"/>
            <a:ext cx="2360512" cy="2067701"/>
            <a:chOff x="3663932" y="558519"/>
            <a:chExt cx="2360512" cy="2067701"/>
          </a:xfrm>
        </p:grpSpPr>
        <p:pic>
          <p:nvPicPr>
            <p:cNvPr id="179" name="Immagine 178">
              <a:extLst>
                <a:ext uri="{FF2B5EF4-FFF2-40B4-BE49-F238E27FC236}">
                  <a16:creationId xmlns:a16="http://schemas.microsoft.com/office/drawing/2014/main" id="{5F197F07-203F-8BDA-DC96-272FA2074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88817" y="655326"/>
              <a:ext cx="1918019" cy="1620000"/>
            </a:xfrm>
            <a:prstGeom prst="rect">
              <a:avLst/>
            </a:prstGeom>
          </p:spPr>
        </p:pic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FCC51B56-1682-93BA-D08B-D861D01C879A}"/>
                </a:ext>
              </a:extLst>
            </p:cNvPr>
            <p:cNvSpPr txBox="1"/>
            <p:nvPr/>
          </p:nvSpPr>
          <p:spPr>
            <a:xfrm>
              <a:off x="4411773" y="2379999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9EA1B7C9-6A77-94A0-1275-1ABB6F9969C9}"/>
                </a:ext>
              </a:extLst>
            </p:cNvPr>
            <p:cNvSpPr/>
            <p:nvPr/>
          </p:nvSpPr>
          <p:spPr>
            <a:xfrm rot="16200000">
              <a:off x="3749276" y="61590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id="{5EE66933-60E2-5B62-28E2-351AB29557B0}"/>
                </a:ext>
              </a:extLst>
            </p:cNvPr>
            <p:cNvSpPr/>
            <p:nvPr/>
          </p:nvSpPr>
          <p:spPr>
            <a:xfrm rot="16200000">
              <a:off x="3749276" y="2065901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6F45DEC1-95D1-9D4F-0BF7-1AE2E4CCC65C}"/>
                </a:ext>
              </a:extLst>
            </p:cNvPr>
            <p:cNvSpPr txBox="1"/>
            <p:nvPr/>
          </p:nvSpPr>
          <p:spPr>
            <a:xfrm>
              <a:off x="5108400" y="780426"/>
              <a:ext cx="8595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0.00083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A3A848E6-D435-FCED-23E4-1C09821281E8}"/>
                </a:ext>
              </a:extLst>
            </p:cNvPr>
            <p:cNvSpPr txBox="1"/>
            <p:nvPr/>
          </p:nvSpPr>
          <p:spPr>
            <a:xfrm>
              <a:off x="3961283" y="2231010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A76EF87C-DE4C-BB0C-AF0B-AE3DA2A15BFE}"/>
                </a:ext>
              </a:extLst>
            </p:cNvPr>
            <p:cNvSpPr/>
            <p:nvPr/>
          </p:nvSpPr>
          <p:spPr>
            <a:xfrm rot="16200000">
              <a:off x="3749276" y="172334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DB8E0510-AE45-4087-F8B7-2083B46335C6}"/>
                </a:ext>
              </a:extLst>
            </p:cNvPr>
            <p:cNvSpPr/>
            <p:nvPr/>
          </p:nvSpPr>
          <p:spPr>
            <a:xfrm rot="16200000">
              <a:off x="3749276" y="145681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1CDF7E0A-D51B-1A3B-11F6-354BD185B6F5}"/>
                </a:ext>
              </a:extLst>
            </p:cNvPr>
            <p:cNvSpPr/>
            <p:nvPr/>
          </p:nvSpPr>
          <p:spPr>
            <a:xfrm rot="16200000">
              <a:off x="3749276" y="116878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795A2240-0444-C389-C4ED-1EB1009EA070}"/>
                </a:ext>
              </a:extLst>
            </p:cNvPr>
            <p:cNvSpPr/>
            <p:nvPr/>
          </p:nvSpPr>
          <p:spPr>
            <a:xfrm rot="16200000">
              <a:off x="3749276" y="88075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3BE039C3-001B-069D-4D4D-CF4C0B97783C}"/>
                </a:ext>
              </a:extLst>
            </p:cNvPr>
            <p:cNvSpPr txBox="1"/>
            <p:nvPr/>
          </p:nvSpPr>
          <p:spPr>
            <a:xfrm>
              <a:off x="4241266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B75768F1-761B-8E23-62D6-7455BB00563B}"/>
                </a:ext>
              </a:extLst>
            </p:cNvPr>
            <p:cNvSpPr txBox="1"/>
            <p:nvPr/>
          </p:nvSpPr>
          <p:spPr>
            <a:xfrm>
              <a:off x="4519773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857CD5C7-D280-F3AB-5D30-2C91B304440C}"/>
                </a:ext>
              </a:extLst>
            </p:cNvPr>
            <p:cNvSpPr txBox="1"/>
            <p:nvPr/>
          </p:nvSpPr>
          <p:spPr>
            <a:xfrm>
              <a:off x="4798280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8D36D513-0B5D-EC1F-5762-6543DDFD880F}"/>
                </a:ext>
              </a:extLst>
            </p:cNvPr>
            <p:cNvSpPr txBox="1"/>
            <p:nvPr/>
          </p:nvSpPr>
          <p:spPr>
            <a:xfrm>
              <a:off x="5086312" y="223101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3AEEAEA3-F088-52E1-5994-D6D16C628184}"/>
                </a:ext>
              </a:extLst>
            </p:cNvPr>
            <p:cNvSpPr txBox="1"/>
            <p:nvPr/>
          </p:nvSpPr>
          <p:spPr>
            <a:xfrm>
              <a:off x="5340034" y="223101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6CA60C14-12FF-C97A-DA2D-9D58E510FDBA}"/>
                </a:ext>
              </a:extLst>
            </p:cNvPr>
            <p:cNvSpPr txBox="1"/>
            <p:nvPr/>
          </p:nvSpPr>
          <p:spPr>
            <a:xfrm>
              <a:off x="5628182" y="2231010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CBEABF9D-B5FA-0859-B188-226AB8FDFC49}"/>
                </a:ext>
              </a:extLst>
            </p:cNvPr>
            <p:cNvSpPr txBox="1"/>
            <p:nvPr/>
          </p:nvSpPr>
          <p:spPr>
            <a:xfrm>
              <a:off x="4205724" y="1878445"/>
              <a:ext cx="77296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CA14</a:t>
              </a: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4A84E7EB-9BEC-6130-03D0-F64D741FFB0C}"/>
                </a:ext>
              </a:extLst>
            </p:cNvPr>
            <p:cNvSpPr txBox="1"/>
            <p:nvPr/>
          </p:nvSpPr>
          <p:spPr>
            <a:xfrm>
              <a:off x="4205724" y="2011795"/>
              <a:ext cx="8018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CA14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15244145-E5F8-F92D-AE22-C0366A3EC04F}"/>
                </a:ext>
              </a:extLst>
            </p:cNvPr>
            <p:cNvSpPr txBox="1"/>
            <p:nvPr/>
          </p:nvSpPr>
          <p:spPr>
            <a:xfrm>
              <a:off x="5249463" y="654407"/>
              <a:ext cx="5774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+ 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50D2A020-275D-8C43-1DDC-FDC484AA5B55}"/>
                </a:ext>
              </a:extLst>
            </p:cNvPr>
            <p:cNvSpPr txBox="1"/>
            <p:nvPr/>
          </p:nvSpPr>
          <p:spPr>
            <a:xfrm rot="16200000">
              <a:off x="3250678" y="1317874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D953D715-5365-F38A-920C-F8BD40EFC7C4}"/>
              </a:ext>
            </a:extLst>
          </p:cNvPr>
          <p:cNvSpPr txBox="1"/>
          <p:nvPr/>
        </p:nvSpPr>
        <p:spPr>
          <a:xfrm>
            <a:off x="404664" y="28123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A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205F8832-CCEC-6730-9E3C-B6C507650C3B}"/>
              </a:ext>
            </a:extLst>
          </p:cNvPr>
          <p:cNvSpPr txBox="1"/>
          <p:nvPr/>
        </p:nvSpPr>
        <p:spPr>
          <a:xfrm>
            <a:off x="3493766" y="28123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B</a:t>
            </a:r>
          </a:p>
        </p:txBody>
      </p:sp>
      <p:grpSp>
        <p:nvGrpSpPr>
          <p:cNvPr id="186" name="Gruppo 185">
            <a:extLst>
              <a:ext uri="{FF2B5EF4-FFF2-40B4-BE49-F238E27FC236}">
                <a16:creationId xmlns:a16="http://schemas.microsoft.com/office/drawing/2014/main" id="{D03E0242-25B6-B26F-768C-33D2EB348D5E}"/>
              </a:ext>
            </a:extLst>
          </p:cNvPr>
          <p:cNvGrpSpPr/>
          <p:nvPr/>
        </p:nvGrpSpPr>
        <p:grpSpPr>
          <a:xfrm>
            <a:off x="764704" y="3337115"/>
            <a:ext cx="2346796" cy="2067701"/>
            <a:chOff x="764704" y="3337115"/>
            <a:chExt cx="2346796" cy="2067701"/>
          </a:xfrm>
        </p:grpSpPr>
        <p:pic>
          <p:nvPicPr>
            <p:cNvPr id="183" name="Immagine 182">
              <a:extLst>
                <a:ext uri="{FF2B5EF4-FFF2-40B4-BE49-F238E27FC236}">
                  <a16:creationId xmlns:a16="http://schemas.microsoft.com/office/drawing/2014/main" id="{6EEE35B3-8723-5C71-A47B-1FDD414D7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2543" y="3433922"/>
              <a:ext cx="1919431" cy="1620000"/>
            </a:xfrm>
            <a:prstGeom prst="rect">
              <a:avLst/>
            </a:prstGeom>
          </p:spPr>
        </p:pic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6FF8BD8B-AA2D-3C83-A861-5624A747D5ED}"/>
                </a:ext>
              </a:extLst>
            </p:cNvPr>
            <p:cNvSpPr txBox="1"/>
            <p:nvPr/>
          </p:nvSpPr>
          <p:spPr>
            <a:xfrm>
              <a:off x="1498829" y="5158595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49" name="Rettangolo 48">
              <a:extLst>
                <a:ext uri="{FF2B5EF4-FFF2-40B4-BE49-F238E27FC236}">
                  <a16:creationId xmlns:a16="http://schemas.microsoft.com/office/drawing/2014/main" id="{A592777B-204B-D7AE-513F-4B7ECDC935C6}"/>
                </a:ext>
              </a:extLst>
            </p:cNvPr>
            <p:cNvSpPr/>
            <p:nvPr/>
          </p:nvSpPr>
          <p:spPr>
            <a:xfrm rot="16200000">
              <a:off x="850048" y="339450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50" name="Rettangolo 49">
              <a:extLst>
                <a:ext uri="{FF2B5EF4-FFF2-40B4-BE49-F238E27FC236}">
                  <a16:creationId xmlns:a16="http://schemas.microsoft.com/office/drawing/2014/main" id="{B3FB17BB-1E1E-2A3C-4362-453DEAFFF1D4}"/>
                </a:ext>
              </a:extLst>
            </p:cNvPr>
            <p:cNvSpPr/>
            <p:nvPr/>
          </p:nvSpPr>
          <p:spPr>
            <a:xfrm rot="16200000">
              <a:off x="850048" y="484449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51" name="CasellaDiTesto 50">
              <a:extLst>
                <a:ext uri="{FF2B5EF4-FFF2-40B4-BE49-F238E27FC236}">
                  <a16:creationId xmlns:a16="http://schemas.microsoft.com/office/drawing/2014/main" id="{79AA12C5-EC42-BB12-FD1B-B47AAC954B33}"/>
                </a:ext>
              </a:extLst>
            </p:cNvPr>
            <p:cNvSpPr txBox="1"/>
            <p:nvPr/>
          </p:nvSpPr>
          <p:spPr>
            <a:xfrm>
              <a:off x="2307944" y="3559022"/>
              <a:ext cx="5774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0.1</a:t>
              </a:r>
            </a:p>
          </p:txBody>
        </p:sp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4BA8A1D6-C985-51EF-C972-218395386E3E}"/>
                </a:ext>
              </a:extLst>
            </p:cNvPr>
            <p:cNvSpPr txBox="1"/>
            <p:nvPr/>
          </p:nvSpPr>
          <p:spPr>
            <a:xfrm>
              <a:off x="1048339" y="5009606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53" name="Rettangolo 52">
              <a:extLst>
                <a:ext uri="{FF2B5EF4-FFF2-40B4-BE49-F238E27FC236}">
                  <a16:creationId xmlns:a16="http://schemas.microsoft.com/office/drawing/2014/main" id="{71CE6D59-791C-F042-6616-B7C2AF3D9D68}"/>
                </a:ext>
              </a:extLst>
            </p:cNvPr>
            <p:cNvSpPr/>
            <p:nvPr/>
          </p:nvSpPr>
          <p:spPr>
            <a:xfrm rot="16200000">
              <a:off x="850048" y="4501943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83A8532D-91BA-3AEA-8BDA-999ABEAB20B3}"/>
                </a:ext>
              </a:extLst>
            </p:cNvPr>
            <p:cNvSpPr/>
            <p:nvPr/>
          </p:nvSpPr>
          <p:spPr>
            <a:xfrm rot="16200000">
              <a:off x="850048" y="423541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9FAC9890-2182-7EA9-216C-F202F6519B4E}"/>
                </a:ext>
              </a:extLst>
            </p:cNvPr>
            <p:cNvSpPr/>
            <p:nvPr/>
          </p:nvSpPr>
          <p:spPr>
            <a:xfrm rot="16200000">
              <a:off x="850048" y="3947380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A503D145-BD49-82D8-C806-6D7609F94475}"/>
                </a:ext>
              </a:extLst>
            </p:cNvPr>
            <p:cNvSpPr/>
            <p:nvPr/>
          </p:nvSpPr>
          <p:spPr>
            <a:xfrm rot="16200000">
              <a:off x="850048" y="3659348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57" name="CasellaDiTesto 56">
              <a:extLst>
                <a:ext uri="{FF2B5EF4-FFF2-40B4-BE49-F238E27FC236}">
                  <a16:creationId xmlns:a16="http://schemas.microsoft.com/office/drawing/2014/main" id="{317CA112-8721-E0E0-2241-8A49201D5F96}"/>
                </a:ext>
              </a:extLst>
            </p:cNvPr>
            <p:cNvSpPr txBox="1"/>
            <p:nvPr/>
          </p:nvSpPr>
          <p:spPr>
            <a:xfrm>
              <a:off x="1328322" y="5009606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1A8DA3C7-64D7-012E-A113-9170C266CD5D}"/>
                </a:ext>
              </a:extLst>
            </p:cNvPr>
            <p:cNvSpPr txBox="1"/>
            <p:nvPr/>
          </p:nvSpPr>
          <p:spPr>
            <a:xfrm>
              <a:off x="1606829" y="5009606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59" name="CasellaDiTesto 58">
              <a:extLst>
                <a:ext uri="{FF2B5EF4-FFF2-40B4-BE49-F238E27FC236}">
                  <a16:creationId xmlns:a16="http://schemas.microsoft.com/office/drawing/2014/main" id="{C9E78F6D-9F3E-01D5-6D18-F3421095C555}"/>
                </a:ext>
              </a:extLst>
            </p:cNvPr>
            <p:cNvSpPr txBox="1"/>
            <p:nvPr/>
          </p:nvSpPr>
          <p:spPr>
            <a:xfrm>
              <a:off x="1885336" y="5009606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60" name="CasellaDiTesto 59">
              <a:extLst>
                <a:ext uri="{FF2B5EF4-FFF2-40B4-BE49-F238E27FC236}">
                  <a16:creationId xmlns:a16="http://schemas.microsoft.com/office/drawing/2014/main" id="{3FBE7188-006E-6A7D-69E7-0643CA80F7B3}"/>
                </a:ext>
              </a:extLst>
            </p:cNvPr>
            <p:cNvSpPr txBox="1"/>
            <p:nvPr/>
          </p:nvSpPr>
          <p:spPr>
            <a:xfrm>
              <a:off x="2173368" y="5009606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33CC4FA6-A727-DCF9-BB5F-458225CC5C9B}"/>
                </a:ext>
              </a:extLst>
            </p:cNvPr>
            <p:cNvSpPr txBox="1"/>
            <p:nvPr/>
          </p:nvSpPr>
          <p:spPr>
            <a:xfrm>
              <a:off x="2427090" y="5009606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62" name="CasellaDiTesto 61">
              <a:extLst>
                <a:ext uri="{FF2B5EF4-FFF2-40B4-BE49-F238E27FC236}">
                  <a16:creationId xmlns:a16="http://schemas.microsoft.com/office/drawing/2014/main" id="{E1F3188F-563D-1480-C52F-C937BB14CC99}"/>
                </a:ext>
              </a:extLst>
            </p:cNvPr>
            <p:cNvSpPr txBox="1"/>
            <p:nvPr/>
          </p:nvSpPr>
          <p:spPr>
            <a:xfrm>
              <a:off x="2715238" y="5009606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63" name="CasellaDiTesto 62">
              <a:extLst>
                <a:ext uri="{FF2B5EF4-FFF2-40B4-BE49-F238E27FC236}">
                  <a16:creationId xmlns:a16="http://schemas.microsoft.com/office/drawing/2014/main" id="{B2721C07-7730-0CA9-0022-4A2C4E7545C5}"/>
                </a:ext>
              </a:extLst>
            </p:cNvPr>
            <p:cNvSpPr txBox="1"/>
            <p:nvPr/>
          </p:nvSpPr>
          <p:spPr>
            <a:xfrm>
              <a:off x="1292780" y="4657041"/>
              <a:ext cx="8579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FKBP6</a:t>
              </a:r>
            </a:p>
          </p:txBody>
        </p:sp>
        <p:sp>
          <p:nvSpPr>
            <p:cNvPr id="64" name="CasellaDiTesto 63">
              <a:extLst>
                <a:ext uri="{FF2B5EF4-FFF2-40B4-BE49-F238E27FC236}">
                  <a16:creationId xmlns:a16="http://schemas.microsoft.com/office/drawing/2014/main" id="{428B2153-2297-BC8F-1EC2-4C9FF5AF7287}"/>
                </a:ext>
              </a:extLst>
            </p:cNvPr>
            <p:cNvSpPr txBox="1"/>
            <p:nvPr/>
          </p:nvSpPr>
          <p:spPr>
            <a:xfrm>
              <a:off x="1292780" y="4790391"/>
              <a:ext cx="8867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FKBP6</a:t>
              </a:r>
            </a:p>
          </p:txBody>
        </p:sp>
        <p:sp>
          <p:nvSpPr>
            <p:cNvPr id="65" name="CasellaDiTesto 64">
              <a:extLst>
                <a:ext uri="{FF2B5EF4-FFF2-40B4-BE49-F238E27FC236}">
                  <a16:creationId xmlns:a16="http://schemas.microsoft.com/office/drawing/2014/main" id="{413EB68C-9A2A-33B1-FDC3-665401D17D4A}"/>
                </a:ext>
              </a:extLst>
            </p:cNvPr>
            <p:cNvSpPr txBox="1"/>
            <p:nvPr/>
          </p:nvSpPr>
          <p:spPr>
            <a:xfrm>
              <a:off x="2352549" y="3433003"/>
              <a:ext cx="5453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- </a:t>
              </a:r>
            </a:p>
          </p:txBody>
        </p:sp>
        <p:sp>
          <p:nvSpPr>
            <p:cNvPr id="66" name="CasellaDiTesto 65">
              <a:extLst>
                <a:ext uri="{FF2B5EF4-FFF2-40B4-BE49-F238E27FC236}">
                  <a16:creationId xmlns:a16="http://schemas.microsoft.com/office/drawing/2014/main" id="{A3CD6F10-0D27-840E-3274-3C6638303902}"/>
                </a:ext>
              </a:extLst>
            </p:cNvPr>
            <p:cNvSpPr txBox="1"/>
            <p:nvPr/>
          </p:nvSpPr>
          <p:spPr>
            <a:xfrm rot="16200000">
              <a:off x="351450" y="4096470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grpSp>
        <p:nvGrpSpPr>
          <p:cNvPr id="185" name="Gruppo 184">
            <a:extLst>
              <a:ext uri="{FF2B5EF4-FFF2-40B4-BE49-F238E27FC236}">
                <a16:creationId xmlns:a16="http://schemas.microsoft.com/office/drawing/2014/main" id="{65312A35-3B5F-D2AB-42B0-8A245801FA52}"/>
              </a:ext>
            </a:extLst>
          </p:cNvPr>
          <p:cNvGrpSpPr/>
          <p:nvPr/>
        </p:nvGrpSpPr>
        <p:grpSpPr>
          <a:xfrm>
            <a:off x="3663932" y="3337115"/>
            <a:ext cx="2360512" cy="2067701"/>
            <a:chOff x="3663932" y="3337115"/>
            <a:chExt cx="2360512" cy="2067701"/>
          </a:xfrm>
        </p:grpSpPr>
        <p:pic>
          <p:nvPicPr>
            <p:cNvPr id="184" name="Immagine 183">
              <a:extLst>
                <a:ext uri="{FF2B5EF4-FFF2-40B4-BE49-F238E27FC236}">
                  <a16:creationId xmlns:a16="http://schemas.microsoft.com/office/drawing/2014/main" id="{419054FB-AC39-F92C-A067-6FC7CBD87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88817" y="3433922"/>
              <a:ext cx="1937346" cy="1620000"/>
            </a:xfrm>
            <a:prstGeom prst="rect">
              <a:avLst/>
            </a:prstGeom>
          </p:spPr>
        </p:pic>
        <p:sp>
          <p:nvSpPr>
            <p:cNvPr id="69" name="CasellaDiTesto 68">
              <a:extLst>
                <a:ext uri="{FF2B5EF4-FFF2-40B4-BE49-F238E27FC236}">
                  <a16:creationId xmlns:a16="http://schemas.microsoft.com/office/drawing/2014/main" id="{A77D6CEA-3212-8E16-B71C-7E1F1907206A}"/>
                </a:ext>
              </a:extLst>
            </p:cNvPr>
            <p:cNvSpPr txBox="1"/>
            <p:nvPr/>
          </p:nvSpPr>
          <p:spPr>
            <a:xfrm>
              <a:off x="4411773" y="5158595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0217C60D-9FE7-F6AF-00A8-D9F44BCBD832}"/>
                </a:ext>
              </a:extLst>
            </p:cNvPr>
            <p:cNvSpPr/>
            <p:nvPr/>
          </p:nvSpPr>
          <p:spPr>
            <a:xfrm rot="16200000">
              <a:off x="3749276" y="339450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DD07A70A-E161-B158-60E4-D9FEF886731E}"/>
                </a:ext>
              </a:extLst>
            </p:cNvPr>
            <p:cNvSpPr/>
            <p:nvPr/>
          </p:nvSpPr>
          <p:spPr>
            <a:xfrm rot="16200000">
              <a:off x="3749276" y="4844497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72" name="CasellaDiTesto 71">
              <a:extLst>
                <a:ext uri="{FF2B5EF4-FFF2-40B4-BE49-F238E27FC236}">
                  <a16:creationId xmlns:a16="http://schemas.microsoft.com/office/drawing/2014/main" id="{69F0D135-7764-F5CB-2576-BAAFF3921621}"/>
                </a:ext>
              </a:extLst>
            </p:cNvPr>
            <p:cNvSpPr txBox="1"/>
            <p:nvPr/>
          </p:nvSpPr>
          <p:spPr>
            <a:xfrm>
              <a:off x="5214198" y="3559022"/>
              <a:ext cx="647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0.02</a:t>
              </a:r>
            </a:p>
          </p:txBody>
        </p:sp>
        <p:sp>
          <p:nvSpPr>
            <p:cNvPr id="73" name="CasellaDiTesto 72">
              <a:extLst>
                <a:ext uri="{FF2B5EF4-FFF2-40B4-BE49-F238E27FC236}">
                  <a16:creationId xmlns:a16="http://schemas.microsoft.com/office/drawing/2014/main" id="{DACCC5B5-9D63-FE3A-9C4F-6576D38D3EFD}"/>
                </a:ext>
              </a:extLst>
            </p:cNvPr>
            <p:cNvSpPr txBox="1"/>
            <p:nvPr/>
          </p:nvSpPr>
          <p:spPr>
            <a:xfrm>
              <a:off x="3961283" y="5009606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69A03744-2882-EA3D-D607-C51F48F46033}"/>
                </a:ext>
              </a:extLst>
            </p:cNvPr>
            <p:cNvSpPr/>
            <p:nvPr/>
          </p:nvSpPr>
          <p:spPr>
            <a:xfrm rot="16200000">
              <a:off x="3749276" y="4501943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75" name="Rettangolo 74">
              <a:extLst>
                <a:ext uri="{FF2B5EF4-FFF2-40B4-BE49-F238E27FC236}">
                  <a16:creationId xmlns:a16="http://schemas.microsoft.com/office/drawing/2014/main" id="{670F2D1B-FF9F-5EA1-AD24-EF30C509F8BF}"/>
                </a:ext>
              </a:extLst>
            </p:cNvPr>
            <p:cNvSpPr/>
            <p:nvPr/>
          </p:nvSpPr>
          <p:spPr>
            <a:xfrm rot="16200000">
              <a:off x="3749276" y="4235412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30F9090B-C47D-0E0C-308D-F6C83C4FD044}"/>
                </a:ext>
              </a:extLst>
            </p:cNvPr>
            <p:cNvSpPr/>
            <p:nvPr/>
          </p:nvSpPr>
          <p:spPr>
            <a:xfrm rot="16200000">
              <a:off x="3749276" y="3947380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77" name="Rettangolo 76">
              <a:extLst>
                <a:ext uri="{FF2B5EF4-FFF2-40B4-BE49-F238E27FC236}">
                  <a16:creationId xmlns:a16="http://schemas.microsoft.com/office/drawing/2014/main" id="{FD74320B-F079-0799-052A-E4A3752F7F59}"/>
                </a:ext>
              </a:extLst>
            </p:cNvPr>
            <p:cNvSpPr/>
            <p:nvPr/>
          </p:nvSpPr>
          <p:spPr>
            <a:xfrm rot="16200000">
              <a:off x="3749276" y="3659348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78" name="CasellaDiTesto 77">
              <a:extLst>
                <a:ext uri="{FF2B5EF4-FFF2-40B4-BE49-F238E27FC236}">
                  <a16:creationId xmlns:a16="http://schemas.microsoft.com/office/drawing/2014/main" id="{C3F54E3B-EB38-BE87-0762-2EA986A5C9B6}"/>
                </a:ext>
              </a:extLst>
            </p:cNvPr>
            <p:cNvSpPr txBox="1"/>
            <p:nvPr/>
          </p:nvSpPr>
          <p:spPr>
            <a:xfrm>
              <a:off x="4241266" y="5009606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79" name="CasellaDiTesto 78">
              <a:extLst>
                <a:ext uri="{FF2B5EF4-FFF2-40B4-BE49-F238E27FC236}">
                  <a16:creationId xmlns:a16="http://schemas.microsoft.com/office/drawing/2014/main" id="{BC7D8E83-A526-3D33-54B6-DD92651006DD}"/>
                </a:ext>
              </a:extLst>
            </p:cNvPr>
            <p:cNvSpPr txBox="1"/>
            <p:nvPr/>
          </p:nvSpPr>
          <p:spPr>
            <a:xfrm>
              <a:off x="4519773" y="5009606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80" name="CasellaDiTesto 79">
              <a:extLst>
                <a:ext uri="{FF2B5EF4-FFF2-40B4-BE49-F238E27FC236}">
                  <a16:creationId xmlns:a16="http://schemas.microsoft.com/office/drawing/2014/main" id="{8A37CC3B-42AA-1776-F6AA-FF6B4673C2FF}"/>
                </a:ext>
              </a:extLst>
            </p:cNvPr>
            <p:cNvSpPr txBox="1"/>
            <p:nvPr/>
          </p:nvSpPr>
          <p:spPr>
            <a:xfrm>
              <a:off x="4798280" y="5009606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81" name="CasellaDiTesto 80">
              <a:extLst>
                <a:ext uri="{FF2B5EF4-FFF2-40B4-BE49-F238E27FC236}">
                  <a16:creationId xmlns:a16="http://schemas.microsoft.com/office/drawing/2014/main" id="{5F4353AF-781F-6B06-5936-C45B6123D0BB}"/>
                </a:ext>
              </a:extLst>
            </p:cNvPr>
            <p:cNvSpPr txBox="1"/>
            <p:nvPr/>
          </p:nvSpPr>
          <p:spPr>
            <a:xfrm>
              <a:off x="5086312" y="5009606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82" name="CasellaDiTesto 81">
              <a:extLst>
                <a:ext uri="{FF2B5EF4-FFF2-40B4-BE49-F238E27FC236}">
                  <a16:creationId xmlns:a16="http://schemas.microsoft.com/office/drawing/2014/main" id="{2F274DB4-6524-749A-CB5F-6C03F6D7FA14}"/>
                </a:ext>
              </a:extLst>
            </p:cNvPr>
            <p:cNvSpPr txBox="1"/>
            <p:nvPr/>
          </p:nvSpPr>
          <p:spPr>
            <a:xfrm>
              <a:off x="5340034" y="5009606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83" name="CasellaDiTesto 82">
              <a:extLst>
                <a:ext uri="{FF2B5EF4-FFF2-40B4-BE49-F238E27FC236}">
                  <a16:creationId xmlns:a16="http://schemas.microsoft.com/office/drawing/2014/main" id="{BDE5F291-61DB-EA42-464D-DEEAE8956475}"/>
                </a:ext>
              </a:extLst>
            </p:cNvPr>
            <p:cNvSpPr txBox="1"/>
            <p:nvPr/>
          </p:nvSpPr>
          <p:spPr>
            <a:xfrm>
              <a:off x="5628182" y="5009606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84" name="CasellaDiTesto 83">
              <a:extLst>
                <a:ext uri="{FF2B5EF4-FFF2-40B4-BE49-F238E27FC236}">
                  <a16:creationId xmlns:a16="http://schemas.microsoft.com/office/drawing/2014/main" id="{35340A8A-B663-1A7A-02BC-F3C78693F22A}"/>
                </a:ext>
              </a:extLst>
            </p:cNvPr>
            <p:cNvSpPr txBox="1"/>
            <p:nvPr/>
          </p:nvSpPr>
          <p:spPr>
            <a:xfrm>
              <a:off x="4205724" y="4657041"/>
              <a:ext cx="8579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FKBP6</a:t>
              </a:r>
            </a:p>
          </p:txBody>
        </p:sp>
        <p:sp>
          <p:nvSpPr>
            <p:cNvPr id="85" name="CasellaDiTesto 84">
              <a:extLst>
                <a:ext uri="{FF2B5EF4-FFF2-40B4-BE49-F238E27FC236}">
                  <a16:creationId xmlns:a16="http://schemas.microsoft.com/office/drawing/2014/main" id="{FAFCE5ED-C13D-5382-C713-B4565BD7516E}"/>
                </a:ext>
              </a:extLst>
            </p:cNvPr>
            <p:cNvSpPr txBox="1"/>
            <p:nvPr/>
          </p:nvSpPr>
          <p:spPr>
            <a:xfrm>
              <a:off x="4205724" y="4790391"/>
              <a:ext cx="8867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FKBP6</a:t>
              </a:r>
            </a:p>
          </p:txBody>
        </p:sp>
        <p:sp>
          <p:nvSpPr>
            <p:cNvPr id="86" name="CasellaDiTesto 85">
              <a:extLst>
                <a:ext uri="{FF2B5EF4-FFF2-40B4-BE49-F238E27FC236}">
                  <a16:creationId xmlns:a16="http://schemas.microsoft.com/office/drawing/2014/main" id="{3FAC606F-0E60-B4F3-52B4-5530FE7397EC}"/>
                </a:ext>
              </a:extLst>
            </p:cNvPr>
            <p:cNvSpPr txBox="1"/>
            <p:nvPr/>
          </p:nvSpPr>
          <p:spPr>
            <a:xfrm>
              <a:off x="5249463" y="3433003"/>
              <a:ext cx="5774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+ </a:t>
              </a:r>
            </a:p>
          </p:txBody>
        </p:sp>
        <p:sp>
          <p:nvSpPr>
            <p:cNvPr id="87" name="CasellaDiTesto 86">
              <a:extLst>
                <a:ext uri="{FF2B5EF4-FFF2-40B4-BE49-F238E27FC236}">
                  <a16:creationId xmlns:a16="http://schemas.microsoft.com/office/drawing/2014/main" id="{F06E1277-A70D-FD2C-A4C3-662E38122464}"/>
                </a:ext>
              </a:extLst>
            </p:cNvPr>
            <p:cNvSpPr txBox="1"/>
            <p:nvPr/>
          </p:nvSpPr>
          <p:spPr>
            <a:xfrm rot="16200000">
              <a:off x="3250678" y="4096470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sp>
        <p:nvSpPr>
          <p:cNvPr id="88" name="CasellaDiTesto 87">
            <a:extLst>
              <a:ext uri="{FF2B5EF4-FFF2-40B4-BE49-F238E27FC236}">
                <a16:creationId xmlns:a16="http://schemas.microsoft.com/office/drawing/2014/main" id="{16D9FA4C-818C-3709-682B-8AB131EB8CA5}"/>
              </a:ext>
            </a:extLst>
          </p:cNvPr>
          <p:cNvSpPr txBox="1"/>
          <p:nvPr/>
        </p:nvSpPr>
        <p:spPr>
          <a:xfrm>
            <a:off x="404664" y="305983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C</a:t>
            </a:r>
          </a:p>
        </p:txBody>
      </p:sp>
      <p:sp>
        <p:nvSpPr>
          <p:cNvPr id="89" name="CasellaDiTesto 88">
            <a:extLst>
              <a:ext uri="{FF2B5EF4-FFF2-40B4-BE49-F238E27FC236}">
                <a16:creationId xmlns:a16="http://schemas.microsoft.com/office/drawing/2014/main" id="{6F7FFDA0-8B7B-9283-14DD-30EB75B35C99}"/>
              </a:ext>
            </a:extLst>
          </p:cNvPr>
          <p:cNvSpPr txBox="1"/>
          <p:nvPr/>
        </p:nvSpPr>
        <p:spPr>
          <a:xfrm>
            <a:off x="3493766" y="305983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D</a:t>
            </a:r>
          </a:p>
        </p:txBody>
      </p:sp>
      <p:grpSp>
        <p:nvGrpSpPr>
          <p:cNvPr id="190" name="Gruppo 189">
            <a:extLst>
              <a:ext uri="{FF2B5EF4-FFF2-40B4-BE49-F238E27FC236}">
                <a16:creationId xmlns:a16="http://schemas.microsoft.com/office/drawing/2014/main" id="{7C58E665-9DF4-AF15-60FD-018994124381}"/>
              </a:ext>
            </a:extLst>
          </p:cNvPr>
          <p:cNvGrpSpPr/>
          <p:nvPr/>
        </p:nvGrpSpPr>
        <p:grpSpPr>
          <a:xfrm>
            <a:off x="764704" y="6032691"/>
            <a:ext cx="2346796" cy="2067701"/>
            <a:chOff x="764704" y="6032691"/>
            <a:chExt cx="2346796" cy="2067701"/>
          </a:xfrm>
        </p:grpSpPr>
        <p:pic>
          <p:nvPicPr>
            <p:cNvPr id="187" name="Immagine 186">
              <a:extLst>
                <a:ext uri="{FF2B5EF4-FFF2-40B4-BE49-F238E27FC236}">
                  <a16:creationId xmlns:a16="http://schemas.microsoft.com/office/drawing/2014/main" id="{F2761311-7CC5-39EF-0ADD-19A1A6AD5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6942" y="6129498"/>
              <a:ext cx="1945032" cy="1620000"/>
            </a:xfrm>
            <a:prstGeom prst="rect">
              <a:avLst/>
            </a:prstGeom>
          </p:spPr>
        </p:pic>
        <p:sp>
          <p:nvSpPr>
            <p:cNvPr id="92" name="CasellaDiTesto 91">
              <a:extLst>
                <a:ext uri="{FF2B5EF4-FFF2-40B4-BE49-F238E27FC236}">
                  <a16:creationId xmlns:a16="http://schemas.microsoft.com/office/drawing/2014/main" id="{9F47CF71-A243-F141-9D33-B9EE5761E726}"/>
                </a:ext>
              </a:extLst>
            </p:cNvPr>
            <p:cNvSpPr txBox="1"/>
            <p:nvPr/>
          </p:nvSpPr>
          <p:spPr>
            <a:xfrm>
              <a:off x="1498829" y="7854171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93" name="Rettangolo 92">
              <a:extLst>
                <a:ext uri="{FF2B5EF4-FFF2-40B4-BE49-F238E27FC236}">
                  <a16:creationId xmlns:a16="http://schemas.microsoft.com/office/drawing/2014/main" id="{2D5936F0-C499-C1BD-CF8C-6BB5D6958912}"/>
                </a:ext>
              </a:extLst>
            </p:cNvPr>
            <p:cNvSpPr/>
            <p:nvPr/>
          </p:nvSpPr>
          <p:spPr>
            <a:xfrm rot="16200000">
              <a:off x="850048" y="6090078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94" name="Rettangolo 93">
              <a:extLst>
                <a:ext uri="{FF2B5EF4-FFF2-40B4-BE49-F238E27FC236}">
                  <a16:creationId xmlns:a16="http://schemas.microsoft.com/office/drawing/2014/main" id="{6F77A29B-D2B7-A14F-8B11-2AD5AD9229D4}"/>
                </a:ext>
              </a:extLst>
            </p:cNvPr>
            <p:cNvSpPr/>
            <p:nvPr/>
          </p:nvSpPr>
          <p:spPr>
            <a:xfrm rot="16200000">
              <a:off x="850048" y="7540073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95" name="CasellaDiTesto 94">
              <a:extLst>
                <a:ext uri="{FF2B5EF4-FFF2-40B4-BE49-F238E27FC236}">
                  <a16:creationId xmlns:a16="http://schemas.microsoft.com/office/drawing/2014/main" id="{FDA7F1BB-FD07-7C11-4CFC-38495CC14E22}"/>
                </a:ext>
              </a:extLst>
            </p:cNvPr>
            <p:cNvSpPr txBox="1"/>
            <p:nvPr/>
          </p:nvSpPr>
          <p:spPr>
            <a:xfrm>
              <a:off x="2272678" y="6254598"/>
              <a:ext cx="647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0.08</a:t>
              </a:r>
            </a:p>
          </p:txBody>
        </p:sp>
        <p:sp>
          <p:nvSpPr>
            <p:cNvPr id="96" name="CasellaDiTesto 95">
              <a:extLst>
                <a:ext uri="{FF2B5EF4-FFF2-40B4-BE49-F238E27FC236}">
                  <a16:creationId xmlns:a16="http://schemas.microsoft.com/office/drawing/2014/main" id="{3C376574-C1A0-0295-0CFF-2E322ACF60F5}"/>
                </a:ext>
              </a:extLst>
            </p:cNvPr>
            <p:cNvSpPr txBox="1"/>
            <p:nvPr/>
          </p:nvSpPr>
          <p:spPr>
            <a:xfrm>
              <a:off x="1048339" y="7705182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97" name="Rettangolo 96">
              <a:extLst>
                <a:ext uri="{FF2B5EF4-FFF2-40B4-BE49-F238E27FC236}">
                  <a16:creationId xmlns:a16="http://schemas.microsoft.com/office/drawing/2014/main" id="{DB31B820-152F-AC8D-CD64-22C5D4CF2ABA}"/>
                </a:ext>
              </a:extLst>
            </p:cNvPr>
            <p:cNvSpPr/>
            <p:nvPr/>
          </p:nvSpPr>
          <p:spPr>
            <a:xfrm rot="16200000">
              <a:off x="850048" y="7197519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98" name="Rettangolo 97">
              <a:extLst>
                <a:ext uri="{FF2B5EF4-FFF2-40B4-BE49-F238E27FC236}">
                  <a16:creationId xmlns:a16="http://schemas.microsoft.com/office/drawing/2014/main" id="{FC710688-BFE4-5817-16AE-3D75798D233C}"/>
                </a:ext>
              </a:extLst>
            </p:cNvPr>
            <p:cNvSpPr/>
            <p:nvPr/>
          </p:nvSpPr>
          <p:spPr>
            <a:xfrm rot="16200000">
              <a:off x="850048" y="6930988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99" name="Rettangolo 98">
              <a:extLst>
                <a:ext uri="{FF2B5EF4-FFF2-40B4-BE49-F238E27FC236}">
                  <a16:creationId xmlns:a16="http://schemas.microsoft.com/office/drawing/2014/main" id="{99DCCA80-D879-A8DC-AEAA-723A81228F60}"/>
                </a:ext>
              </a:extLst>
            </p:cNvPr>
            <p:cNvSpPr/>
            <p:nvPr/>
          </p:nvSpPr>
          <p:spPr>
            <a:xfrm rot="16200000">
              <a:off x="850048" y="664295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100" name="Rettangolo 99">
              <a:extLst>
                <a:ext uri="{FF2B5EF4-FFF2-40B4-BE49-F238E27FC236}">
                  <a16:creationId xmlns:a16="http://schemas.microsoft.com/office/drawing/2014/main" id="{DD3FA222-D7C7-6DD4-3E0E-63A0E7D27B37}"/>
                </a:ext>
              </a:extLst>
            </p:cNvPr>
            <p:cNvSpPr/>
            <p:nvPr/>
          </p:nvSpPr>
          <p:spPr>
            <a:xfrm rot="16200000">
              <a:off x="850048" y="635492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101" name="CasellaDiTesto 100">
              <a:extLst>
                <a:ext uri="{FF2B5EF4-FFF2-40B4-BE49-F238E27FC236}">
                  <a16:creationId xmlns:a16="http://schemas.microsoft.com/office/drawing/2014/main" id="{EE2D46E8-E1AB-11AE-874C-37847112A2FA}"/>
                </a:ext>
              </a:extLst>
            </p:cNvPr>
            <p:cNvSpPr txBox="1"/>
            <p:nvPr/>
          </p:nvSpPr>
          <p:spPr>
            <a:xfrm>
              <a:off x="1328322" y="7705182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102" name="CasellaDiTesto 101">
              <a:extLst>
                <a:ext uri="{FF2B5EF4-FFF2-40B4-BE49-F238E27FC236}">
                  <a16:creationId xmlns:a16="http://schemas.microsoft.com/office/drawing/2014/main" id="{325282BE-4C16-66DA-C257-1D2C55535EF0}"/>
                </a:ext>
              </a:extLst>
            </p:cNvPr>
            <p:cNvSpPr txBox="1"/>
            <p:nvPr/>
          </p:nvSpPr>
          <p:spPr>
            <a:xfrm>
              <a:off x="1606829" y="7705182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103" name="CasellaDiTesto 102">
              <a:extLst>
                <a:ext uri="{FF2B5EF4-FFF2-40B4-BE49-F238E27FC236}">
                  <a16:creationId xmlns:a16="http://schemas.microsoft.com/office/drawing/2014/main" id="{C7C172E1-7760-BFFB-DE26-03BCE7110079}"/>
                </a:ext>
              </a:extLst>
            </p:cNvPr>
            <p:cNvSpPr txBox="1"/>
            <p:nvPr/>
          </p:nvSpPr>
          <p:spPr>
            <a:xfrm>
              <a:off x="1885336" y="7705182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104" name="CasellaDiTesto 103">
              <a:extLst>
                <a:ext uri="{FF2B5EF4-FFF2-40B4-BE49-F238E27FC236}">
                  <a16:creationId xmlns:a16="http://schemas.microsoft.com/office/drawing/2014/main" id="{409316E1-12ED-9C25-96E7-908477465973}"/>
                </a:ext>
              </a:extLst>
            </p:cNvPr>
            <p:cNvSpPr txBox="1"/>
            <p:nvPr/>
          </p:nvSpPr>
          <p:spPr>
            <a:xfrm>
              <a:off x="2173368" y="7705182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105" name="CasellaDiTesto 104">
              <a:extLst>
                <a:ext uri="{FF2B5EF4-FFF2-40B4-BE49-F238E27FC236}">
                  <a16:creationId xmlns:a16="http://schemas.microsoft.com/office/drawing/2014/main" id="{DD4CD64D-F8DB-67AE-F3B2-E87DA61E8D75}"/>
                </a:ext>
              </a:extLst>
            </p:cNvPr>
            <p:cNvSpPr txBox="1"/>
            <p:nvPr/>
          </p:nvSpPr>
          <p:spPr>
            <a:xfrm>
              <a:off x="2427090" y="7705182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106" name="CasellaDiTesto 105">
              <a:extLst>
                <a:ext uri="{FF2B5EF4-FFF2-40B4-BE49-F238E27FC236}">
                  <a16:creationId xmlns:a16="http://schemas.microsoft.com/office/drawing/2014/main" id="{269FCB88-CA13-F471-9A61-8C8C2A9B5D08}"/>
                </a:ext>
              </a:extLst>
            </p:cNvPr>
            <p:cNvSpPr txBox="1"/>
            <p:nvPr/>
          </p:nvSpPr>
          <p:spPr>
            <a:xfrm>
              <a:off x="2715238" y="7705182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107" name="CasellaDiTesto 106">
              <a:extLst>
                <a:ext uri="{FF2B5EF4-FFF2-40B4-BE49-F238E27FC236}">
                  <a16:creationId xmlns:a16="http://schemas.microsoft.com/office/drawing/2014/main" id="{CB5B4EF3-E7B2-D2B9-36E0-DC1D93A215F1}"/>
                </a:ext>
              </a:extLst>
            </p:cNvPr>
            <p:cNvSpPr txBox="1"/>
            <p:nvPr/>
          </p:nvSpPr>
          <p:spPr>
            <a:xfrm>
              <a:off x="1292780" y="7352617"/>
              <a:ext cx="90120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PGAM2</a:t>
              </a:r>
            </a:p>
          </p:txBody>
        </p:sp>
        <p:sp>
          <p:nvSpPr>
            <p:cNvPr id="108" name="CasellaDiTesto 107">
              <a:extLst>
                <a:ext uri="{FF2B5EF4-FFF2-40B4-BE49-F238E27FC236}">
                  <a16:creationId xmlns:a16="http://schemas.microsoft.com/office/drawing/2014/main" id="{EC8C7373-FDAD-5349-47A0-EC57A80B3A39}"/>
                </a:ext>
              </a:extLst>
            </p:cNvPr>
            <p:cNvSpPr txBox="1"/>
            <p:nvPr/>
          </p:nvSpPr>
          <p:spPr>
            <a:xfrm>
              <a:off x="1292780" y="7485967"/>
              <a:ext cx="9300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PGAM2</a:t>
              </a:r>
            </a:p>
          </p:txBody>
        </p:sp>
        <p:sp>
          <p:nvSpPr>
            <p:cNvPr id="109" name="CasellaDiTesto 108">
              <a:extLst>
                <a:ext uri="{FF2B5EF4-FFF2-40B4-BE49-F238E27FC236}">
                  <a16:creationId xmlns:a16="http://schemas.microsoft.com/office/drawing/2014/main" id="{3BC093C3-5F8E-7117-88F0-21C2CDCB5DC9}"/>
                </a:ext>
              </a:extLst>
            </p:cNvPr>
            <p:cNvSpPr txBox="1"/>
            <p:nvPr/>
          </p:nvSpPr>
          <p:spPr>
            <a:xfrm>
              <a:off x="2352549" y="6128579"/>
              <a:ext cx="5453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- </a:t>
              </a:r>
            </a:p>
          </p:txBody>
        </p:sp>
        <p:sp>
          <p:nvSpPr>
            <p:cNvPr id="110" name="CasellaDiTesto 109">
              <a:extLst>
                <a:ext uri="{FF2B5EF4-FFF2-40B4-BE49-F238E27FC236}">
                  <a16:creationId xmlns:a16="http://schemas.microsoft.com/office/drawing/2014/main" id="{EE152BBB-A6E9-809A-65CD-505D3F2DE4AE}"/>
                </a:ext>
              </a:extLst>
            </p:cNvPr>
            <p:cNvSpPr txBox="1"/>
            <p:nvPr/>
          </p:nvSpPr>
          <p:spPr>
            <a:xfrm rot="16200000">
              <a:off x="351450" y="6792046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grpSp>
        <p:nvGrpSpPr>
          <p:cNvPr id="189" name="Gruppo 188">
            <a:extLst>
              <a:ext uri="{FF2B5EF4-FFF2-40B4-BE49-F238E27FC236}">
                <a16:creationId xmlns:a16="http://schemas.microsoft.com/office/drawing/2014/main" id="{25DD22EC-9992-2882-B7F0-F75F609AD6D0}"/>
              </a:ext>
            </a:extLst>
          </p:cNvPr>
          <p:cNvGrpSpPr/>
          <p:nvPr/>
        </p:nvGrpSpPr>
        <p:grpSpPr>
          <a:xfrm>
            <a:off x="3663932" y="6032691"/>
            <a:ext cx="2360512" cy="2067701"/>
            <a:chOff x="3663932" y="6032691"/>
            <a:chExt cx="2360512" cy="2067701"/>
          </a:xfrm>
        </p:grpSpPr>
        <p:pic>
          <p:nvPicPr>
            <p:cNvPr id="188" name="Immagine 187">
              <a:extLst>
                <a:ext uri="{FF2B5EF4-FFF2-40B4-BE49-F238E27FC236}">
                  <a16:creationId xmlns:a16="http://schemas.microsoft.com/office/drawing/2014/main" id="{77499D9C-6F96-F341-748B-55CB39A04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88817" y="6129498"/>
              <a:ext cx="1924550" cy="1620000"/>
            </a:xfrm>
            <a:prstGeom prst="rect">
              <a:avLst/>
            </a:prstGeom>
          </p:spPr>
        </p:pic>
        <p:sp>
          <p:nvSpPr>
            <p:cNvPr id="113" name="CasellaDiTesto 112">
              <a:extLst>
                <a:ext uri="{FF2B5EF4-FFF2-40B4-BE49-F238E27FC236}">
                  <a16:creationId xmlns:a16="http://schemas.microsoft.com/office/drawing/2014/main" id="{98962A7F-9C67-EF47-0A20-68594AC3DC9F}"/>
                </a:ext>
              </a:extLst>
            </p:cNvPr>
            <p:cNvSpPr txBox="1"/>
            <p:nvPr/>
          </p:nvSpPr>
          <p:spPr>
            <a:xfrm>
              <a:off x="4411773" y="7854171"/>
              <a:ext cx="10102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Time (</a:t>
              </a:r>
              <a:r>
                <a:rPr lang="it-IT" sz="1000" dirty="0" err="1">
                  <a:latin typeface="+mj-lt"/>
                </a:rPr>
                <a:t>months</a:t>
              </a:r>
              <a:r>
                <a:rPr lang="it-IT" sz="1000" dirty="0">
                  <a:latin typeface="+mj-lt"/>
                </a:rPr>
                <a:t>)</a:t>
              </a:r>
            </a:p>
          </p:txBody>
        </p:sp>
        <p:sp>
          <p:nvSpPr>
            <p:cNvPr id="114" name="Rettangolo 113">
              <a:extLst>
                <a:ext uri="{FF2B5EF4-FFF2-40B4-BE49-F238E27FC236}">
                  <a16:creationId xmlns:a16="http://schemas.microsoft.com/office/drawing/2014/main" id="{81B2A3F7-8B44-09A6-FE5D-C9087FC46F0D}"/>
                </a:ext>
              </a:extLst>
            </p:cNvPr>
            <p:cNvSpPr/>
            <p:nvPr/>
          </p:nvSpPr>
          <p:spPr>
            <a:xfrm rot="16200000">
              <a:off x="3749276" y="6090078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1.0</a:t>
              </a:r>
            </a:p>
          </p:txBody>
        </p:sp>
        <p:sp>
          <p:nvSpPr>
            <p:cNvPr id="115" name="Rettangolo 114">
              <a:extLst>
                <a:ext uri="{FF2B5EF4-FFF2-40B4-BE49-F238E27FC236}">
                  <a16:creationId xmlns:a16="http://schemas.microsoft.com/office/drawing/2014/main" id="{A2A617E0-5FF5-CEF5-5131-F38C48C5E4B9}"/>
                </a:ext>
              </a:extLst>
            </p:cNvPr>
            <p:cNvSpPr/>
            <p:nvPr/>
          </p:nvSpPr>
          <p:spPr>
            <a:xfrm rot="16200000">
              <a:off x="3749276" y="7540073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0.0</a:t>
              </a:r>
            </a:p>
          </p:txBody>
        </p:sp>
        <p:sp>
          <p:nvSpPr>
            <p:cNvPr id="116" name="CasellaDiTesto 115">
              <a:extLst>
                <a:ext uri="{FF2B5EF4-FFF2-40B4-BE49-F238E27FC236}">
                  <a16:creationId xmlns:a16="http://schemas.microsoft.com/office/drawing/2014/main" id="{059B7007-67BA-9BCF-04EB-068EB2964655}"/>
                </a:ext>
              </a:extLst>
            </p:cNvPr>
            <p:cNvSpPr txBox="1"/>
            <p:nvPr/>
          </p:nvSpPr>
          <p:spPr>
            <a:xfrm>
              <a:off x="5214198" y="6254598"/>
              <a:ext cx="647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latin typeface="+mj-lt"/>
                </a:rPr>
                <a:t>p = 0.29</a:t>
              </a:r>
            </a:p>
          </p:txBody>
        </p:sp>
        <p:sp>
          <p:nvSpPr>
            <p:cNvPr id="117" name="CasellaDiTesto 116">
              <a:extLst>
                <a:ext uri="{FF2B5EF4-FFF2-40B4-BE49-F238E27FC236}">
                  <a16:creationId xmlns:a16="http://schemas.microsoft.com/office/drawing/2014/main" id="{5E5DDFA4-4E91-ADFD-4937-C2C42B21BA09}"/>
                </a:ext>
              </a:extLst>
            </p:cNvPr>
            <p:cNvSpPr txBox="1"/>
            <p:nvPr/>
          </p:nvSpPr>
          <p:spPr>
            <a:xfrm>
              <a:off x="3961283" y="7705182"/>
              <a:ext cx="2551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0</a:t>
              </a:r>
            </a:p>
          </p:txBody>
        </p:sp>
        <p:sp>
          <p:nvSpPr>
            <p:cNvPr id="118" name="Rettangolo 117">
              <a:extLst>
                <a:ext uri="{FF2B5EF4-FFF2-40B4-BE49-F238E27FC236}">
                  <a16:creationId xmlns:a16="http://schemas.microsoft.com/office/drawing/2014/main" id="{A6EF7389-1CBA-CA76-9D49-38D6776DD1AC}"/>
                </a:ext>
              </a:extLst>
            </p:cNvPr>
            <p:cNvSpPr/>
            <p:nvPr/>
          </p:nvSpPr>
          <p:spPr>
            <a:xfrm rot="16200000">
              <a:off x="3749276" y="7197519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0.2</a:t>
              </a:r>
            </a:p>
          </p:txBody>
        </p:sp>
        <p:sp>
          <p:nvSpPr>
            <p:cNvPr id="119" name="Rettangolo 118">
              <a:extLst>
                <a:ext uri="{FF2B5EF4-FFF2-40B4-BE49-F238E27FC236}">
                  <a16:creationId xmlns:a16="http://schemas.microsoft.com/office/drawing/2014/main" id="{B1D57044-D007-AF75-7D5A-65460BDEF90A}"/>
                </a:ext>
              </a:extLst>
            </p:cNvPr>
            <p:cNvSpPr/>
            <p:nvPr/>
          </p:nvSpPr>
          <p:spPr>
            <a:xfrm rot="16200000">
              <a:off x="3749276" y="6930988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0.4</a:t>
              </a:r>
            </a:p>
          </p:txBody>
        </p:sp>
        <p:sp>
          <p:nvSpPr>
            <p:cNvPr id="120" name="Rettangolo 119">
              <a:extLst>
                <a:ext uri="{FF2B5EF4-FFF2-40B4-BE49-F238E27FC236}">
                  <a16:creationId xmlns:a16="http://schemas.microsoft.com/office/drawing/2014/main" id="{8E16111F-9137-8E49-82F8-E6210A7DD0D8}"/>
                </a:ext>
              </a:extLst>
            </p:cNvPr>
            <p:cNvSpPr/>
            <p:nvPr/>
          </p:nvSpPr>
          <p:spPr>
            <a:xfrm rot="16200000">
              <a:off x="3749276" y="6642956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0.6</a:t>
              </a:r>
            </a:p>
          </p:txBody>
        </p:sp>
        <p:sp>
          <p:nvSpPr>
            <p:cNvPr id="121" name="Rettangolo 120">
              <a:extLst>
                <a:ext uri="{FF2B5EF4-FFF2-40B4-BE49-F238E27FC236}">
                  <a16:creationId xmlns:a16="http://schemas.microsoft.com/office/drawing/2014/main" id="{373EC13A-2EF4-53BD-8DB1-AF2E22C63E80}"/>
                </a:ext>
              </a:extLst>
            </p:cNvPr>
            <p:cNvSpPr/>
            <p:nvPr/>
          </p:nvSpPr>
          <p:spPr>
            <a:xfrm rot="16200000">
              <a:off x="3749276" y="6354924"/>
              <a:ext cx="36099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dirty="0">
                  <a:latin typeface="+mj-lt"/>
                </a:rPr>
                <a:t>0.8</a:t>
              </a:r>
            </a:p>
          </p:txBody>
        </p:sp>
        <p:sp>
          <p:nvSpPr>
            <p:cNvPr id="122" name="CasellaDiTesto 121">
              <a:extLst>
                <a:ext uri="{FF2B5EF4-FFF2-40B4-BE49-F238E27FC236}">
                  <a16:creationId xmlns:a16="http://schemas.microsoft.com/office/drawing/2014/main" id="{C668C173-591F-9ACB-6BFA-8C7DD4C20FBC}"/>
                </a:ext>
              </a:extLst>
            </p:cNvPr>
            <p:cNvSpPr txBox="1"/>
            <p:nvPr/>
          </p:nvSpPr>
          <p:spPr>
            <a:xfrm>
              <a:off x="4241266" y="7705182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20</a:t>
              </a:r>
            </a:p>
          </p:txBody>
        </p:sp>
        <p:sp>
          <p:nvSpPr>
            <p:cNvPr id="123" name="CasellaDiTesto 122">
              <a:extLst>
                <a:ext uri="{FF2B5EF4-FFF2-40B4-BE49-F238E27FC236}">
                  <a16:creationId xmlns:a16="http://schemas.microsoft.com/office/drawing/2014/main" id="{C326D6A5-1A62-1ED7-BF7A-8D07A1E090EC}"/>
                </a:ext>
              </a:extLst>
            </p:cNvPr>
            <p:cNvSpPr txBox="1"/>
            <p:nvPr/>
          </p:nvSpPr>
          <p:spPr>
            <a:xfrm>
              <a:off x="4519773" y="7705182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40</a:t>
              </a:r>
            </a:p>
          </p:txBody>
        </p:sp>
        <p:sp>
          <p:nvSpPr>
            <p:cNvPr id="124" name="CasellaDiTesto 123">
              <a:extLst>
                <a:ext uri="{FF2B5EF4-FFF2-40B4-BE49-F238E27FC236}">
                  <a16:creationId xmlns:a16="http://schemas.microsoft.com/office/drawing/2014/main" id="{F2F30673-FC19-050B-1013-C47BBC490D26}"/>
                </a:ext>
              </a:extLst>
            </p:cNvPr>
            <p:cNvSpPr txBox="1"/>
            <p:nvPr/>
          </p:nvSpPr>
          <p:spPr>
            <a:xfrm>
              <a:off x="4798280" y="7705182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60</a:t>
              </a:r>
            </a:p>
          </p:txBody>
        </p:sp>
        <p:sp>
          <p:nvSpPr>
            <p:cNvPr id="125" name="CasellaDiTesto 124">
              <a:extLst>
                <a:ext uri="{FF2B5EF4-FFF2-40B4-BE49-F238E27FC236}">
                  <a16:creationId xmlns:a16="http://schemas.microsoft.com/office/drawing/2014/main" id="{24144606-7285-DFAF-61C5-1E4488544181}"/>
                </a:ext>
              </a:extLst>
            </p:cNvPr>
            <p:cNvSpPr txBox="1"/>
            <p:nvPr/>
          </p:nvSpPr>
          <p:spPr>
            <a:xfrm>
              <a:off x="5086312" y="7705182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80</a:t>
              </a:r>
            </a:p>
          </p:txBody>
        </p:sp>
        <p:sp>
          <p:nvSpPr>
            <p:cNvPr id="126" name="CasellaDiTesto 125">
              <a:extLst>
                <a:ext uri="{FF2B5EF4-FFF2-40B4-BE49-F238E27FC236}">
                  <a16:creationId xmlns:a16="http://schemas.microsoft.com/office/drawing/2014/main" id="{7376A3D6-B2C4-CB2D-575B-21AE446DCC47}"/>
                </a:ext>
              </a:extLst>
            </p:cNvPr>
            <p:cNvSpPr txBox="1"/>
            <p:nvPr/>
          </p:nvSpPr>
          <p:spPr>
            <a:xfrm>
              <a:off x="5340034" y="7705182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100</a:t>
              </a:r>
            </a:p>
          </p:txBody>
        </p:sp>
        <p:sp>
          <p:nvSpPr>
            <p:cNvPr id="127" name="CasellaDiTesto 126">
              <a:extLst>
                <a:ext uri="{FF2B5EF4-FFF2-40B4-BE49-F238E27FC236}">
                  <a16:creationId xmlns:a16="http://schemas.microsoft.com/office/drawing/2014/main" id="{C9C1622B-D895-E2B8-03A7-B495A0475140}"/>
                </a:ext>
              </a:extLst>
            </p:cNvPr>
            <p:cNvSpPr txBox="1"/>
            <p:nvPr/>
          </p:nvSpPr>
          <p:spPr>
            <a:xfrm>
              <a:off x="5628182" y="7705182"/>
              <a:ext cx="3962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120</a:t>
              </a:r>
            </a:p>
          </p:txBody>
        </p:sp>
        <p:sp>
          <p:nvSpPr>
            <p:cNvPr id="128" name="CasellaDiTesto 127">
              <a:extLst>
                <a:ext uri="{FF2B5EF4-FFF2-40B4-BE49-F238E27FC236}">
                  <a16:creationId xmlns:a16="http://schemas.microsoft.com/office/drawing/2014/main" id="{B8D682CE-161E-0A09-3814-F1FFB9873376}"/>
                </a:ext>
              </a:extLst>
            </p:cNvPr>
            <p:cNvSpPr txBox="1"/>
            <p:nvPr/>
          </p:nvSpPr>
          <p:spPr>
            <a:xfrm>
              <a:off x="4205724" y="7352617"/>
              <a:ext cx="90120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Low PGAM2</a:t>
              </a:r>
            </a:p>
          </p:txBody>
        </p:sp>
        <p:sp>
          <p:nvSpPr>
            <p:cNvPr id="129" name="CasellaDiTesto 128">
              <a:extLst>
                <a:ext uri="{FF2B5EF4-FFF2-40B4-BE49-F238E27FC236}">
                  <a16:creationId xmlns:a16="http://schemas.microsoft.com/office/drawing/2014/main" id="{26DFF9A2-EEA2-0A65-7FC3-BBFD3B2E48B8}"/>
                </a:ext>
              </a:extLst>
            </p:cNvPr>
            <p:cNvSpPr txBox="1"/>
            <p:nvPr/>
          </p:nvSpPr>
          <p:spPr>
            <a:xfrm>
              <a:off x="4205724" y="7485967"/>
              <a:ext cx="9300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High PGAM2</a:t>
              </a:r>
            </a:p>
          </p:txBody>
        </p:sp>
        <p:sp>
          <p:nvSpPr>
            <p:cNvPr id="130" name="CasellaDiTesto 129">
              <a:extLst>
                <a:ext uri="{FF2B5EF4-FFF2-40B4-BE49-F238E27FC236}">
                  <a16:creationId xmlns:a16="http://schemas.microsoft.com/office/drawing/2014/main" id="{FD57D123-E7FD-8363-6493-09884C29CE59}"/>
                </a:ext>
              </a:extLst>
            </p:cNvPr>
            <p:cNvSpPr txBox="1"/>
            <p:nvPr/>
          </p:nvSpPr>
          <p:spPr>
            <a:xfrm>
              <a:off x="5249463" y="6128579"/>
              <a:ext cx="5774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dirty="0">
                  <a:latin typeface="+mj-lt"/>
                </a:rPr>
                <a:t>ER</a:t>
              </a:r>
              <a:r>
                <a:rPr lang="el-GR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it-IT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00" b="1" dirty="0">
                  <a:latin typeface="+mj-lt"/>
                </a:rPr>
                <a:t>+ </a:t>
              </a:r>
            </a:p>
          </p:txBody>
        </p:sp>
        <p:sp>
          <p:nvSpPr>
            <p:cNvPr id="131" name="CasellaDiTesto 130">
              <a:extLst>
                <a:ext uri="{FF2B5EF4-FFF2-40B4-BE49-F238E27FC236}">
                  <a16:creationId xmlns:a16="http://schemas.microsoft.com/office/drawing/2014/main" id="{28D1DA5C-F0D4-EF76-D4B4-EDF8CDD466FC}"/>
                </a:ext>
              </a:extLst>
            </p:cNvPr>
            <p:cNvSpPr txBox="1"/>
            <p:nvPr/>
          </p:nvSpPr>
          <p:spPr>
            <a:xfrm rot="16200000">
              <a:off x="3250678" y="6792046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RFS </a:t>
              </a:r>
              <a:r>
                <a:rPr lang="it-IT" sz="1000" dirty="0" err="1">
                  <a:latin typeface="+mj-lt"/>
                </a:rPr>
                <a:t>Probability</a:t>
              </a:r>
              <a:endParaRPr lang="it-IT" sz="1000" dirty="0">
                <a:latin typeface="+mj-lt"/>
              </a:endParaRPr>
            </a:p>
          </p:txBody>
        </p:sp>
      </p:grpSp>
      <p:sp>
        <p:nvSpPr>
          <p:cNvPr id="132" name="CasellaDiTesto 131">
            <a:extLst>
              <a:ext uri="{FF2B5EF4-FFF2-40B4-BE49-F238E27FC236}">
                <a16:creationId xmlns:a16="http://schemas.microsoft.com/office/drawing/2014/main" id="{55CBE0CB-7AE0-7DE9-F3B4-794D14D81CD8}"/>
              </a:ext>
            </a:extLst>
          </p:cNvPr>
          <p:cNvSpPr txBox="1"/>
          <p:nvPr/>
        </p:nvSpPr>
        <p:spPr>
          <a:xfrm>
            <a:off x="404664" y="5755408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E</a:t>
            </a:r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8FF5A414-56A2-1442-BDA5-CEB9D322C448}"/>
              </a:ext>
            </a:extLst>
          </p:cNvPr>
          <p:cNvSpPr txBox="1"/>
          <p:nvPr/>
        </p:nvSpPr>
        <p:spPr>
          <a:xfrm>
            <a:off x="3493766" y="5755408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F</a:t>
            </a:r>
          </a:p>
        </p:txBody>
      </p:sp>
      <p:sp>
        <p:nvSpPr>
          <p:cNvPr id="178" name="CasellaDiTesto 177">
            <a:extLst>
              <a:ext uri="{FF2B5EF4-FFF2-40B4-BE49-F238E27FC236}">
                <a16:creationId xmlns:a16="http://schemas.microsoft.com/office/drawing/2014/main" id="{76EE0EC6-A8E4-260B-D6AD-59E321132DB0}"/>
              </a:ext>
            </a:extLst>
          </p:cNvPr>
          <p:cNvSpPr txBox="1"/>
          <p:nvPr/>
        </p:nvSpPr>
        <p:spPr>
          <a:xfrm>
            <a:off x="2054265" y="-54092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Supplementary</a:t>
            </a:r>
            <a:r>
              <a:rPr lang="it-IT" b="1" dirty="0"/>
              <a:t> figure 2</a:t>
            </a:r>
          </a:p>
        </p:txBody>
      </p:sp>
    </p:spTree>
    <p:extLst>
      <p:ext uri="{BB962C8B-B14F-4D97-AF65-F5344CB8AC3E}">
        <p14:creationId xmlns:p14="http://schemas.microsoft.com/office/powerpoint/2010/main" val="149135780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13104</TotalTime>
  <Words>427</Words>
  <Application>Microsoft Office PowerPoint</Application>
  <PresentationFormat>Presentazione su schermo (4:3)</PresentationFormat>
  <Paragraphs>283</Paragraphs>
  <Slides>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Default Design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Filippo Acconcia</dc:creator>
  <cp:lastModifiedBy>Filippo Acconcia</cp:lastModifiedBy>
  <cp:revision>631</cp:revision>
  <cp:lastPrinted>2016-12-30T08:51:21Z</cp:lastPrinted>
  <dcterms:created xsi:type="dcterms:W3CDTF">2014-12-18T14:53:45Z</dcterms:created>
  <dcterms:modified xsi:type="dcterms:W3CDTF">2023-05-30T10:12:21Z</dcterms:modified>
</cp:coreProperties>
</file>