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3113" userDrawn="1">
          <p15:clr>
            <a:srgbClr val="A4A3A4"/>
          </p15:clr>
        </p15:guide>
        <p15:guide id="3" orient="horz" pos="431">
          <p15:clr>
            <a:srgbClr val="A4A3A4"/>
          </p15:clr>
        </p15:guide>
        <p15:guide id="4" pos="300">
          <p15:clr>
            <a:srgbClr val="A4A3A4"/>
          </p15:clr>
        </p15:guide>
        <p15:guide id="5" pos="588" userDrawn="1">
          <p15:clr>
            <a:srgbClr val="A4A3A4"/>
          </p15:clr>
        </p15:guide>
        <p15:guide id="6" pos="3929" userDrawn="1">
          <p15:clr>
            <a:srgbClr val="A4A3A4"/>
          </p15:clr>
        </p15:guide>
        <p15:guide id="9" orient="horz" pos="3592" userDrawn="1">
          <p15:clr>
            <a:srgbClr val="A4A3A4"/>
          </p15:clr>
        </p15:guide>
        <p15:guide id="10" orient="horz" pos="5169" userDrawn="1">
          <p15:clr>
            <a:srgbClr val="A4A3A4"/>
          </p15:clr>
        </p15:guide>
        <p15:guide id="15" pos="2131" userDrawn="1">
          <p15:clr>
            <a:srgbClr val="A4A3A4"/>
          </p15:clr>
        </p15:guide>
        <p15:guide id="18" orient="horz" pos="806">
          <p15:clr>
            <a:srgbClr val="A4A3A4"/>
          </p15:clr>
        </p15:guide>
        <p15:guide id="21" orient="horz" pos="4332" userDrawn="1">
          <p15:clr>
            <a:srgbClr val="A4A3A4"/>
          </p15:clr>
        </p15:guide>
        <p15:guide id="23" pos="2795">
          <p15:clr>
            <a:srgbClr val="A4A3A4"/>
          </p15:clr>
        </p15:guide>
        <p15:guide id="25" pos="3702" userDrawn="1">
          <p15:clr>
            <a:srgbClr val="A4A3A4"/>
          </p15:clr>
        </p15:guide>
        <p15:guide id="28" pos="1366">
          <p15:clr>
            <a:srgbClr val="A4A3A4"/>
          </p15:clr>
        </p15:guide>
        <p15:guide id="32" pos="33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00" autoAdjust="0"/>
  </p:normalViewPr>
  <p:slideViewPr>
    <p:cSldViewPr showGuides="1">
      <p:cViewPr varScale="1">
        <p:scale>
          <a:sx n="73" d="100"/>
          <a:sy n="73" d="100"/>
        </p:scale>
        <p:origin x="1548" y="66"/>
      </p:cViewPr>
      <p:guideLst>
        <p:guide orient="horz" pos="3113"/>
        <p:guide orient="horz" pos="431"/>
        <p:guide pos="300"/>
        <p:guide pos="588"/>
        <p:guide pos="3929"/>
        <p:guide orient="horz" pos="3592"/>
        <p:guide orient="horz" pos="5169"/>
        <p:guide pos="2131"/>
        <p:guide orient="horz" pos="806"/>
        <p:guide orient="horz" pos="4332"/>
        <p:guide pos="2795"/>
        <p:guide pos="3702"/>
        <p:guide pos="1366"/>
        <p:guide pos="338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0B06A-B2B0-4F14-A906-037B7F2AACEC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E9383-287F-46D5-B55D-B315AEF5A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3621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74122-AFC4-4EAB-9568-B35CD4EE3A38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03B5E-2155-4482-946F-0A34118A1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563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03B5E-2155-4482-946F-0A34118A192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177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9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2448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90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840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53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975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2431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0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119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81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2920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58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5" Type="http://schemas.openxmlformats.org/officeDocument/2006/relationships/image" Target="../media/image1.emf"/><Relationship Id="rId15" Type="http://schemas.openxmlformats.org/officeDocument/2006/relationships/image" Target="../media/image6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emf"/><Relationship Id="rId1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개체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673854"/>
              </p:ext>
            </p:extLst>
          </p:nvPr>
        </p:nvGraphicFramePr>
        <p:xfrm>
          <a:off x="429076" y="1250460"/>
          <a:ext cx="4320000" cy="1454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Prism 5" r:id="rId4" imgW="9504000" imgH="3348000" progId="Prism5.Document">
                  <p:embed/>
                </p:oleObj>
              </mc:Choice>
              <mc:Fallback>
                <p:oleObj name="Prism 5" r:id="rId4" imgW="9504000" imgH="3348000" progId="Prism5.Document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9076" y="1250460"/>
                        <a:ext cx="4320000" cy="14540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개체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752721"/>
              </p:ext>
            </p:extLst>
          </p:nvPr>
        </p:nvGraphicFramePr>
        <p:xfrm>
          <a:off x="4749556" y="1288187"/>
          <a:ext cx="1368000" cy="1357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Prism Project" r:id="rId6" imgW="2520000" imgH="2592000" progId="Prism5.Document">
                  <p:embed/>
                </p:oleObj>
              </mc:Choice>
              <mc:Fallback>
                <p:oleObj name="Prism Project" r:id="rId6" imgW="2520000" imgH="2592000" progId="Prism5.Document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556" y="1288187"/>
                        <a:ext cx="1368000" cy="13573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531224" y="2507261"/>
            <a:ext cx="1229609" cy="354806"/>
            <a:chOff x="447687" y="3044607"/>
            <a:chExt cx="1496062" cy="324775"/>
          </a:xfrm>
        </p:grpSpPr>
        <p:sp>
          <p:nvSpPr>
            <p:cNvPr id="28" name="TextBox 27"/>
            <p:cNvSpPr txBox="1"/>
            <p:nvPr/>
          </p:nvSpPr>
          <p:spPr>
            <a:xfrm rot="19733773">
              <a:off x="447687" y="3077654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rot="19733773">
              <a:off x="773414" y="3044607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4789538" y="2511741"/>
            <a:ext cx="1229609" cy="347982"/>
            <a:chOff x="447687" y="3050853"/>
            <a:chExt cx="1496062" cy="318529"/>
          </a:xfrm>
        </p:grpSpPr>
        <p:sp>
          <p:nvSpPr>
            <p:cNvPr id="22" name="TextBox 21"/>
            <p:cNvSpPr txBox="1"/>
            <p:nvPr/>
          </p:nvSpPr>
          <p:spPr>
            <a:xfrm rot="19733773">
              <a:off x="447687" y="3083900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9733773">
              <a:off x="773414" y="3050853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359650" y="2512162"/>
            <a:ext cx="1229609" cy="347982"/>
            <a:chOff x="447687" y="3050853"/>
            <a:chExt cx="1496062" cy="318529"/>
          </a:xfrm>
        </p:grpSpPr>
        <p:sp>
          <p:nvSpPr>
            <p:cNvPr id="16" name="TextBox 15"/>
            <p:cNvSpPr txBox="1"/>
            <p:nvPr/>
          </p:nvSpPr>
          <p:spPr>
            <a:xfrm rot="19733773">
              <a:off x="447687" y="3083900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9733773">
              <a:off x="773414" y="3050853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1912661" y="2512167"/>
            <a:ext cx="1229609" cy="354806"/>
            <a:chOff x="447687" y="3044607"/>
            <a:chExt cx="1496062" cy="324775"/>
          </a:xfrm>
        </p:grpSpPr>
        <p:sp>
          <p:nvSpPr>
            <p:cNvPr id="10" name="TextBox 9"/>
            <p:cNvSpPr txBox="1"/>
            <p:nvPr/>
          </p:nvSpPr>
          <p:spPr>
            <a:xfrm rot="19733773">
              <a:off x="447687" y="3077654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9733773">
              <a:off x="773414" y="3044607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35" name="개체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052626"/>
              </p:ext>
            </p:extLst>
          </p:nvPr>
        </p:nvGraphicFramePr>
        <p:xfrm>
          <a:off x="3286006" y="3296615"/>
          <a:ext cx="1368000" cy="1334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Prism Project" r:id="rId8" imgW="2520000" imgH="2592000" progId="Prism5.Document">
                  <p:embed/>
                </p:oleObj>
              </mc:Choice>
              <mc:Fallback>
                <p:oleObj name="Prism Project" r:id="rId8" imgW="2520000" imgH="2592000" progId="Prism5.Document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006" y="3296615"/>
                        <a:ext cx="1368000" cy="13344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개체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7354951"/>
              </p:ext>
            </p:extLst>
          </p:nvPr>
        </p:nvGraphicFramePr>
        <p:xfrm>
          <a:off x="459196" y="3248775"/>
          <a:ext cx="2808000" cy="1439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Prism Project" r:id="rId10" imgW="6444000" imgH="3420000" progId="Prism5.Document">
                  <p:embed/>
                </p:oleObj>
              </mc:Choice>
              <mc:Fallback>
                <p:oleObj name="Prism Project" r:id="rId10" imgW="6444000" imgH="3420000" progId="Prism5.Document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196" y="3248775"/>
                        <a:ext cx="2808000" cy="14394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889152" y="3682546"/>
            <a:ext cx="497258" cy="203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###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72503" y="3891987"/>
            <a:ext cx="211573" cy="262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*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93205" y="3508287"/>
            <a:ext cx="305650" cy="203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##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529695" y="4500334"/>
            <a:ext cx="1177821" cy="357344"/>
            <a:chOff x="447687" y="3044652"/>
            <a:chExt cx="1496062" cy="324730"/>
          </a:xfrm>
        </p:grpSpPr>
        <p:sp>
          <p:nvSpPr>
            <p:cNvPr id="55" name="TextBox 54"/>
            <p:cNvSpPr txBox="1"/>
            <p:nvPr/>
          </p:nvSpPr>
          <p:spPr>
            <a:xfrm rot="19733773">
              <a:off x="447687" y="3077744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 rot="19733773">
              <a:off x="773414" y="3044652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3334787" y="4498402"/>
            <a:ext cx="1177821" cy="357344"/>
            <a:chOff x="447687" y="3044652"/>
            <a:chExt cx="1496062" cy="324730"/>
          </a:xfrm>
        </p:grpSpPr>
        <p:sp>
          <p:nvSpPr>
            <p:cNvPr id="49" name="TextBox 48"/>
            <p:cNvSpPr txBox="1"/>
            <p:nvPr/>
          </p:nvSpPr>
          <p:spPr>
            <a:xfrm rot="19733773">
              <a:off x="447687" y="3077744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 rot="19733773">
              <a:off x="773414" y="3044652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911236" y="4498402"/>
            <a:ext cx="1177821" cy="357344"/>
            <a:chOff x="447687" y="3044652"/>
            <a:chExt cx="1496062" cy="324730"/>
          </a:xfrm>
        </p:grpSpPr>
        <p:sp>
          <p:nvSpPr>
            <p:cNvPr id="43" name="TextBox 42"/>
            <p:cNvSpPr txBox="1"/>
            <p:nvPr/>
          </p:nvSpPr>
          <p:spPr>
            <a:xfrm rot="19733773">
              <a:off x="447687" y="3077744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 rot="19733773">
              <a:off x="773414" y="3044652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62" name="개체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601693"/>
              </p:ext>
            </p:extLst>
          </p:nvPr>
        </p:nvGraphicFramePr>
        <p:xfrm>
          <a:off x="489344" y="5282908"/>
          <a:ext cx="2808000" cy="14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Prism Project" r:id="rId12" imgW="6552000" imgH="3492000" progId="Prism5.Document">
                  <p:embed/>
                </p:oleObj>
              </mc:Choice>
              <mc:Fallback>
                <p:oleObj name="Prism Project" r:id="rId12" imgW="6552000" imgH="3492000" progId="Prism5.Document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344" y="5282908"/>
                        <a:ext cx="2808000" cy="14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개체 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1428773"/>
              </p:ext>
            </p:extLst>
          </p:nvPr>
        </p:nvGraphicFramePr>
        <p:xfrm>
          <a:off x="3302561" y="5334372"/>
          <a:ext cx="1368000" cy="13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Prism Project" r:id="rId14" imgW="2484000" imgH="2592000" progId="Prism5.Document">
                  <p:embed/>
                </p:oleObj>
              </mc:Choice>
              <mc:Fallback>
                <p:oleObj name="Prism Project" r:id="rId14" imgW="2484000" imgH="2592000" progId="Prism5.Document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561" y="5334372"/>
                        <a:ext cx="1368000" cy="13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2339904" y="5605170"/>
            <a:ext cx="3021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#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702977" y="5467969"/>
            <a:ext cx="36867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Arial" pitchFamily="34" charset="0"/>
                <a:cs typeface="Arial" pitchFamily="34" charset="0"/>
              </a:rPr>
              <a:t>###</a:t>
            </a:r>
            <a:endParaRPr lang="ko-KR" altLang="en-US" sz="7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6" name="그룹 65"/>
          <p:cNvGrpSpPr/>
          <p:nvPr/>
        </p:nvGrpSpPr>
        <p:grpSpPr>
          <a:xfrm>
            <a:off x="515136" y="6527318"/>
            <a:ext cx="1223005" cy="369893"/>
            <a:chOff x="447687" y="3050853"/>
            <a:chExt cx="1496062" cy="318529"/>
          </a:xfrm>
        </p:grpSpPr>
        <p:sp>
          <p:nvSpPr>
            <p:cNvPr id="81" name="TextBox 80"/>
            <p:cNvSpPr txBox="1"/>
            <p:nvPr/>
          </p:nvSpPr>
          <p:spPr>
            <a:xfrm rot="19733773">
              <a:off x="447687" y="3090147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 rot="19733773">
              <a:off x="773414" y="3050853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그룹 66"/>
          <p:cNvGrpSpPr/>
          <p:nvPr/>
        </p:nvGrpSpPr>
        <p:grpSpPr>
          <a:xfrm>
            <a:off x="3351044" y="6525279"/>
            <a:ext cx="1223005" cy="369893"/>
            <a:chOff x="447687" y="3050853"/>
            <a:chExt cx="1496062" cy="318529"/>
          </a:xfrm>
        </p:grpSpPr>
        <p:sp>
          <p:nvSpPr>
            <p:cNvPr id="75" name="TextBox 74"/>
            <p:cNvSpPr txBox="1"/>
            <p:nvPr/>
          </p:nvSpPr>
          <p:spPr>
            <a:xfrm rot="19733773">
              <a:off x="447687" y="3090147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 rot="19733773">
              <a:off x="773414" y="3050853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그룹 67"/>
          <p:cNvGrpSpPr/>
          <p:nvPr/>
        </p:nvGrpSpPr>
        <p:grpSpPr>
          <a:xfrm>
            <a:off x="1912367" y="6525279"/>
            <a:ext cx="1223005" cy="369893"/>
            <a:chOff x="447687" y="3050853"/>
            <a:chExt cx="1496062" cy="318529"/>
          </a:xfrm>
        </p:grpSpPr>
        <p:sp>
          <p:nvSpPr>
            <p:cNvPr id="69" name="TextBox 68"/>
            <p:cNvSpPr txBox="1"/>
            <p:nvPr/>
          </p:nvSpPr>
          <p:spPr>
            <a:xfrm rot="19733773">
              <a:off x="447687" y="3090147"/>
              <a:ext cx="48923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control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 rot="19733773">
              <a:off x="773414" y="3050853"/>
              <a:ext cx="36740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DSS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9733773">
              <a:off x="480462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9733773">
              <a:off x="683401" y="3166166"/>
              <a:ext cx="84350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PL-scrtm-Exp.2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 rot="19733773">
              <a:off x="891893" y="3168995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UC-scrtm-Exp.1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 rot="19733773">
              <a:off x="1085822" y="3169327"/>
              <a:ext cx="85792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" pitchFamily="34" charset="0"/>
                  <a:cs typeface="Arial" pitchFamily="34" charset="0"/>
                </a:rPr>
                <a:t>UC-scrtm-Exp.2</a:t>
              </a:r>
              <a:endParaRPr lang="ko-KR" altLang="en-US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80281" y="1252347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80281" y="322176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1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sz="1200" dirty="0"/>
              <a:t>B</a:t>
            </a:r>
            <a:endParaRPr lang="ko-KR" alt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8F7258-8866-9CE2-7A23-7E193453F37A}"/>
              </a:ext>
            </a:extLst>
          </p:cNvPr>
          <p:cNvSpPr txBox="1"/>
          <p:nvPr/>
        </p:nvSpPr>
        <p:spPr>
          <a:xfrm>
            <a:off x="1051857" y="1288187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Col1a1</a:t>
            </a:r>
            <a:endParaRPr lang="ko-KR" altLang="en-US" sz="800" b="1" i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FE12DC-B4F4-DE14-994C-6600FF7C3FD9}"/>
              </a:ext>
            </a:extLst>
          </p:cNvPr>
          <p:cNvSpPr txBox="1"/>
          <p:nvPr/>
        </p:nvSpPr>
        <p:spPr>
          <a:xfrm>
            <a:off x="2399697" y="1288187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Fn1</a:t>
            </a:r>
            <a:endParaRPr lang="ko-KR" altLang="en-US" sz="800" b="1" i="1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78B8A3D-C39D-1921-5F47-55A2ED671266}"/>
              </a:ext>
            </a:extLst>
          </p:cNvPr>
          <p:cNvSpPr txBox="1"/>
          <p:nvPr/>
        </p:nvSpPr>
        <p:spPr>
          <a:xfrm>
            <a:off x="3866051" y="1288187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Acta2</a:t>
            </a:r>
            <a:endParaRPr lang="ko-KR" altLang="en-US" sz="800" b="1" i="1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3652E0E-D08C-3D98-A451-A78DC6674FE8}"/>
              </a:ext>
            </a:extLst>
          </p:cNvPr>
          <p:cNvSpPr txBox="1"/>
          <p:nvPr/>
        </p:nvSpPr>
        <p:spPr>
          <a:xfrm>
            <a:off x="5254408" y="1288187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Col3a1</a:t>
            </a:r>
            <a:endParaRPr lang="ko-KR" altLang="en-US" sz="800" b="1" i="1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D65F89F-76E5-78A1-8304-9A1BB22CFD03}"/>
              </a:ext>
            </a:extLst>
          </p:cNvPr>
          <p:cNvSpPr txBox="1"/>
          <p:nvPr/>
        </p:nvSpPr>
        <p:spPr>
          <a:xfrm>
            <a:off x="966742" y="3295634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 err="1"/>
              <a:t>Tnfa</a:t>
            </a:r>
            <a:endParaRPr lang="ko-KR" altLang="en-US" sz="800" b="1" i="1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E962927-0E5B-6122-B852-B68405AF927C}"/>
              </a:ext>
            </a:extLst>
          </p:cNvPr>
          <p:cNvSpPr txBox="1"/>
          <p:nvPr/>
        </p:nvSpPr>
        <p:spPr>
          <a:xfrm>
            <a:off x="2377191" y="3295634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Tgfb1</a:t>
            </a:r>
            <a:endParaRPr lang="ko-KR" altLang="en-US" sz="800" b="1" i="1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B618FB3-1C29-10C2-706E-E8CE8979D658}"/>
              </a:ext>
            </a:extLst>
          </p:cNvPr>
          <p:cNvSpPr txBox="1"/>
          <p:nvPr/>
        </p:nvSpPr>
        <p:spPr>
          <a:xfrm>
            <a:off x="3789299" y="3295634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Ccn2</a:t>
            </a:r>
            <a:endParaRPr lang="ko-KR" altLang="en-US" sz="800" b="1" i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EFE7BCB-F947-D106-2228-55BABBA04606}"/>
              </a:ext>
            </a:extLst>
          </p:cNvPr>
          <p:cNvSpPr txBox="1"/>
          <p:nvPr/>
        </p:nvSpPr>
        <p:spPr>
          <a:xfrm>
            <a:off x="1002034" y="5292660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Mmp2</a:t>
            </a:r>
            <a:endParaRPr lang="ko-KR" altLang="en-US" sz="800" b="1" i="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CB4F54B-973A-8B63-5567-85F732B85816}"/>
              </a:ext>
            </a:extLst>
          </p:cNvPr>
          <p:cNvSpPr txBox="1"/>
          <p:nvPr/>
        </p:nvSpPr>
        <p:spPr>
          <a:xfrm>
            <a:off x="2404914" y="5292660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Mmp9</a:t>
            </a:r>
            <a:endParaRPr lang="ko-KR" altLang="en-US" sz="800" b="1" i="1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E8D2EF6-798C-4207-77C3-E02276D32F5C}"/>
              </a:ext>
            </a:extLst>
          </p:cNvPr>
          <p:cNvSpPr txBox="1"/>
          <p:nvPr/>
        </p:nvSpPr>
        <p:spPr>
          <a:xfrm>
            <a:off x="3844332" y="5292660"/>
            <a:ext cx="52391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Timp1</a:t>
            </a:r>
            <a:endParaRPr lang="ko-KR" altLang="en-US" sz="800" b="1" i="1" dirty="0"/>
          </a:p>
        </p:txBody>
      </p:sp>
    </p:spTree>
    <p:extLst>
      <p:ext uri="{BB962C8B-B14F-4D97-AF65-F5344CB8AC3E}">
        <p14:creationId xmlns:p14="http://schemas.microsoft.com/office/powerpoint/2010/main" val="3727328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7848</TotalTime>
  <Words>78</Words>
  <Application>Microsoft Office PowerPoint</Application>
  <PresentationFormat>화면 슬라이드 쇼(4:3)</PresentationFormat>
  <Paragraphs>78</Paragraphs>
  <Slides>1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Office 테마</vt:lpstr>
      <vt:lpstr>Prism 5</vt:lpstr>
      <vt:lpstr>Prism Project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cha</cp:lastModifiedBy>
  <cp:revision>772</cp:revision>
  <cp:lastPrinted>2019-05-29T04:39:50Z</cp:lastPrinted>
  <dcterms:created xsi:type="dcterms:W3CDTF">2019-05-10T05:38:40Z</dcterms:created>
  <dcterms:modified xsi:type="dcterms:W3CDTF">2023-06-12T03:50:39Z</dcterms:modified>
</cp:coreProperties>
</file>