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6" r:id="rId2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3113" userDrawn="1">
          <p15:clr>
            <a:srgbClr val="A4A3A4"/>
          </p15:clr>
        </p15:guide>
        <p15:guide id="3" orient="horz" pos="431">
          <p15:clr>
            <a:srgbClr val="A4A3A4"/>
          </p15:clr>
        </p15:guide>
        <p15:guide id="4" pos="300">
          <p15:clr>
            <a:srgbClr val="A4A3A4"/>
          </p15:clr>
        </p15:guide>
        <p15:guide id="5" pos="588" userDrawn="1">
          <p15:clr>
            <a:srgbClr val="A4A3A4"/>
          </p15:clr>
        </p15:guide>
        <p15:guide id="6" pos="3929" userDrawn="1">
          <p15:clr>
            <a:srgbClr val="A4A3A4"/>
          </p15:clr>
        </p15:guide>
        <p15:guide id="9" orient="horz" pos="3592" userDrawn="1">
          <p15:clr>
            <a:srgbClr val="A4A3A4"/>
          </p15:clr>
        </p15:guide>
        <p15:guide id="10" orient="horz" pos="5169" userDrawn="1">
          <p15:clr>
            <a:srgbClr val="A4A3A4"/>
          </p15:clr>
        </p15:guide>
        <p15:guide id="15" pos="2131" userDrawn="1">
          <p15:clr>
            <a:srgbClr val="A4A3A4"/>
          </p15:clr>
        </p15:guide>
        <p15:guide id="18" orient="horz" pos="806">
          <p15:clr>
            <a:srgbClr val="A4A3A4"/>
          </p15:clr>
        </p15:guide>
        <p15:guide id="21" orient="horz" pos="4332" userDrawn="1">
          <p15:clr>
            <a:srgbClr val="A4A3A4"/>
          </p15:clr>
        </p15:guide>
        <p15:guide id="23" pos="2795">
          <p15:clr>
            <a:srgbClr val="A4A3A4"/>
          </p15:clr>
        </p15:guide>
        <p15:guide id="25" pos="3702" userDrawn="1">
          <p15:clr>
            <a:srgbClr val="A4A3A4"/>
          </p15:clr>
        </p15:guide>
        <p15:guide id="28" pos="1366">
          <p15:clr>
            <a:srgbClr val="A4A3A4"/>
          </p15:clr>
        </p15:guide>
        <p15:guide id="32" pos="33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00" autoAdjust="0"/>
  </p:normalViewPr>
  <p:slideViewPr>
    <p:cSldViewPr showGuides="1">
      <p:cViewPr varScale="1">
        <p:scale>
          <a:sx n="73" d="100"/>
          <a:sy n="73" d="100"/>
        </p:scale>
        <p:origin x="1548" y="66"/>
      </p:cViewPr>
      <p:guideLst>
        <p:guide orient="horz" pos="3113"/>
        <p:guide orient="horz" pos="431"/>
        <p:guide pos="300"/>
        <p:guide pos="588"/>
        <p:guide pos="3929"/>
        <p:guide orient="horz" pos="3592"/>
        <p:guide orient="horz" pos="5169"/>
        <p:guide pos="2131"/>
        <p:guide orient="horz" pos="806"/>
        <p:guide orient="horz" pos="4332"/>
        <p:guide pos="2795"/>
        <p:guide pos="3702"/>
        <p:guide pos="1366"/>
        <p:guide pos="338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0B06A-B2B0-4F14-A906-037B7F2AACEC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E9383-287F-46D5-B55D-B315AEF5A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3621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74122-AFC4-4EAB-9568-B35CD4EE3A38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F03B5E-2155-4482-946F-0A34118A1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7563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03B5E-2155-4482-946F-0A34118A192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967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9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2448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9907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8407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21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538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975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2431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90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1196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2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581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2920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4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5E934-102B-496E-BC44-FD1013213E64}" type="datetimeFigureOut">
              <a:rPr lang="ko-KR" altLang="en-US" smtClean="0"/>
              <a:t>2023-06-12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8DC3B-1984-4A57-8031-CDE75615F6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58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40485" y="1543050"/>
            <a:ext cx="6528603" cy="2524894"/>
            <a:chOff x="140485" y="1543050"/>
            <a:chExt cx="6528603" cy="2524894"/>
          </a:xfrm>
        </p:grpSpPr>
        <p:graphicFrame>
          <p:nvGraphicFramePr>
            <p:cNvPr id="6" name="개체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40317283"/>
                </p:ext>
              </p:extLst>
            </p:nvPr>
          </p:nvGraphicFramePr>
          <p:xfrm>
            <a:off x="655638" y="1543050"/>
            <a:ext cx="6013450" cy="1622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" name="Prism 5" r:id="rId4" imgW="9612000" imgH="2592000" progId="Prism5.Document">
                    <p:embed/>
                  </p:oleObj>
                </mc:Choice>
                <mc:Fallback>
                  <p:oleObj name="Prism 5" r:id="rId4" imgW="9612000" imgH="2592000" progId="Prism5.Document">
                    <p:embed/>
                    <p:pic>
                      <p:nvPicPr>
                        <p:cNvPr id="0" name="개체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5638" y="1543050"/>
                          <a:ext cx="6013450" cy="16224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TextBox 17"/>
            <p:cNvSpPr txBox="1"/>
            <p:nvPr/>
          </p:nvSpPr>
          <p:spPr>
            <a:xfrm>
              <a:off x="140485" y="2911895"/>
              <a:ext cx="964659" cy="21544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TGF-</a:t>
              </a:r>
              <a:r>
                <a:rPr lang="el-GR" altLang="ko-KR" sz="800" b="1" dirty="0">
                  <a:latin typeface="Arial" pitchFamily="34" charset="0"/>
                  <a:cs typeface="Arial" pitchFamily="34" charset="0"/>
                </a:rPr>
                <a:t>β</a:t>
              </a:r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1(5ng/ml)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49002" y="3085859"/>
              <a:ext cx="7561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PL-scrtm-1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37856" y="3547700"/>
              <a:ext cx="7672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UC-scrtm-1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10763" y="290657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187854" y="291505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375968" y="291505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578111" y="291505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10763" y="308102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375968" y="310007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93396" y="308102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586564" y="308102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49002" y="3238259"/>
              <a:ext cx="7561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PL-scrtm-2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49002" y="3390659"/>
              <a:ext cx="7561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PL-scrtm-3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769390" y="291189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966895" y="291189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351913" y="291189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152517" y="291189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164023" y="308517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361286" y="308517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780896" y="308402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978159" y="308402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009988" y="323883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192621" y="323883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388284" y="323883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163248" y="324298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360511" y="324298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780121" y="324183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977384" y="324183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575371" y="3245160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009988" y="338826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192621" y="338826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388284" y="338826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163248" y="339240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360511" y="339240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584910" y="339126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977384" y="339126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772816" y="340017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37856" y="3700100"/>
              <a:ext cx="7672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UC-scrtm-2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37856" y="3852500"/>
              <a:ext cx="7672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UC-scrtm-3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009988" y="354647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192621" y="354647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388284" y="354647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163248" y="355062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360511" y="355062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584910" y="354948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780131" y="354948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963529" y="3559894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009988" y="369049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192621" y="369049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388284" y="369049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973058" y="369464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360511" y="369464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584910" y="369349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780131" y="369349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159819" y="370497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009988" y="384289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192621" y="384289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388284" y="384289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1973058" y="384704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2168289" y="384704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584910" y="384589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1780131" y="384589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351004" y="3850064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4969570" y="290507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5146661" y="291355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5334775" y="291355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5536918" y="291355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4969570" y="307952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5334775" y="309857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5152203" y="307952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5545371" y="307952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5728197" y="29103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5925702" y="29103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310720" y="29103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6111324" y="29103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6122830" y="308366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320093" y="308366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5739703" y="308252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5936966" y="308252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968795" y="323733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5151428" y="323733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5347091" y="323733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122055" y="324147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6319318" y="324147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5738928" y="324033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5936191" y="324033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5534178" y="3243658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4968795" y="338675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5151428" y="338675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5347091" y="338675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6122055" y="339090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319318" y="339090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5543717" y="338976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936191" y="338976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5731623" y="339867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4968795" y="354497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151428" y="354497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5347091" y="354497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122055" y="354912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6319318" y="354912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543717" y="354798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5738938" y="354798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5922336" y="3558392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4968795" y="36889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151428" y="36889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5347091" y="36889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5931865" y="369313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6319318" y="369313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5543717" y="369199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5738938" y="369199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6118626" y="370347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4968795" y="38413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5151428" y="38413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5347091" y="38413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931865" y="384553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127096" y="384553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5543717" y="384439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5738938" y="384439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6309811" y="3848562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3032178" y="290507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3209269" y="291355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3397383" y="291355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3599526" y="291355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3032178" y="307952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3397383" y="309857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3214811" y="307952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3607979" y="307952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3790805" y="29103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3988310" y="29103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4373328" y="29103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4173932" y="29103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4185438" y="308366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4382701" y="308366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3802311" y="308252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3999574" y="308252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3031403" y="323733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3214036" y="323733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3409699" y="323733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4184663" y="324147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4381926" y="324147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3801536" y="324033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3998799" y="324033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3596786" y="3243658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3031403" y="338675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3214036" y="338675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3409699" y="338675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4184663" y="339090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381926" y="3390905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3606325" y="338976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3998799" y="338976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3794231" y="339867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3031403" y="354497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3214036" y="354497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3409699" y="354497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4184663" y="354912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2" name="TextBox 181"/>
            <p:cNvSpPr txBox="1"/>
            <p:nvPr/>
          </p:nvSpPr>
          <p:spPr>
            <a:xfrm>
              <a:off x="4381926" y="354912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3606325" y="354798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3801546" y="3547981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3984944" y="3558392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3031403" y="36889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3214036" y="36889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3409699" y="36889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3994473" y="369313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4381926" y="369313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1" name="TextBox 190"/>
            <p:cNvSpPr txBox="1"/>
            <p:nvPr/>
          </p:nvSpPr>
          <p:spPr>
            <a:xfrm>
              <a:off x="3606325" y="369199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TextBox 191"/>
            <p:cNvSpPr txBox="1"/>
            <p:nvPr/>
          </p:nvSpPr>
          <p:spPr>
            <a:xfrm>
              <a:off x="3801546" y="369199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TextBox 192"/>
            <p:cNvSpPr txBox="1"/>
            <p:nvPr/>
          </p:nvSpPr>
          <p:spPr>
            <a:xfrm>
              <a:off x="4181234" y="370347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" name="TextBox 193"/>
            <p:cNvSpPr txBox="1"/>
            <p:nvPr/>
          </p:nvSpPr>
          <p:spPr>
            <a:xfrm>
              <a:off x="3031403" y="38413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" name="TextBox 194"/>
            <p:cNvSpPr txBox="1"/>
            <p:nvPr/>
          </p:nvSpPr>
          <p:spPr>
            <a:xfrm>
              <a:off x="3214036" y="38413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3409699" y="3841393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" name="TextBox 196"/>
            <p:cNvSpPr txBox="1"/>
            <p:nvPr/>
          </p:nvSpPr>
          <p:spPr>
            <a:xfrm>
              <a:off x="3994473" y="384553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" name="TextBox 197"/>
            <p:cNvSpPr txBox="1"/>
            <p:nvPr/>
          </p:nvSpPr>
          <p:spPr>
            <a:xfrm>
              <a:off x="4189704" y="3845539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" name="TextBox 198"/>
            <p:cNvSpPr txBox="1"/>
            <p:nvPr/>
          </p:nvSpPr>
          <p:spPr>
            <a:xfrm>
              <a:off x="3606325" y="384439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" name="TextBox 199"/>
            <p:cNvSpPr txBox="1"/>
            <p:nvPr/>
          </p:nvSpPr>
          <p:spPr>
            <a:xfrm>
              <a:off x="3801546" y="3844397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" name="TextBox 200"/>
            <p:cNvSpPr txBox="1"/>
            <p:nvPr/>
          </p:nvSpPr>
          <p:spPr>
            <a:xfrm>
              <a:off x="4372419" y="3848562"/>
              <a:ext cx="21207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ko-KR" alt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TextBox 240"/>
            <p:cNvSpPr txBox="1"/>
            <p:nvPr/>
          </p:nvSpPr>
          <p:spPr>
            <a:xfrm>
              <a:off x="1141996" y="1796316"/>
              <a:ext cx="33374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dirty="0">
                  <a:latin typeface="Arial" pitchFamily="34" charset="0"/>
                  <a:cs typeface="Arial" pitchFamily="34" charset="0"/>
                </a:rPr>
                <a:t>###</a:t>
              </a:r>
              <a:endParaRPr lang="ko-KR" alt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2" name="TextBox 241"/>
            <p:cNvSpPr txBox="1"/>
            <p:nvPr/>
          </p:nvSpPr>
          <p:spPr>
            <a:xfrm>
              <a:off x="1723867" y="2415128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3" name="TextBox 242"/>
            <p:cNvSpPr txBox="1"/>
            <p:nvPr/>
          </p:nvSpPr>
          <p:spPr>
            <a:xfrm>
              <a:off x="2301863" y="2467064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3171708" y="1840206"/>
              <a:ext cx="33374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dirty="0">
                  <a:latin typeface="Arial" pitchFamily="34" charset="0"/>
                  <a:cs typeface="Arial" pitchFamily="34" charset="0"/>
                </a:rPr>
                <a:t>###</a:t>
              </a:r>
              <a:endParaRPr lang="ko-KR" alt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" name="TextBox 244"/>
            <p:cNvSpPr txBox="1"/>
            <p:nvPr/>
          </p:nvSpPr>
          <p:spPr>
            <a:xfrm>
              <a:off x="3575210" y="2163109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6" name="TextBox 245"/>
            <p:cNvSpPr txBox="1"/>
            <p:nvPr/>
          </p:nvSpPr>
          <p:spPr>
            <a:xfrm>
              <a:off x="3744953" y="2400498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4153206" y="2074749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4322949" y="2516958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9" name="TextBox 248"/>
            <p:cNvSpPr txBox="1"/>
            <p:nvPr/>
          </p:nvSpPr>
          <p:spPr>
            <a:xfrm>
              <a:off x="1355308" y="2200246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0" name="TextBox 249"/>
            <p:cNvSpPr txBox="1"/>
            <p:nvPr/>
          </p:nvSpPr>
          <p:spPr>
            <a:xfrm>
              <a:off x="1521269" y="2271112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1" name="TextBox 250"/>
            <p:cNvSpPr txBox="1"/>
            <p:nvPr/>
          </p:nvSpPr>
          <p:spPr>
            <a:xfrm>
              <a:off x="2098016" y="2249167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5109751" y="1796316"/>
              <a:ext cx="33374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dirty="0">
                  <a:latin typeface="Arial" pitchFamily="34" charset="0"/>
                  <a:cs typeface="Arial" pitchFamily="34" charset="0"/>
                </a:rPr>
                <a:t>###</a:t>
              </a:r>
              <a:endParaRPr lang="ko-KR" altLang="en-US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3" name="TextBox 252"/>
            <p:cNvSpPr txBox="1"/>
            <p:nvPr/>
          </p:nvSpPr>
          <p:spPr>
            <a:xfrm>
              <a:off x="5682996" y="2590688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6260992" y="2670573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5" name="TextBox 254"/>
            <p:cNvSpPr txBox="1"/>
            <p:nvPr/>
          </p:nvSpPr>
          <p:spPr>
            <a:xfrm>
              <a:off x="5489024" y="2487716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6" name="TextBox 255"/>
            <p:cNvSpPr txBox="1"/>
            <p:nvPr/>
          </p:nvSpPr>
          <p:spPr>
            <a:xfrm>
              <a:off x="6065771" y="2402782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7" name="TextBox 256"/>
            <p:cNvSpPr txBox="1"/>
            <p:nvPr/>
          </p:nvSpPr>
          <p:spPr>
            <a:xfrm>
              <a:off x="5293803" y="2213734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8" name="TextBox 257"/>
            <p:cNvSpPr txBox="1"/>
            <p:nvPr/>
          </p:nvSpPr>
          <p:spPr>
            <a:xfrm>
              <a:off x="5901043" y="2168629"/>
              <a:ext cx="2872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latin typeface="Times New Roman"/>
                  <a:cs typeface="Times New Roman"/>
                </a:rPr>
                <a:t>**</a:t>
              </a:r>
              <a:endParaRPr lang="ko-KR" altLang="en-US" sz="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1725ADA-BBF0-DC2A-66C3-E6DC8CA0A510}"/>
              </a:ext>
            </a:extLst>
          </p:cNvPr>
          <p:cNvSpPr txBox="1"/>
          <p:nvPr/>
        </p:nvSpPr>
        <p:spPr>
          <a:xfrm>
            <a:off x="1452895" y="1624762"/>
            <a:ext cx="590709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i="1" dirty="0"/>
              <a:t>COL1A1</a:t>
            </a:r>
            <a:endParaRPr lang="ko-KR" altLang="en-US" sz="8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CF5836-7908-FF64-8C2B-B6848B496C71}"/>
              </a:ext>
            </a:extLst>
          </p:cNvPr>
          <p:cNvSpPr txBox="1"/>
          <p:nvPr/>
        </p:nvSpPr>
        <p:spPr>
          <a:xfrm>
            <a:off x="3524152" y="1624762"/>
            <a:ext cx="590709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i="1" dirty="0"/>
              <a:t>FN1</a:t>
            </a:r>
            <a:endParaRPr lang="ko-KR" altLang="en-US" sz="800" b="1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161AE1-B014-D309-D7DE-BEAF475172FF}"/>
              </a:ext>
            </a:extLst>
          </p:cNvPr>
          <p:cNvSpPr txBox="1"/>
          <p:nvPr/>
        </p:nvSpPr>
        <p:spPr>
          <a:xfrm>
            <a:off x="5449312" y="1624762"/>
            <a:ext cx="590709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i="1" dirty="0"/>
              <a:t>ACTA2</a:t>
            </a:r>
            <a:endParaRPr lang="ko-KR" altLang="en-US" sz="800" b="1" i="1" dirty="0"/>
          </a:p>
        </p:txBody>
      </p:sp>
    </p:spTree>
    <p:extLst>
      <p:ext uri="{BB962C8B-B14F-4D97-AF65-F5344CB8AC3E}">
        <p14:creationId xmlns:p14="http://schemas.microsoft.com/office/powerpoint/2010/main" val="54835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7848</TotalTime>
  <Words>200</Words>
  <Application>Microsoft Office PowerPoint</Application>
  <PresentationFormat>화면 슬라이드 쇼(4:3)</PresentationFormat>
  <Paragraphs>197</Paragraphs>
  <Slides>1</Slides>
  <Notes>1</Notes>
  <HiddenSlides>0</HiddenSlides>
  <MMClips>0</MMClips>
  <ScaleCrop>false</ScaleCrop>
  <HeadingPairs>
    <vt:vector size="8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Times New Roman</vt:lpstr>
      <vt:lpstr>Office 테마</vt:lpstr>
      <vt:lpstr>Prism 5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cha</cp:lastModifiedBy>
  <cp:revision>772</cp:revision>
  <cp:lastPrinted>2019-05-29T04:39:50Z</cp:lastPrinted>
  <dcterms:created xsi:type="dcterms:W3CDTF">2019-05-10T05:38:40Z</dcterms:created>
  <dcterms:modified xsi:type="dcterms:W3CDTF">2023-06-12T03:50:16Z</dcterms:modified>
</cp:coreProperties>
</file>