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4" autoAdjust="0"/>
    <p:restoredTop sz="94660"/>
  </p:normalViewPr>
  <p:slideViewPr>
    <p:cSldViewPr snapToGrid="0">
      <p:cViewPr>
        <p:scale>
          <a:sx n="116" d="100"/>
          <a:sy n="116" d="100"/>
        </p:scale>
        <p:origin x="1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CE8557-C056-D631-6A64-5A5525CB2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F0063B9-DD37-5963-9C46-78967158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7D9453-0F47-BA9A-624D-56C40048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DA794-FA75-1E55-F4F0-1DE167B6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A574DA-2EC3-AE8C-9E6E-C8CA00E8C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7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69593E-F0E5-8043-9C66-D8CE7FD7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3536BC7-3A7B-FDAD-EE4F-195E57891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7C9464-E312-5672-DE70-D4F77741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8F9C53-CED1-5601-5EBF-FDE8B5452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0D08B5-8479-D5E6-F473-B014504A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5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21338B4-F2D7-4CDF-506F-4304F65023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CD431A-98ED-4DEB-86DE-2E2935980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2A8103-59FE-98E2-B651-4C0B52B0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CB17DE-9EE6-31E8-0679-790DB503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8D75A0-09DC-289D-8DF6-949118F22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4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885874-A980-CE5B-8D1F-03FC72E4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752C1A-3DEA-6F62-9DE3-C43AA6F17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315EE7-D072-F0A4-8DD3-BFE00EF70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BD6E0A-75D9-EA7C-AC01-ACFB08CB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C0D3F9-7EC4-7D9E-602C-A826654D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4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F3C809-01D2-9F27-2591-0EE0EB20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FB0B88-FB5B-10CD-FD06-6C6652C36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976294-6248-3601-E147-915EFF33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1B4C1A-3A04-EFE2-F995-CCD642E0C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EDEC5-351F-9025-1ED3-48ABEBCF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959943-747B-BD81-206B-AD3BA9253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ED18AE-37BD-97F2-FF2D-B3C826437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20233C-0569-CAE6-5FFB-F4179FC1F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D74F3A-9E72-8154-6876-887954462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A6BBA57-33F1-8F96-BAC8-F6A3834A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146FC8-469B-A3B7-10C0-C50FE1D6E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1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1F012F-5D18-5970-2379-5CB42223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638233-2EB4-122F-1E96-0B449C65A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CF3B697-AE40-B06E-2D72-6F7EB0907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87E08BB-C8D9-A9AD-7085-5FA86C25EF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3B5080F-9137-3698-2F70-21A04EEE6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4F5E31-F0E0-C347-7B43-D603CA20F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369E044-666A-B7FE-10C6-A3A38BAE0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B03063B-BD5C-E957-39E9-FF0435E2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5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42C566-84D6-71B0-B23A-254CE1BD1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33575E5-4A0D-8091-9C16-41AF3BA82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04F283C-B35A-1A15-25C2-B1377CF13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1C6AAA-1158-676A-A1E4-E2DE9E5B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8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0C471D8-C080-E949-026F-323C0F937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591F01-134D-5D79-B7D2-F21E7994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1DBC411-F29E-38B2-656A-2B34F316B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3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FC030C-2D93-BE77-84D1-A0EAB0003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5BD6EF-9F3D-33CC-76F8-174B6055B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8FD46C-4AA9-82F3-C54F-3485D0A2D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3E38AD1-8149-EECE-61AF-8884B840E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60C73F-9557-1890-3507-25095D0AC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83FC30-F594-E7CE-A3B6-CB32ACEA0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3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E97108-2433-B96B-3754-E01FF19C6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6722437-68B1-49E9-AD87-08FD075F5F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AF6579-0588-85B7-95BE-D8839885C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98B70D-4B3D-B907-84BA-55A1B100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876E404-F213-D568-2A9E-65D7C6BE9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35EF56-9A9D-4A50-979D-4D2B083A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5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2702020-3185-83AD-2F80-6DAD2CA90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FA2E28-AF5C-BBC6-CC01-12C8FDA38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F71657-AF8B-D5C3-D834-1BB28D7F7C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9EABF-FB25-4384-ABB1-696FCD7085DE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498F63-372E-25B4-7173-6B93914AC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9EC7AD-B928-8C5A-2728-12162170D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A0BA9-E9AA-47EF-AF46-3AE14337B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2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4165B0-7D64-F3C1-DE1E-9160E732B30A}"/>
              </a:ext>
            </a:extLst>
          </p:cNvPr>
          <p:cNvSpPr txBox="1"/>
          <p:nvPr/>
        </p:nvSpPr>
        <p:spPr>
          <a:xfrm>
            <a:off x="6734804" y="394205"/>
            <a:ext cx="532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69C7629-F4C9-FD96-5E16-713255CCFE68}"/>
              </a:ext>
            </a:extLst>
          </p:cNvPr>
          <p:cNvSpPr txBox="1"/>
          <p:nvPr/>
        </p:nvSpPr>
        <p:spPr>
          <a:xfrm>
            <a:off x="529395" y="408229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xmlns="" id="{1DBB13A2-554B-4506-8A35-4F7156C020DF}"/>
              </a:ext>
            </a:extLst>
          </p:cNvPr>
          <p:cNvSpPr txBox="1"/>
          <p:nvPr/>
        </p:nvSpPr>
        <p:spPr>
          <a:xfrm>
            <a:off x="4266513" y="2145267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+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Yu Gothic" panose="020B0400000000000000" pitchFamily="34" charset="-128"/>
                <a:ea typeface="Yu Gothic" panose="020B0400000000000000" pitchFamily="34" charset="-128"/>
                <a:cs typeface="Arial" panose="020B0604020202020204" pitchFamily="34" charset="0"/>
              </a:rPr>
              <a:t>neurotrophins</a:t>
            </a:r>
            <a:endParaRPr lang="en-US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xmlns="" id="{1DBB13A2-554B-4506-8A35-4F7156C020DF}"/>
              </a:ext>
            </a:extLst>
          </p:cNvPr>
          <p:cNvSpPr txBox="1"/>
          <p:nvPr/>
        </p:nvSpPr>
        <p:spPr>
          <a:xfrm>
            <a:off x="1401243" y="4725673"/>
            <a:ext cx="369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: ribosomal protein S6 (small subunit)</a:t>
            </a:r>
            <a:endParaRPr lang="en-US" dirty="0"/>
          </a:p>
        </p:txBody>
      </p:sp>
      <p:pic>
        <p:nvPicPr>
          <p:cNvPr id="16" name="図 2">
            <a:extLst>
              <a:ext uri="{FF2B5EF4-FFF2-40B4-BE49-F238E27FC236}">
                <a16:creationId xmlns:a16="http://schemas.microsoft.com/office/drawing/2014/main" xmlns="" id="{C621803D-3775-110F-7939-7CC0BA247C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t="2129" r="4876" b="27252"/>
          <a:stretch/>
        </p:blipFill>
        <p:spPr bwMode="auto">
          <a:xfrm>
            <a:off x="529395" y="896937"/>
            <a:ext cx="3285202" cy="3573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図 17">
            <a:extLst>
              <a:ext uri="{FF2B5EF4-FFF2-40B4-BE49-F238E27FC236}">
                <a16:creationId xmlns:a16="http://schemas.microsoft.com/office/drawing/2014/main" xmlns="" id="{8DE8F8A2-E37C-988D-054E-95EE988A3D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04" y="896936"/>
            <a:ext cx="3285202" cy="357366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フリーフォーム: 図形 15">
            <a:extLst>
              <a:ext uri="{FF2B5EF4-FFF2-40B4-BE49-F238E27FC236}">
                <a16:creationId xmlns:a16="http://schemas.microsoft.com/office/drawing/2014/main" xmlns="" id="{788E3931-4A21-5D38-97EC-0CAB871B60A2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4279851" y="2514599"/>
            <a:ext cx="1989700" cy="208537"/>
          </a:xfrm>
          <a:custGeom>
            <a:avLst/>
            <a:gdLst>
              <a:gd name="T0" fmla="*/ 0 w 1574"/>
              <a:gd name="T1" fmla="*/ 40 h 121"/>
              <a:gd name="T2" fmla="*/ 1474 w 1574"/>
              <a:gd name="T3" fmla="*/ 40 h 121"/>
              <a:gd name="T4" fmla="*/ 1474 w 1574"/>
              <a:gd name="T5" fmla="*/ 81 h 121"/>
              <a:gd name="T6" fmla="*/ 0 w 1574"/>
              <a:gd name="T7" fmla="*/ 81 h 121"/>
              <a:gd name="T8" fmla="*/ 0 w 1574"/>
              <a:gd name="T9" fmla="*/ 40 h 121"/>
              <a:gd name="T10" fmla="*/ 1454 w 1574"/>
              <a:gd name="T11" fmla="*/ 0 h 121"/>
              <a:gd name="T12" fmla="*/ 1574 w 1574"/>
              <a:gd name="T13" fmla="*/ 60 h 121"/>
              <a:gd name="T14" fmla="*/ 1454 w 1574"/>
              <a:gd name="T15" fmla="*/ 121 h 121"/>
              <a:gd name="T16" fmla="*/ 1454 w 1574"/>
              <a:gd name="T17" fmla="*/ 0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74" h="121">
                <a:moveTo>
                  <a:pt x="0" y="40"/>
                </a:moveTo>
                <a:lnTo>
                  <a:pt x="1474" y="40"/>
                </a:lnTo>
                <a:lnTo>
                  <a:pt x="1474" y="81"/>
                </a:lnTo>
                <a:lnTo>
                  <a:pt x="0" y="81"/>
                </a:lnTo>
                <a:lnTo>
                  <a:pt x="0" y="40"/>
                </a:lnTo>
                <a:close/>
                <a:moveTo>
                  <a:pt x="1454" y="0"/>
                </a:moveTo>
                <a:lnTo>
                  <a:pt x="1574" y="60"/>
                </a:lnTo>
                <a:lnTo>
                  <a:pt x="1454" y="121"/>
                </a:lnTo>
                <a:lnTo>
                  <a:pt x="1454" y="0"/>
                </a:ln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52FCF110-62E1-555F-5A06-DFCA87ADC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33" y="4764924"/>
            <a:ext cx="708810" cy="1553351"/>
          </a:xfrm>
          <a:prstGeom prst="rect">
            <a:avLst/>
          </a:prstGeom>
        </p:spPr>
      </p:pic>
      <p:sp>
        <p:nvSpPr>
          <p:cNvPr id="36" name="TextBox 12">
            <a:extLst>
              <a:ext uri="{FF2B5EF4-FFF2-40B4-BE49-F238E27FC236}">
                <a16:creationId xmlns:a16="http://schemas.microsoft.com/office/drawing/2014/main" xmlns="" id="{9F789A0B-416E-56D3-4E9D-66BA6BDBCF42}"/>
              </a:ext>
            </a:extLst>
          </p:cNvPr>
          <p:cNvSpPr txBox="1"/>
          <p:nvPr/>
        </p:nvSpPr>
        <p:spPr>
          <a:xfrm>
            <a:off x="1394247" y="5116101"/>
            <a:ext cx="4008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: ribosomal protein P0/1/2 (large subunit)</a:t>
            </a:r>
            <a:endParaRPr lang="en-US" dirty="0"/>
          </a:p>
        </p:txBody>
      </p:sp>
      <p:sp>
        <p:nvSpPr>
          <p:cNvPr id="37" name="TextBox 12">
            <a:extLst>
              <a:ext uri="{FF2B5EF4-FFF2-40B4-BE49-F238E27FC236}">
                <a16:creationId xmlns:a16="http://schemas.microsoft.com/office/drawing/2014/main" xmlns="" id="{9F93EF92-0446-C956-D9F3-FBAF2C6C2F9F}"/>
              </a:ext>
            </a:extLst>
          </p:cNvPr>
          <p:cNvSpPr txBox="1"/>
          <p:nvPr/>
        </p:nvSpPr>
        <p:spPr>
          <a:xfrm>
            <a:off x="1387251" y="550505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: actin</a:t>
            </a:r>
            <a:endParaRPr lang="en-US" dirty="0"/>
          </a:p>
        </p:txBody>
      </p:sp>
      <p:sp>
        <p:nvSpPr>
          <p:cNvPr id="38" name="TextBox 12">
            <a:extLst>
              <a:ext uri="{FF2B5EF4-FFF2-40B4-BE49-F238E27FC236}">
                <a16:creationId xmlns:a16="http://schemas.microsoft.com/office/drawing/2014/main" xmlns="" id="{AC8C5967-CA70-11B4-3BEE-917EDBC0BFFB}"/>
              </a:ext>
            </a:extLst>
          </p:cNvPr>
          <p:cNvSpPr txBox="1"/>
          <p:nvPr/>
        </p:nvSpPr>
        <p:spPr>
          <a:xfrm>
            <a:off x="1401243" y="5828588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effectLst/>
                <a:latin typeface="Times New Roman" panose="02020603050405020304" pitchFamily="18" charset="0"/>
                <a:ea typeface="Yu Mincho" panose="02020400000000000000" pitchFamily="18" charset="-128"/>
              </a:rPr>
              <a:t>: phospho-ribosomal protein S6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086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2d571ce-5d5e-4577-851b-36fe2b87e29c" xsi:nil="true"/>
    <lcf76f155ced4ddcb4097134ff3c332f xmlns="7805362c-7fb7-47ff-9049-83b2c46e648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D935350FB4524AA9B0551AC744F54C" ma:contentTypeVersion="16" ma:contentTypeDescription="Create a new document." ma:contentTypeScope="" ma:versionID="c7647dc4f61d974680c113e1c24f69e0">
  <xsd:schema xmlns:xsd="http://www.w3.org/2001/XMLSchema" xmlns:xs="http://www.w3.org/2001/XMLSchema" xmlns:p="http://schemas.microsoft.com/office/2006/metadata/properties" xmlns:ns2="7805362c-7fb7-47ff-9049-83b2c46e6485" xmlns:ns3="22d571ce-5d5e-4577-851b-36fe2b87e29c" targetNamespace="http://schemas.microsoft.com/office/2006/metadata/properties" ma:root="true" ma:fieldsID="8f54a3a5efbb98fbff2bd6ceff36e3f6" ns2:_="" ns3:_="">
    <xsd:import namespace="7805362c-7fb7-47ff-9049-83b2c46e6485"/>
    <xsd:import namespace="22d571ce-5d5e-4577-851b-36fe2b87e2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5362c-7fb7-47ff-9049-83b2c46e64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6f95cfc-685b-4d9e-acc9-81b202a9d8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571ce-5d5e-4577-851b-36fe2b87e29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d7e4307-db98-45a2-a7ea-4b20717fe51c}" ma:internalName="TaxCatchAll" ma:showField="CatchAllData" ma:web="22d571ce-5d5e-4577-851b-36fe2b87e2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039A97-6C4E-4447-B029-C2D96949E697}">
  <ds:schemaRefs>
    <ds:schemaRef ds:uri="http://schemas.microsoft.com/office/2006/metadata/properties"/>
    <ds:schemaRef ds:uri="http://schemas.microsoft.com/office/infopath/2007/PartnerControls"/>
    <ds:schemaRef ds:uri="22d571ce-5d5e-4577-851b-36fe2b87e29c"/>
    <ds:schemaRef ds:uri="7805362c-7fb7-47ff-9049-83b2c46e6485"/>
  </ds:schemaRefs>
</ds:datastoreItem>
</file>

<file path=customXml/itemProps2.xml><?xml version="1.0" encoding="utf-8"?>
<ds:datastoreItem xmlns:ds="http://schemas.openxmlformats.org/officeDocument/2006/customXml" ds:itemID="{E016BCAB-CFE3-40F5-9CB4-D644A57104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7BE448-086D-40C7-A501-260E714888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5362c-7fb7-47ff-9049-83b2c46e6485"/>
    <ds:schemaRef ds:uri="22d571ce-5d5e-4577-851b-36fe2b87e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Yu Gothic</vt:lpstr>
      <vt:lpstr>Arial</vt:lpstr>
      <vt:lpstr>Calibri</vt:lpstr>
      <vt:lpstr>Calibri Light</vt:lpstr>
      <vt:lpstr>Times New Roman</vt:lpstr>
      <vt:lpstr>Yu Mincho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Sahar Ghavidel</dc:creator>
  <cp:lastModifiedBy>Jeremy</cp:lastModifiedBy>
  <cp:revision>7</cp:revision>
  <dcterms:created xsi:type="dcterms:W3CDTF">2023-05-17T03:53:07Z</dcterms:created>
  <dcterms:modified xsi:type="dcterms:W3CDTF">2023-06-02T09:33:43Z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0x010100A2D935350FB4524AA9B0551AC744F54C</vt:lpwstr>
  </property>
</Properties>
</file>