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494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206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380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785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237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41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3243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988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723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4602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6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5459B-EC03-4A03-BD55-07248986094E}" type="datetimeFigureOut">
              <a:rPr lang="en-ZA" smtClean="0"/>
              <a:t>2020/05/12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F7D3F-DE14-4EEE-95CB-A7263A74826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079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519113"/>
            <a:ext cx="11210925" cy="616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339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Cape Town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Alltalents Murahwa</dc:creator>
  <cp:lastModifiedBy>Alltalents Murahwa</cp:lastModifiedBy>
  <cp:revision>1</cp:revision>
  <dcterms:created xsi:type="dcterms:W3CDTF">2020-05-12T10:27:42Z</dcterms:created>
  <dcterms:modified xsi:type="dcterms:W3CDTF">2020-05-12T10:28:03Z</dcterms:modified>
</cp:coreProperties>
</file>