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>
        <p:scale>
          <a:sx n="179" d="100"/>
          <a:sy n="179" d="100"/>
        </p:scale>
        <p:origin x="-26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E:\&#20998;&#26512;&#27231;&#22120;&#38306;&#36899;\UV&#12456;&#12463;&#12475;&#12523;&#12487;&#12540;&#12479;\0621%20ex74%20Pd(Mal3-chlorin)%20inH2O%201.0&#215;10%5e-5M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E:\&#20998;&#26512;&#27231;&#22120;&#38306;&#36899;\UV&#12456;&#12463;&#12475;&#12523;&#12487;&#12540;&#12479;\0621%20ex74%20Pd(Mal3-chlorin)%20inH2O%201.0&#215;10%5e-5M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636836260852012"/>
          <c:y val="4.323463560665141E-2"/>
          <c:w val="0.82247779123763376"/>
          <c:h val="0.74927020703881664"/>
        </c:manualLayout>
      </c:layout>
      <c:scatterChart>
        <c:scatterStyle val="smoothMarker"/>
        <c:varyColors val="0"/>
        <c:ser>
          <c:idx val="0"/>
          <c:order val="0"/>
          <c:tx>
            <c:v>Mal3-chlorin</c:v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[1]Sheet1!$A$2:$A$502</c:f>
              <c:numCache>
                <c:formatCode>General</c:formatCode>
                <c:ptCount val="501"/>
                <c:pt idx="0">
                  <c:v>800</c:v>
                </c:pt>
                <c:pt idx="1">
                  <c:v>799</c:v>
                </c:pt>
                <c:pt idx="2">
                  <c:v>798</c:v>
                </c:pt>
                <c:pt idx="3">
                  <c:v>797</c:v>
                </c:pt>
                <c:pt idx="4">
                  <c:v>796</c:v>
                </c:pt>
                <c:pt idx="5">
                  <c:v>795</c:v>
                </c:pt>
                <c:pt idx="6">
                  <c:v>794</c:v>
                </c:pt>
                <c:pt idx="7">
                  <c:v>793</c:v>
                </c:pt>
                <c:pt idx="8">
                  <c:v>792</c:v>
                </c:pt>
                <c:pt idx="9">
                  <c:v>791</c:v>
                </c:pt>
                <c:pt idx="10">
                  <c:v>790</c:v>
                </c:pt>
                <c:pt idx="11">
                  <c:v>789</c:v>
                </c:pt>
                <c:pt idx="12">
                  <c:v>788</c:v>
                </c:pt>
                <c:pt idx="13">
                  <c:v>787</c:v>
                </c:pt>
                <c:pt idx="14">
                  <c:v>786</c:v>
                </c:pt>
                <c:pt idx="15">
                  <c:v>785</c:v>
                </c:pt>
                <c:pt idx="16">
                  <c:v>784</c:v>
                </c:pt>
                <c:pt idx="17">
                  <c:v>783</c:v>
                </c:pt>
                <c:pt idx="18">
                  <c:v>782</c:v>
                </c:pt>
                <c:pt idx="19">
                  <c:v>781</c:v>
                </c:pt>
                <c:pt idx="20">
                  <c:v>780</c:v>
                </c:pt>
                <c:pt idx="21">
                  <c:v>779</c:v>
                </c:pt>
                <c:pt idx="22">
                  <c:v>778</c:v>
                </c:pt>
                <c:pt idx="23">
                  <c:v>777</c:v>
                </c:pt>
                <c:pt idx="24">
                  <c:v>776</c:v>
                </c:pt>
                <c:pt idx="25">
                  <c:v>775</c:v>
                </c:pt>
                <c:pt idx="26">
                  <c:v>774</c:v>
                </c:pt>
                <c:pt idx="27">
                  <c:v>773</c:v>
                </c:pt>
                <c:pt idx="28">
                  <c:v>772</c:v>
                </c:pt>
                <c:pt idx="29">
                  <c:v>771</c:v>
                </c:pt>
                <c:pt idx="30">
                  <c:v>770</c:v>
                </c:pt>
                <c:pt idx="31">
                  <c:v>769</c:v>
                </c:pt>
                <c:pt idx="32">
                  <c:v>768</c:v>
                </c:pt>
                <c:pt idx="33">
                  <c:v>767</c:v>
                </c:pt>
                <c:pt idx="34">
                  <c:v>766</c:v>
                </c:pt>
                <c:pt idx="35">
                  <c:v>765</c:v>
                </c:pt>
                <c:pt idx="36">
                  <c:v>764</c:v>
                </c:pt>
                <c:pt idx="37">
                  <c:v>763</c:v>
                </c:pt>
                <c:pt idx="38">
                  <c:v>762</c:v>
                </c:pt>
                <c:pt idx="39">
                  <c:v>761</c:v>
                </c:pt>
                <c:pt idx="40">
                  <c:v>760</c:v>
                </c:pt>
                <c:pt idx="41">
                  <c:v>759</c:v>
                </c:pt>
                <c:pt idx="42">
                  <c:v>758</c:v>
                </c:pt>
                <c:pt idx="43">
                  <c:v>757</c:v>
                </c:pt>
                <c:pt idx="44">
                  <c:v>756</c:v>
                </c:pt>
                <c:pt idx="45">
                  <c:v>755</c:v>
                </c:pt>
                <c:pt idx="46">
                  <c:v>754</c:v>
                </c:pt>
                <c:pt idx="47">
                  <c:v>753</c:v>
                </c:pt>
                <c:pt idx="48">
                  <c:v>752</c:v>
                </c:pt>
                <c:pt idx="49">
                  <c:v>751</c:v>
                </c:pt>
                <c:pt idx="50">
                  <c:v>750</c:v>
                </c:pt>
                <c:pt idx="51">
                  <c:v>749</c:v>
                </c:pt>
                <c:pt idx="52">
                  <c:v>748</c:v>
                </c:pt>
                <c:pt idx="53">
                  <c:v>747</c:v>
                </c:pt>
                <c:pt idx="54">
                  <c:v>746</c:v>
                </c:pt>
                <c:pt idx="55">
                  <c:v>745</c:v>
                </c:pt>
                <c:pt idx="56">
                  <c:v>744</c:v>
                </c:pt>
                <c:pt idx="57">
                  <c:v>743</c:v>
                </c:pt>
                <c:pt idx="58">
                  <c:v>742</c:v>
                </c:pt>
                <c:pt idx="59">
                  <c:v>741</c:v>
                </c:pt>
                <c:pt idx="60">
                  <c:v>740</c:v>
                </c:pt>
                <c:pt idx="61">
                  <c:v>739</c:v>
                </c:pt>
                <c:pt idx="62">
                  <c:v>738</c:v>
                </c:pt>
                <c:pt idx="63">
                  <c:v>737</c:v>
                </c:pt>
                <c:pt idx="64">
                  <c:v>736</c:v>
                </c:pt>
                <c:pt idx="65">
                  <c:v>735</c:v>
                </c:pt>
                <c:pt idx="66">
                  <c:v>734</c:v>
                </c:pt>
                <c:pt idx="67">
                  <c:v>733</c:v>
                </c:pt>
                <c:pt idx="68">
                  <c:v>732</c:v>
                </c:pt>
                <c:pt idx="69">
                  <c:v>731</c:v>
                </c:pt>
                <c:pt idx="70">
                  <c:v>730</c:v>
                </c:pt>
                <c:pt idx="71">
                  <c:v>729</c:v>
                </c:pt>
                <c:pt idx="72">
                  <c:v>728</c:v>
                </c:pt>
                <c:pt idx="73">
                  <c:v>727</c:v>
                </c:pt>
                <c:pt idx="74">
                  <c:v>726</c:v>
                </c:pt>
                <c:pt idx="75">
                  <c:v>725</c:v>
                </c:pt>
                <c:pt idx="76">
                  <c:v>724</c:v>
                </c:pt>
                <c:pt idx="77">
                  <c:v>723</c:v>
                </c:pt>
                <c:pt idx="78">
                  <c:v>722</c:v>
                </c:pt>
                <c:pt idx="79">
                  <c:v>721</c:v>
                </c:pt>
                <c:pt idx="80">
                  <c:v>720</c:v>
                </c:pt>
                <c:pt idx="81">
                  <c:v>719</c:v>
                </c:pt>
                <c:pt idx="82">
                  <c:v>718</c:v>
                </c:pt>
                <c:pt idx="83">
                  <c:v>717</c:v>
                </c:pt>
                <c:pt idx="84">
                  <c:v>716</c:v>
                </c:pt>
                <c:pt idx="85">
                  <c:v>715</c:v>
                </c:pt>
                <c:pt idx="86">
                  <c:v>714</c:v>
                </c:pt>
                <c:pt idx="87">
                  <c:v>713</c:v>
                </c:pt>
                <c:pt idx="88">
                  <c:v>712</c:v>
                </c:pt>
                <c:pt idx="89">
                  <c:v>711</c:v>
                </c:pt>
                <c:pt idx="90">
                  <c:v>710</c:v>
                </c:pt>
                <c:pt idx="91">
                  <c:v>709</c:v>
                </c:pt>
                <c:pt idx="92">
                  <c:v>708</c:v>
                </c:pt>
                <c:pt idx="93">
                  <c:v>707</c:v>
                </c:pt>
                <c:pt idx="94">
                  <c:v>706</c:v>
                </c:pt>
                <c:pt idx="95">
                  <c:v>705</c:v>
                </c:pt>
                <c:pt idx="96">
                  <c:v>704</c:v>
                </c:pt>
                <c:pt idx="97">
                  <c:v>703</c:v>
                </c:pt>
                <c:pt idx="98">
                  <c:v>702</c:v>
                </c:pt>
                <c:pt idx="99">
                  <c:v>701</c:v>
                </c:pt>
                <c:pt idx="100">
                  <c:v>700</c:v>
                </c:pt>
                <c:pt idx="101">
                  <c:v>699</c:v>
                </c:pt>
                <c:pt idx="102">
                  <c:v>698</c:v>
                </c:pt>
                <c:pt idx="103">
                  <c:v>697</c:v>
                </c:pt>
                <c:pt idx="104">
                  <c:v>696</c:v>
                </c:pt>
                <c:pt idx="105">
                  <c:v>695</c:v>
                </c:pt>
                <c:pt idx="106">
                  <c:v>694</c:v>
                </c:pt>
                <c:pt idx="107">
                  <c:v>693</c:v>
                </c:pt>
                <c:pt idx="108">
                  <c:v>692</c:v>
                </c:pt>
                <c:pt idx="109">
                  <c:v>691</c:v>
                </c:pt>
                <c:pt idx="110">
                  <c:v>690</c:v>
                </c:pt>
                <c:pt idx="111">
                  <c:v>689</c:v>
                </c:pt>
                <c:pt idx="112">
                  <c:v>688</c:v>
                </c:pt>
                <c:pt idx="113">
                  <c:v>687</c:v>
                </c:pt>
                <c:pt idx="114">
                  <c:v>686</c:v>
                </c:pt>
                <c:pt idx="115">
                  <c:v>685</c:v>
                </c:pt>
                <c:pt idx="116">
                  <c:v>684</c:v>
                </c:pt>
                <c:pt idx="117">
                  <c:v>683</c:v>
                </c:pt>
                <c:pt idx="118">
                  <c:v>682</c:v>
                </c:pt>
                <c:pt idx="119">
                  <c:v>681</c:v>
                </c:pt>
                <c:pt idx="120">
                  <c:v>680</c:v>
                </c:pt>
                <c:pt idx="121">
                  <c:v>679</c:v>
                </c:pt>
                <c:pt idx="122">
                  <c:v>678</c:v>
                </c:pt>
                <c:pt idx="123">
                  <c:v>677</c:v>
                </c:pt>
                <c:pt idx="124">
                  <c:v>676</c:v>
                </c:pt>
                <c:pt idx="125">
                  <c:v>675</c:v>
                </c:pt>
                <c:pt idx="126">
                  <c:v>674</c:v>
                </c:pt>
                <c:pt idx="127">
                  <c:v>673</c:v>
                </c:pt>
                <c:pt idx="128">
                  <c:v>672</c:v>
                </c:pt>
                <c:pt idx="129">
                  <c:v>671</c:v>
                </c:pt>
                <c:pt idx="130">
                  <c:v>670</c:v>
                </c:pt>
                <c:pt idx="131">
                  <c:v>669</c:v>
                </c:pt>
                <c:pt idx="132">
                  <c:v>668</c:v>
                </c:pt>
                <c:pt idx="133">
                  <c:v>667</c:v>
                </c:pt>
                <c:pt idx="134">
                  <c:v>666</c:v>
                </c:pt>
                <c:pt idx="135">
                  <c:v>665</c:v>
                </c:pt>
                <c:pt idx="136">
                  <c:v>664</c:v>
                </c:pt>
                <c:pt idx="137">
                  <c:v>663</c:v>
                </c:pt>
                <c:pt idx="138">
                  <c:v>662</c:v>
                </c:pt>
                <c:pt idx="139">
                  <c:v>661</c:v>
                </c:pt>
                <c:pt idx="140">
                  <c:v>660</c:v>
                </c:pt>
                <c:pt idx="141">
                  <c:v>659</c:v>
                </c:pt>
                <c:pt idx="142">
                  <c:v>658</c:v>
                </c:pt>
                <c:pt idx="143">
                  <c:v>657</c:v>
                </c:pt>
                <c:pt idx="144">
                  <c:v>656</c:v>
                </c:pt>
                <c:pt idx="145">
                  <c:v>655</c:v>
                </c:pt>
                <c:pt idx="146">
                  <c:v>654</c:v>
                </c:pt>
                <c:pt idx="147">
                  <c:v>653</c:v>
                </c:pt>
                <c:pt idx="148">
                  <c:v>652</c:v>
                </c:pt>
                <c:pt idx="149">
                  <c:v>651</c:v>
                </c:pt>
                <c:pt idx="150">
                  <c:v>650</c:v>
                </c:pt>
                <c:pt idx="151">
                  <c:v>649</c:v>
                </c:pt>
                <c:pt idx="152">
                  <c:v>648</c:v>
                </c:pt>
                <c:pt idx="153">
                  <c:v>647</c:v>
                </c:pt>
                <c:pt idx="154">
                  <c:v>646</c:v>
                </c:pt>
                <c:pt idx="155">
                  <c:v>645</c:v>
                </c:pt>
                <c:pt idx="156">
                  <c:v>644</c:v>
                </c:pt>
                <c:pt idx="157">
                  <c:v>643</c:v>
                </c:pt>
                <c:pt idx="158">
                  <c:v>642</c:v>
                </c:pt>
                <c:pt idx="159">
                  <c:v>641</c:v>
                </c:pt>
                <c:pt idx="160">
                  <c:v>640</c:v>
                </c:pt>
                <c:pt idx="161">
                  <c:v>639</c:v>
                </c:pt>
                <c:pt idx="162">
                  <c:v>638</c:v>
                </c:pt>
                <c:pt idx="163">
                  <c:v>637</c:v>
                </c:pt>
                <c:pt idx="164">
                  <c:v>636</c:v>
                </c:pt>
                <c:pt idx="165">
                  <c:v>635</c:v>
                </c:pt>
                <c:pt idx="166">
                  <c:v>634</c:v>
                </c:pt>
                <c:pt idx="167">
                  <c:v>633</c:v>
                </c:pt>
                <c:pt idx="168">
                  <c:v>632</c:v>
                </c:pt>
                <c:pt idx="169">
                  <c:v>631</c:v>
                </c:pt>
                <c:pt idx="170">
                  <c:v>630</c:v>
                </c:pt>
                <c:pt idx="171">
                  <c:v>629</c:v>
                </c:pt>
                <c:pt idx="172">
                  <c:v>628</c:v>
                </c:pt>
                <c:pt idx="173">
                  <c:v>627</c:v>
                </c:pt>
                <c:pt idx="174">
                  <c:v>626</c:v>
                </c:pt>
                <c:pt idx="175">
                  <c:v>625</c:v>
                </c:pt>
                <c:pt idx="176">
                  <c:v>624</c:v>
                </c:pt>
                <c:pt idx="177">
                  <c:v>623</c:v>
                </c:pt>
                <c:pt idx="178">
                  <c:v>622</c:v>
                </c:pt>
                <c:pt idx="179">
                  <c:v>621</c:v>
                </c:pt>
                <c:pt idx="180">
                  <c:v>620</c:v>
                </c:pt>
                <c:pt idx="181">
                  <c:v>619</c:v>
                </c:pt>
                <c:pt idx="182">
                  <c:v>618</c:v>
                </c:pt>
                <c:pt idx="183">
                  <c:v>617</c:v>
                </c:pt>
                <c:pt idx="184">
                  <c:v>616</c:v>
                </c:pt>
                <c:pt idx="185">
                  <c:v>615</c:v>
                </c:pt>
                <c:pt idx="186">
                  <c:v>614</c:v>
                </c:pt>
                <c:pt idx="187">
                  <c:v>613</c:v>
                </c:pt>
                <c:pt idx="188">
                  <c:v>612</c:v>
                </c:pt>
                <c:pt idx="189">
                  <c:v>611</c:v>
                </c:pt>
                <c:pt idx="190">
                  <c:v>610</c:v>
                </c:pt>
                <c:pt idx="191">
                  <c:v>609</c:v>
                </c:pt>
                <c:pt idx="192">
                  <c:v>608</c:v>
                </c:pt>
                <c:pt idx="193">
                  <c:v>607</c:v>
                </c:pt>
                <c:pt idx="194">
                  <c:v>606</c:v>
                </c:pt>
                <c:pt idx="195">
                  <c:v>605</c:v>
                </c:pt>
                <c:pt idx="196">
                  <c:v>604</c:v>
                </c:pt>
                <c:pt idx="197">
                  <c:v>603</c:v>
                </c:pt>
                <c:pt idx="198">
                  <c:v>602</c:v>
                </c:pt>
                <c:pt idx="199">
                  <c:v>601</c:v>
                </c:pt>
                <c:pt idx="200">
                  <c:v>600</c:v>
                </c:pt>
                <c:pt idx="201">
                  <c:v>599</c:v>
                </c:pt>
                <c:pt idx="202">
                  <c:v>598</c:v>
                </c:pt>
                <c:pt idx="203">
                  <c:v>597</c:v>
                </c:pt>
                <c:pt idx="204">
                  <c:v>596</c:v>
                </c:pt>
                <c:pt idx="205">
                  <c:v>595</c:v>
                </c:pt>
                <c:pt idx="206">
                  <c:v>594</c:v>
                </c:pt>
                <c:pt idx="207">
                  <c:v>593</c:v>
                </c:pt>
                <c:pt idx="208">
                  <c:v>592</c:v>
                </c:pt>
                <c:pt idx="209">
                  <c:v>591</c:v>
                </c:pt>
                <c:pt idx="210">
                  <c:v>590</c:v>
                </c:pt>
                <c:pt idx="211">
                  <c:v>589</c:v>
                </c:pt>
                <c:pt idx="212">
                  <c:v>588</c:v>
                </c:pt>
                <c:pt idx="213">
                  <c:v>587</c:v>
                </c:pt>
                <c:pt idx="214">
                  <c:v>586</c:v>
                </c:pt>
                <c:pt idx="215">
                  <c:v>585</c:v>
                </c:pt>
                <c:pt idx="216">
                  <c:v>584</c:v>
                </c:pt>
                <c:pt idx="217">
                  <c:v>583</c:v>
                </c:pt>
                <c:pt idx="218">
                  <c:v>582</c:v>
                </c:pt>
                <c:pt idx="219">
                  <c:v>581</c:v>
                </c:pt>
                <c:pt idx="220">
                  <c:v>580</c:v>
                </c:pt>
                <c:pt idx="221">
                  <c:v>579</c:v>
                </c:pt>
                <c:pt idx="222">
                  <c:v>578</c:v>
                </c:pt>
                <c:pt idx="223">
                  <c:v>577</c:v>
                </c:pt>
                <c:pt idx="224">
                  <c:v>576</c:v>
                </c:pt>
                <c:pt idx="225">
                  <c:v>575</c:v>
                </c:pt>
                <c:pt idx="226">
                  <c:v>574</c:v>
                </c:pt>
                <c:pt idx="227">
                  <c:v>573</c:v>
                </c:pt>
                <c:pt idx="228">
                  <c:v>572</c:v>
                </c:pt>
                <c:pt idx="229">
                  <c:v>571</c:v>
                </c:pt>
                <c:pt idx="230">
                  <c:v>570</c:v>
                </c:pt>
                <c:pt idx="231">
                  <c:v>569</c:v>
                </c:pt>
                <c:pt idx="232">
                  <c:v>568</c:v>
                </c:pt>
                <c:pt idx="233">
                  <c:v>567</c:v>
                </c:pt>
                <c:pt idx="234">
                  <c:v>566</c:v>
                </c:pt>
                <c:pt idx="235">
                  <c:v>565</c:v>
                </c:pt>
                <c:pt idx="236">
                  <c:v>564</c:v>
                </c:pt>
                <c:pt idx="237">
                  <c:v>563</c:v>
                </c:pt>
                <c:pt idx="238">
                  <c:v>562</c:v>
                </c:pt>
                <c:pt idx="239">
                  <c:v>561</c:v>
                </c:pt>
                <c:pt idx="240">
                  <c:v>560</c:v>
                </c:pt>
                <c:pt idx="241">
                  <c:v>559</c:v>
                </c:pt>
                <c:pt idx="242">
                  <c:v>558</c:v>
                </c:pt>
                <c:pt idx="243">
                  <c:v>557</c:v>
                </c:pt>
                <c:pt idx="244">
                  <c:v>556</c:v>
                </c:pt>
                <c:pt idx="245">
                  <c:v>555</c:v>
                </c:pt>
                <c:pt idx="246">
                  <c:v>554</c:v>
                </c:pt>
                <c:pt idx="247">
                  <c:v>553</c:v>
                </c:pt>
                <c:pt idx="248">
                  <c:v>552</c:v>
                </c:pt>
                <c:pt idx="249">
                  <c:v>551</c:v>
                </c:pt>
                <c:pt idx="250">
                  <c:v>550</c:v>
                </c:pt>
                <c:pt idx="251">
                  <c:v>549</c:v>
                </c:pt>
                <c:pt idx="252">
                  <c:v>548</c:v>
                </c:pt>
                <c:pt idx="253">
                  <c:v>547</c:v>
                </c:pt>
                <c:pt idx="254">
                  <c:v>546</c:v>
                </c:pt>
                <c:pt idx="255">
                  <c:v>545</c:v>
                </c:pt>
                <c:pt idx="256">
                  <c:v>544</c:v>
                </c:pt>
                <c:pt idx="257">
                  <c:v>543</c:v>
                </c:pt>
                <c:pt idx="258">
                  <c:v>542</c:v>
                </c:pt>
                <c:pt idx="259">
                  <c:v>541</c:v>
                </c:pt>
                <c:pt idx="260">
                  <c:v>540</c:v>
                </c:pt>
                <c:pt idx="261">
                  <c:v>539</c:v>
                </c:pt>
                <c:pt idx="262">
                  <c:v>538</c:v>
                </c:pt>
                <c:pt idx="263">
                  <c:v>537</c:v>
                </c:pt>
                <c:pt idx="264">
                  <c:v>536</c:v>
                </c:pt>
                <c:pt idx="265">
                  <c:v>535</c:v>
                </c:pt>
                <c:pt idx="266">
                  <c:v>534</c:v>
                </c:pt>
                <c:pt idx="267">
                  <c:v>533</c:v>
                </c:pt>
                <c:pt idx="268">
                  <c:v>532</c:v>
                </c:pt>
                <c:pt idx="269">
                  <c:v>531</c:v>
                </c:pt>
                <c:pt idx="270">
                  <c:v>530</c:v>
                </c:pt>
                <c:pt idx="271">
                  <c:v>529</c:v>
                </c:pt>
                <c:pt idx="272">
                  <c:v>528</c:v>
                </c:pt>
                <c:pt idx="273">
                  <c:v>527</c:v>
                </c:pt>
                <c:pt idx="274">
                  <c:v>526</c:v>
                </c:pt>
                <c:pt idx="275">
                  <c:v>525</c:v>
                </c:pt>
                <c:pt idx="276">
                  <c:v>524</c:v>
                </c:pt>
                <c:pt idx="277">
                  <c:v>523</c:v>
                </c:pt>
                <c:pt idx="278">
                  <c:v>522</c:v>
                </c:pt>
                <c:pt idx="279">
                  <c:v>521</c:v>
                </c:pt>
                <c:pt idx="280">
                  <c:v>520</c:v>
                </c:pt>
                <c:pt idx="281">
                  <c:v>519</c:v>
                </c:pt>
                <c:pt idx="282">
                  <c:v>518</c:v>
                </c:pt>
                <c:pt idx="283">
                  <c:v>517</c:v>
                </c:pt>
                <c:pt idx="284">
                  <c:v>516</c:v>
                </c:pt>
                <c:pt idx="285">
                  <c:v>515</c:v>
                </c:pt>
                <c:pt idx="286">
                  <c:v>514</c:v>
                </c:pt>
                <c:pt idx="287">
                  <c:v>513</c:v>
                </c:pt>
                <c:pt idx="288">
                  <c:v>512</c:v>
                </c:pt>
                <c:pt idx="289">
                  <c:v>511</c:v>
                </c:pt>
                <c:pt idx="290">
                  <c:v>510</c:v>
                </c:pt>
                <c:pt idx="291">
                  <c:v>509</c:v>
                </c:pt>
                <c:pt idx="292">
                  <c:v>508</c:v>
                </c:pt>
                <c:pt idx="293">
                  <c:v>507</c:v>
                </c:pt>
                <c:pt idx="294">
                  <c:v>506</c:v>
                </c:pt>
                <c:pt idx="295">
                  <c:v>505</c:v>
                </c:pt>
                <c:pt idx="296">
                  <c:v>504</c:v>
                </c:pt>
                <c:pt idx="297">
                  <c:v>503</c:v>
                </c:pt>
                <c:pt idx="298">
                  <c:v>502</c:v>
                </c:pt>
                <c:pt idx="299">
                  <c:v>501</c:v>
                </c:pt>
                <c:pt idx="300">
                  <c:v>500</c:v>
                </c:pt>
                <c:pt idx="301">
                  <c:v>499</c:v>
                </c:pt>
                <c:pt idx="302">
                  <c:v>498</c:v>
                </c:pt>
                <c:pt idx="303">
                  <c:v>497</c:v>
                </c:pt>
                <c:pt idx="304">
                  <c:v>496</c:v>
                </c:pt>
                <c:pt idx="305">
                  <c:v>495</c:v>
                </c:pt>
                <c:pt idx="306">
                  <c:v>494</c:v>
                </c:pt>
                <c:pt idx="307">
                  <c:v>493</c:v>
                </c:pt>
                <c:pt idx="308">
                  <c:v>492</c:v>
                </c:pt>
                <c:pt idx="309">
                  <c:v>491</c:v>
                </c:pt>
                <c:pt idx="310">
                  <c:v>490</c:v>
                </c:pt>
                <c:pt idx="311">
                  <c:v>489</c:v>
                </c:pt>
                <c:pt idx="312">
                  <c:v>488</c:v>
                </c:pt>
                <c:pt idx="313">
                  <c:v>487</c:v>
                </c:pt>
                <c:pt idx="314">
                  <c:v>486</c:v>
                </c:pt>
                <c:pt idx="315">
                  <c:v>485</c:v>
                </c:pt>
                <c:pt idx="316">
                  <c:v>484</c:v>
                </c:pt>
                <c:pt idx="317">
                  <c:v>483</c:v>
                </c:pt>
                <c:pt idx="318">
                  <c:v>482</c:v>
                </c:pt>
                <c:pt idx="319">
                  <c:v>481</c:v>
                </c:pt>
                <c:pt idx="320">
                  <c:v>480</c:v>
                </c:pt>
                <c:pt idx="321">
                  <c:v>479</c:v>
                </c:pt>
                <c:pt idx="322">
                  <c:v>478</c:v>
                </c:pt>
                <c:pt idx="323">
                  <c:v>477</c:v>
                </c:pt>
                <c:pt idx="324">
                  <c:v>476</c:v>
                </c:pt>
                <c:pt idx="325">
                  <c:v>475</c:v>
                </c:pt>
                <c:pt idx="326">
                  <c:v>474</c:v>
                </c:pt>
                <c:pt idx="327">
                  <c:v>473</c:v>
                </c:pt>
                <c:pt idx="328">
                  <c:v>472</c:v>
                </c:pt>
                <c:pt idx="329">
                  <c:v>471</c:v>
                </c:pt>
                <c:pt idx="330">
                  <c:v>470</c:v>
                </c:pt>
                <c:pt idx="331">
                  <c:v>469</c:v>
                </c:pt>
                <c:pt idx="332">
                  <c:v>468</c:v>
                </c:pt>
                <c:pt idx="333">
                  <c:v>467</c:v>
                </c:pt>
                <c:pt idx="334">
                  <c:v>466</c:v>
                </c:pt>
                <c:pt idx="335">
                  <c:v>465</c:v>
                </c:pt>
                <c:pt idx="336">
                  <c:v>464</c:v>
                </c:pt>
                <c:pt idx="337">
                  <c:v>463</c:v>
                </c:pt>
                <c:pt idx="338">
                  <c:v>462</c:v>
                </c:pt>
                <c:pt idx="339">
                  <c:v>461</c:v>
                </c:pt>
                <c:pt idx="340">
                  <c:v>460</c:v>
                </c:pt>
                <c:pt idx="341">
                  <c:v>459</c:v>
                </c:pt>
                <c:pt idx="342">
                  <c:v>458</c:v>
                </c:pt>
                <c:pt idx="343">
                  <c:v>457</c:v>
                </c:pt>
                <c:pt idx="344">
                  <c:v>456</c:v>
                </c:pt>
                <c:pt idx="345">
                  <c:v>455</c:v>
                </c:pt>
                <c:pt idx="346">
                  <c:v>454</c:v>
                </c:pt>
                <c:pt idx="347">
                  <c:v>453</c:v>
                </c:pt>
                <c:pt idx="348">
                  <c:v>452</c:v>
                </c:pt>
                <c:pt idx="349">
                  <c:v>451</c:v>
                </c:pt>
                <c:pt idx="350">
                  <c:v>450</c:v>
                </c:pt>
                <c:pt idx="351">
                  <c:v>449</c:v>
                </c:pt>
                <c:pt idx="352">
                  <c:v>448</c:v>
                </c:pt>
                <c:pt idx="353">
                  <c:v>447</c:v>
                </c:pt>
                <c:pt idx="354">
                  <c:v>446</c:v>
                </c:pt>
                <c:pt idx="355">
                  <c:v>445</c:v>
                </c:pt>
                <c:pt idx="356">
                  <c:v>444</c:v>
                </c:pt>
                <c:pt idx="357">
                  <c:v>443</c:v>
                </c:pt>
                <c:pt idx="358">
                  <c:v>442</c:v>
                </c:pt>
                <c:pt idx="359">
                  <c:v>441</c:v>
                </c:pt>
                <c:pt idx="360">
                  <c:v>440</c:v>
                </c:pt>
                <c:pt idx="361">
                  <c:v>439</c:v>
                </c:pt>
                <c:pt idx="362">
                  <c:v>438</c:v>
                </c:pt>
                <c:pt idx="363">
                  <c:v>437</c:v>
                </c:pt>
                <c:pt idx="364">
                  <c:v>436</c:v>
                </c:pt>
                <c:pt idx="365">
                  <c:v>435</c:v>
                </c:pt>
                <c:pt idx="366">
                  <c:v>434</c:v>
                </c:pt>
                <c:pt idx="367">
                  <c:v>433</c:v>
                </c:pt>
                <c:pt idx="368">
                  <c:v>432</c:v>
                </c:pt>
                <c:pt idx="369">
                  <c:v>431</c:v>
                </c:pt>
                <c:pt idx="370">
                  <c:v>430</c:v>
                </c:pt>
                <c:pt idx="371">
                  <c:v>429</c:v>
                </c:pt>
                <c:pt idx="372">
                  <c:v>428</c:v>
                </c:pt>
                <c:pt idx="373">
                  <c:v>427</c:v>
                </c:pt>
                <c:pt idx="374">
                  <c:v>426</c:v>
                </c:pt>
                <c:pt idx="375">
                  <c:v>425</c:v>
                </c:pt>
                <c:pt idx="376">
                  <c:v>424</c:v>
                </c:pt>
                <c:pt idx="377">
                  <c:v>423</c:v>
                </c:pt>
                <c:pt idx="378">
                  <c:v>422</c:v>
                </c:pt>
                <c:pt idx="379">
                  <c:v>421</c:v>
                </c:pt>
                <c:pt idx="380">
                  <c:v>420</c:v>
                </c:pt>
                <c:pt idx="381">
                  <c:v>419</c:v>
                </c:pt>
                <c:pt idx="382">
                  <c:v>418</c:v>
                </c:pt>
                <c:pt idx="383">
                  <c:v>417</c:v>
                </c:pt>
                <c:pt idx="384">
                  <c:v>416</c:v>
                </c:pt>
                <c:pt idx="385">
                  <c:v>415</c:v>
                </c:pt>
                <c:pt idx="386">
                  <c:v>414</c:v>
                </c:pt>
                <c:pt idx="387">
                  <c:v>413</c:v>
                </c:pt>
                <c:pt idx="388">
                  <c:v>412</c:v>
                </c:pt>
                <c:pt idx="389">
                  <c:v>411</c:v>
                </c:pt>
                <c:pt idx="390">
                  <c:v>410</c:v>
                </c:pt>
                <c:pt idx="391">
                  <c:v>409</c:v>
                </c:pt>
                <c:pt idx="392">
                  <c:v>408</c:v>
                </c:pt>
                <c:pt idx="393">
                  <c:v>407</c:v>
                </c:pt>
                <c:pt idx="394">
                  <c:v>406</c:v>
                </c:pt>
                <c:pt idx="395">
                  <c:v>405</c:v>
                </c:pt>
                <c:pt idx="396">
                  <c:v>404</c:v>
                </c:pt>
                <c:pt idx="397">
                  <c:v>403</c:v>
                </c:pt>
                <c:pt idx="398">
                  <c:v>402</c:v>
                </c:pt>
                <c:pt idx="399">
                  <c:v>401</c:v>
                </c:pt>
                <c:pt idx="400">
                  <c:v>400</c:v>
                </c:pt>
                <c:pt idx="401">
                  <c:v>399</c:v>
                </c:pt>
                <c:pt idx="402">
                  <c:v>398</c:v>
                </c:pt>
                <c:pt idx="403">
                  <c:v>397</c:v>
                </c:pt>
                <c:pt idx="404">
                  <c:v>396</c:v>
                </c:pt>
                <c:pt idx="405">
                  <c:v>395</c:v>
                </c:pt>
                <c:pt idx="406">
                  <c:v>394</c:v>
                </c:pt>
                <c:pt idx="407">
                  <c:v>393</c:v>
                </c:pt>
                <c:pt idx="408">
                  <c:v>392</c:v>
                </c:pt>
                <c:pt idx="409">
                  <c:v>391</c:v>
                </c:pt>
                <c:pt idx="410">
                  <c:v>390</c:v>
                </c:pt>
                <c:pt idx="411">
                  <c:v>389</c:v>
                </c:pt>
                <c:pt idx="412">
                  <c:v>388</c:v>
                </c:pt>
                <c:pt idx="413">
                  <c:v>387</c:v>
                </c:pt>
                <c:pt idx="414">
                  <c:v>386</c:v>
                </c:pt>
                <c:pt idx="415">
                  <c:v>385</c:v>
                </c:pt>
                <c:pt idx="416">
                  <c:v>384</c:v>
                </c:pt>
                <c:pt idx="417">
                  <c:v>383</c:v>
                </c:pt>
                <c:pt idx="418">
                  <c:v>382</c:v>
                </c:pt>
                <c:pt idx="419">
                  <c:v>381</c:v>
                </c:pt>
                <c:pt idx="420">
                  <c:v>380</c:v>
                </c:pt>
                <c:pt idx="421">
                  <c:v>379</c:v>
                </c:pt>
                <c:pt idx="422">
                  <c:v>378</c:v>
                </c:pt>
                <c:pt idx="423">
                  <c:v>377</c:v>
                </c:pt>
                <c:pt idx="424">
                  <c:v>376</c:v>
                </c:pt>
                <c:pt idx="425">
                  <c:v>375</c:v>
                </c:pt>
                <c:pt idx="426">
                  <c:v>374</c:v>
                </c:pt>
                <c:pt idx="427">
                  <c:v>373</c:v>
                </c:pt>
                <c:pt idx="428">
                  <c:v>372</c:v>
                </c:pt>
                <c:pt idx="429">
                  <c:v>371</c:v>
                </c:pt>
                <c:pt idx="430">
                  <c:v>370</c:v>
                </c:pt>
                <c:pt idx="431">
                  <c:v>369</c:v>
                </c:pt>
                <c:pt idx="432">
                  <c:v>368</c:v>
                </c:pt>
                <c:pt idx="433">
                  <c:v>367</c:v>
                </c:pt>
                <c:pt idx="434">
                  <c:v>366</c:v>
                </c:pt>
                <c:pt idx="435">
                  <c:v>365</c:v>
                </c:pt>
                <c:pt idx="436">
                  <c:v>364</c:v>
                </c:pt>
                <c:pt idx="437">
                  <c:v>363</c:v>
                </c:pt>
                <c:pt idx="438">
                  <c:v>362</c:v>
                </c:pt>
                <c:pt idx="439">
                  <c:v>361</c:v>
                </c:pt>
                <c:pt idx="440">
                  <c:v>360</c:v>
                </c:pt>
                <c:pt idx="441">
                  <c:v>359</c:v>
                </c:pt>
                <c:pt idx="442">
                  <c:v>358</c:v>
                </c:pt>
                <c:pt idx="443">
                  <c:v>357</c:v>
                </c:pt>
                <c:pt idx="444">
                  <c:v>356</c:v>
                </c:pt>
                <c:pt idx="445">
                  <c:v>355</c:v>
                </c:pt>
                <c:pt idx="446">
                  <c:v>354</c:v>
                </c:pt>
                <c:pt idx="447">
                  <c:v>353</c:v>
                </c:pt>
                <c:pt idx="448">
                  <c:v>352</c:v>
                </c:pt>
                <c:pt idx="449">
                  <c:v>351</c:v>
                </c:pt>
                <c:pt idx="450">
                  <c:v>350</c:v>
                </c:pt>
                <c:pt idx="451">
                  <c:v>349</c:v>
                </c:pt>
                <c:pt idx="452">
                  <c:v>348</c:v>
                </c:pt>
                <c:pt idx="453">
                  <c:v>347</c:v>
                </c:pt>
                <c:pt idx="454">
                  <c:v>346</c:v>
                </c:pt>
                <c:pt idx="455">
                  <c:v>345</c:v>
                </c:pt>
                <c:pt idx="456">
                  <c:v>344</c:v>
                </c:pt>
                <c:pt idx="457">
                  <c:v>343</c:v>
                </c:pt>
                <c:pt idx="458">
                  <c:v>342</c:v>
                </c:pt>
                <c:pt idx="459">
                  <c:v>341</c:v>
                </c:pt>
                <c:pt idx="460">
                  <c:v>340</c:v>
                </c:pt>
                <c:pt idx="461">
                  <c:v>339</c:v>
                </c:pt>
                <c:pt idx="462">
                  <c:v>338</c:v>
                </c:pt>
                <c:pt idx="463">
                  <c:v>337</c:v>
                </c:pt>
                <c:pt idx="464">
                  <c:v>336</c:v>
                </c:pt>
                <c:pt idx="465">
                  <c:v>335</c:v>
                </c:pt>
                <c:pt idx="466">
                  <c:v>334</c:v>
                </c:pt>
                <c:pt idx="467">
                  <c:v>333</c:v>
                </c:pt>
                <c:pt idx="468">
                  <c:v>332</c:v>
                </c:pt>
                <c:pt idx="469">
                  <c:v>331</c:v>
                </c:pt>
                <c:pt idx="470">
                  <c:v>330</c:v>
                </c:pt>
                <c:pt idx="471">
                  <c:v>329</c:v>
                </c:pt>
                <c:pt idx="472">
                  <c:v>328</c:v>
                </c:pt>
                <c:pt idx="473">
                  <c:v>327</c:v>
                </c:pt>
                <c:pt idx="474">
                  <c:v>326</c:v>
                </c:pt>
                <c:pt idx="475">
                  <c:v>325</c:v>
                </c:pt>
                <c:pt idx="476">
                  <c:v>324</c:v>
                </c:pt>
                <c:pt idx="477">
                  <c:v>323</c:v>
                </c:pt>
                <c:pt idx="478">
                  <c:v>322</c:v>
                </c:pt>
                <c:pt idx="479">
                  <c:v>321</c:v>
                </c:pt>
                <c:pt idx="480">
                  <c:v>320</c:v>
                </c:pt>
                <c:pt idx="481">
                  <c:v>319</c:v>
                </c:pt>
                <c:pt idx="482">
                  <c:v>318</c:v>
                </c:pt>
                <c:pt idx="483">
                  <c:v>317</c:v>
                </c:pt>
                <c:pt idx="484">
                  <c:v>316</c:v>
                </c:pt>
                <c:pt idx="485">
                  <c:v>315</c:v>
                </c:pt>
                <c:pt idx="486">
                  <c:v>314</c:v>
                </c:pt>
                <c:pt idx="487">
                  <c:v>313</c:v>
                </c:pt>
                <c:pt idx="488">
                  <c:v>312</c:v>
                </c:pt>
                <c:pt idx="489">
                  <c:v>311</c:v>
                </c:pt>
                <c:pt idx="490">
                  <c:v>310</c:v>
                </c:pt>
                <c:pt idx="491">
                  <c:v>309</c:v>
                </c:pt>
                <c:pt idx="492">
                  <c:v>308</c:v>
                </c:pt>
                <c:pt idx="493">
                  <c:v>307</c:v>
                </c:pt>
                <c:pt idx="494">
                  <c:v>306</c:v>
                </c:pt>
                <c:pt idx="495">
                  <c:v>305</c:v>
                </c:pt>
                <c:pt idx="496">
                  <c:v>304</c:v>
                </c:pt>
                <c:pt idx="497">
                  <c:v>303</c:v>
                </c:pt>
                <c:pt idx="498">
                  <c:v>302</c:v>
                </c:pt>
                <c:pt idx="499">
                  <c:v>301</c:v>
                </c:pt>
                <c:pt idx="500">
                  <c:v>300</c:v>
                </c:pt>
              </c:numCache>
            </c:numRef>
          </c:xVal>
          <c:yVal>
            <c:numRef>
              <c:f>[1]Sheet1!$B$2:$B$502</c:f>
              <c:numCache>
                <c:formatCode>General</c:formatCode>
                <c:ptCount val="501"/>
                <c:pt idx="0">
                  <c:v>2.0000000000000002E-5</c:v>
                </c:pt>
                <c:pt idx="1">
                  <c:v>-8.8000000000000003E-4</c:v>
                </c:pt>
                <c:pt idx="2">
                  <c:v>-5.5999999999999995E-4</c:v>
                </c:pt>
                <c:pt idx="3">
                  <c:v>-9.7000000000000005E-4</c:v>
                </c:pt>
                <c:pt idx="4">
                  <c:v>-3.3E-4</c:v>
                </c:pt>
                <c:pt idx="5">
                  <c:v>-7.2999999999999996E-4</c:v>
                </c:pt>
                <c:pt idx="6">
                  <c:v>-3.3E-4</c:v>
                </c:pt>
                <c:pt idx="7">
                  <c:v>9.0000000000000006E-5</c:v>
                </c:pt>
                <c:pt idx="8">
                  <c:v>-4.6999999999999999E-4</c:v>
                </c:pt>
                <c:pt idx="9">
                  <c:v>-1E-4</c:v>
                </c:pt>
                <c:pt idx="10">
                  <c:v>-1E-3</c:v>
                </c:pt>
                <c:pt idx="11">
                  <c:v>-8.3000000000000001E-4</c:v>
                </c:pt>
                <c:pt idx="12">
                  <c:v>-6.9999999999999994E-5</c:v>
                </c:pt>
                <c:pt idx="13">
                  <c:v>-7.3999999999999999E-4</c:v>
                </c:pt>
                <c:pt idx="14">
                  <c:v>-4.2000000000000002E-4</c:v>
                </c:pt>
                <c:pt idx="15">
                  <c:v>-6.8000000000000005E-4</c:v>
                </c:pt>
                <c:pt idx="16">
                  <c:v>-8.3000000000000001E-4</c:v>
                </c:pt>
                <c:pt idx="17">
                  <c:v>-3.5E-4</c:v>
                </c:pt>
                <c:pt idx="18">
                  <c:v>-4.8000000000000001E-4</c:v>
                </c:pt>
                <c:pt idx="19">
                  <c:v>6.0000000000000002E-5</c:v>
                </c:pt>
                <c:pt idx="20">
                  <c:v>-2.5000000000000001E-4</c:v>
                </c:pt>
                <c:pt idx="21">
                  <c:v>-5.9000000000000003E-4</c:v>
                </c:pt>
                <c:pt idx="22">
                  <c:v>-3.5E-4</c:v>
                </c:pt>
                <c:pt idx="23">
                  <c:v>-4.6999999999999999E-4</c:v>
                </c:pt>
                <c:pt idx="24">
                  <c:v>-1.0000000000000001E-5</c:v>
                </c:pt>
                <c:pt idx="25">
                  <c:v>0</c:v>
                </c:pt>
                <c:pt idx="26">
                  <c:v>-1.2E-4</c:v>
                </c:pt>
                <c:pt idx="27">
                  <c:v>-2.0000000000000002E-5</c:v>
                </c:pt>
                <c:pt idx="28">
                  <c:v>-3.2000000000000003E-4</c:v>
                </c:pt>
                <c:pt idx="29">
                  <c:v>-5.0000000000000001E-4</c:v>
                </c:pt>
                <c:pt idx="30">
                  <c:v>-5.8E-4</c:v>
                </c:pt>
                <c:pt idx="31">
                  <c:v>-7.6000000000000004E-4</c:v>
                </c:pt>
                <c:pt idx="32">
                  <c:v>-3.2000000000000003E-4</c:v>
                </c:pt>
                <c:pt idx="33">
                  <c:v>-1.7000000000000001E-4</c:v>
                </c:pt>
                <c:pt idx="34">
                  <c:v>-4.0999999999999999E-4</c:v>
                </c:pt>
                <c:pt idx="35">
                  <c:v>-5.9999999999999995E-4</c:v>
                </c:pt>
                <c:pt idx="36">
                  <c:v>3.0000000000000001E-5</c:v>
                </c:pt>
                <c:pt idx="37">
                  <c:v>-9.0000000000000006E-5</c:v>
                </c:pt>
                <c:pt idx="38">
                  <c:v>-1.2999999999999999E-4</c:v>
                </c:pt>
                <c:pt idx="39">
                  <c:v>-3.5E-4</c:v>
                </c:pt>
                <c:pt idx="40">
                  <c:v>1.1E-4</c:v>
                </c:pt>
                <c:pt idx="41">
                  <c:v>-2.4000000000000001E-4</c:v>
                </c:pt>
                <c:pt idx="42">
                  <c:v>2.0000000000000002E-5</c:v>
                </c:pt>
                <c:pt idx="43">
                  <c:v>-1.6000000000000001E-4</c:v>
                </c:pt>
                <c:pt idx="44">
                  <c:v>-5.0000000000000001E-4</c:v>
                </c:pt>
                <c:pt idx="45">
                  <c:v>-2.5000000000000001E-4</c:v>
                </c:pt>
                <c:pt idx="46">
                  <c:v>-3.2000000000000003E-4</c:v>
                </c:pt>
                <c:pt idx="47">
                  <c:v>-7.2000000000000005E-4</c:v>
                </c:pt>
                <c:pt idx="48">
                  <c:v>-2.7E-4</c:v>
                </c:pt>
                <c:pt idx="49">
                  <c:v>-3.6999999999999999E-4</c:v>
                </c:pt>
                <c:pt idx="50">
                  <c:v>8.0000000000000007E-5</c:v>
                </c:pt>
                <c:pt idx="51">
                  <c:v>-1.7000000000000001E-4</c:v>
                </c:pt>
                <c:pt idx="52">
                  <c:v>-6.0000000000000002E-5</c:v>
                </c:pt>
                <c:pt idx="53">
                  <c:v>-5.0000000000000002E-5</c:v>
                </c:pt>
                <c:pt idx="54">
                  <c:v>-3.4000000000000002E-4</c:v>
                </c:pt>
                <c:pt idx="55">
                  <c:v>-1.3999999999999999E-4</c:v>
                </c:pt>
                <c:pt idx="56">
                  <c:v>-6.0000000000000002E-5</c:v>
                </c:pt>
                <c:pt idx="57">
                  <c:v>1.6000000000000001E-4</c:v>
                </c:pt>
                <c:pt idx="58">
                  <c:v>1.6000000000000001E-4</c:v>
                </c:pt>
                <c:pt idx="59">
                  <c:v>-3.3E-4</c:v>
                </c:pt>
                <c:pt idx="60">
                  <c:v>-2.0000000000000002E-5</c:v>
                </c:pt>
                <c:pt idx="61">
                  <c:v>1.2999999999999999E-4</c:v>
                </c:pt>
                <c:pt idx="62">
                  <c:v>1.9000000000000001E-4</c:v>
                </c:pt>
                <c:pt idx="63">
                  <c:v>-1.3999999999999999E-4</c:v>
                </c:pt>
                <c:pt idx="64">
                  <c:v>1.7000000000000001E-4</c:v>
                </c:pt>
                <c:pt idx="65">
                  <c:v>-4.0000000000000003E-5</c:v>
                </c:pt>
                <c:pt idx="66">
                  <c:v>1.2E-4</c:v>
                </c:pt>
                <c:pt idx="67">
                  <c:v>2.2000000000000001E-4</c:v>
                </c:pt>
                <c:pt idx="68">
                  <c:v>5.0000000000000001E-4</c:v>
                </c:pt>
                <c:pt idx="69">
                  <c:v>3.3E-4</c:v>
                </c:pt>
                <c:pt idx="70">
                  <c:v>4.2000000000000002E-4</c:v>
                </c:pt>
                <c:pt idx="71">
                  <c:v>3.4000000000000002E-4</c:v>
                </c:pt>
                <c:pt idx="72">
                  <c:v>8.0000000000000004E-4</c:v>
                </c:pt>
                <c:pt idx="73">
                  <c:v>6.7000000000000002E-4</c:v>
                </c:pt>
                <c:pt idx="74">
                  <c:v>8.0999999999999996E-4</c:v>
                </c:pt>
                <c:pt idx="75">
                  <c:v>5.5999999999999995E-4</c:v>
                </c:pt>
                <c:pt idx="76">
                  <c:v>1.24E-3</c:v>
                </c:pt>
                <c:pt idx="77">
                  <c:v>6.9999999999999999E-4</c:v>
                </c:pt>
                <c:pt idx="78">
                  <c:v>8.5999999999999998E-4</c:v>
                </c:pt>
                <c:pt idx="79">
                  <c:v>1.1299999999999999E-3</c:v>
                </c:pt>
                <c:pt idx="80">
                  <c:v>9.7000000000000005E-4</c:v>
                </c:pt>
                <c:pt idx="81">
                  <c:v>1.23E-3</c:v>
                </c:pt>
                <c:pt idx="82">
                  <c:v>9.6000000000000002E-4</c:v>
                </c:pt>
                <c:pt idx="83">
                  <c:v>1.2800000000000001E-3</c:v>
                </c:pt>
                <c:pt idx="84">
                  <c:v>9.1E-4</c:v>
                </c:pt>
                <c:pt idx="85">
                  <c:v>8.5999999999999998E-4</c:v>
                </c:pt>
                <c:pt idx="86">
                  <c:v>1.1100000000000001E-3</c:v>
                </c:pt>
                <c:pt idx="87">
                  <c:v>1.1000000000000001E-3</c:v>
                </c:pt>
                <c:pt idx="88">
                  <c:v>1.17E-3</c:v>
                </c:pt>
                <c:pt idx="89">
                  <c:v>1.2999999999999999E-3</c:v>
                </c:pt>
                <c:pt idx="90">
                  <c:v>5.5000000000000003E-4</c:v>
                </c:pt>
                <c:pt idx="91">
                  <c:v>1.07E-3</c:v>
                </c:pt>
                <c:pt idx="92">
                  <c:v>1.0499999999999999E-3</c:v>
                </c:pt>
                <c:pt idx="93">
                  <c:v>1.0300000000000001E-3</c:v>
                </c:pt>
                <c:pt idx="94">
                  <c:v>9.3000000000000005E-4</c:v>
                </c:pt>
                <c:pt idx="95">
                  <c:v>8.8000000000000003E-4</c:v>
                </c:pt>
                <c:pt idx="96">
                  <c:v>7.9000000000000001E-4</c:v>
                </c:pt>
                <c:pt idx="97">
                  <c:v>9.1E-4</c:v>
                </c:pt>
                <c:pt idx="98">
                  <c:v>1.1100000000000001E-3</c:v>
                </c:pt>
                <c:pt idx="99">
                  <c:v>1.3600000000000001E-3</c:v>
                </c:pt>
                <c:pt idx="100">
                  <c:v>1.16E-3</c:v>
                </c:pt>
                <c:pt idx="101">
                  <c:v>7.7999999999999999E-4</c:v>
                </c:pt>
                <c:pt idx="102">
                  <c:v>1.0499999999999999E-3</c:v>
                </c:pt>
                <c:pt idx="103">
                  <c:v>8.8999999999999995E-4</c:v>
                </c:pt>
                <c:pt idx="104">
                  <c:v>1.1299999999999999E-3</c:v>
                </c:pt>
                <c:pt idx="105">
                  <c:v>1.1000000000000001E-3</c:v>
                </c:pt>
                <c:pt idx="106">
                  <c:v>1.75E-3</c:v>
                </c:pt>
                <c:pt idx="107">
                  <c:v>1.5399999999999999E-3</c:v>
                </c:pt>
                <c:pt idx="108">
                  <c:v>1.4E-3</c:v>
                </c:pt>
                <c:pt idx="109">
                  <c:v>1.1100000000000001E-3</c:v>
                </c:pt>
                <c:pt idx="110">
                  <c:v>1.6800000000000001E-3</c:v>
                </c:pt>
                <c:pt idx="111">
                  <c:v>1.8500000000000001E-3</c:v>
                </c:pt>
                <c:pt idx="112">
                  <c:v>2.0300000000000001E-3</c:v>
                </c:pt>
                <c:pt idx="113">
                  <c:v>2.49E-3</c:v>
                </c:pt>
                <c:pt idx="114">
                  <c:v>2.8800000000000002E-3</c:v>
                </c:pt>
                <c:pt idx="115">
                  <c:v>2.8400000000000001E-3</c:v>
                </c:pt>
                <c:pt idx="116">
                  <c:v>2.8800000000000002E-3</c:v>
                </c:pt>
                <c:pt idx="117">
                  <c:v>3.5500000000000002E-3</c:v>
                </c:pt>
                <c:pt idx="118">
                  <c:v>4.0099999999999997E-3</c:v>
                </c:pt>
                <c:pt idx="119">
                  <c:v>4.8900000000000002E-3</c:v>
                </c:pt>
                <c:pt idx="120">
                  <c:v>5.8999999999999999E-3</c:v>
                </c:pt>
                <c:pt idx="121">
                  <c:v>6.8999999999999999E-3</c:v>
                </c:pt>
                <c:pt idx="122">
                  <c:v>8.0800000000000004E-3</c:v>
                </c:pt>
                <c:pt idx="123">
                  <c:v>9.8700000000000003E-3</c:v>
                </c:pt>
                <c:pt idx="124">
                  <c:v>1.1639999999999999E-2</c:v>
                </c:pt>
                <c:pt idx="125">
                  <c:v>1.4149999999999999E-2</c:v>
                </c:pt>
                <c:pt idx="126">
                  <c:v>1.7389999999999999E-2</c:v>
                </c:pt>
                <c:pt idx="127">
                  <c:v>2.128E-2</c:v>
                </c:pt>
                <c:pt idx="128">
                  <c:v>2.5819999999999999E-2</c:v>
                </c:pt>
                <c:pt idx="129">
                  <c:v>3.117E-2</c:v>
                </c:pt>
                <c:pt idx="130">
                  <c:v>3.8080000000000003E-2</c:v>
                </c:pt>
                <c:pt idx="131">
                  <c:v>4.5850000000000002E-2</c:v>
                </c:pt>
                <c:pt idx="132">
                  <c:v>5.5070000000000001E-2</c:v>
                </c:pt>
                <c:pt idx="133">
                  <c:v>6.5540000000000001E-2</c:v>
                </c:pt>
                <c:pt idx="134">
                  <c:v>7.6969999999999997E-2</c:v>
                </c:pt>
                <c:pt idx="135">
                  <c:v>0.09</c:v>
                </c:pt>
                <c:pt idx="136">
                  <c:v>0.10369</c:v>
                </c:pt>
                <c:pt idx="137">
                  <c:v>0.11840000000000001</c:v>
                </c:pt>
                <c:pt idx="138">
                  <c:v>0.13406000000000001</c:v>
                </c:pt>
                <c:pt idx="139">
                  <c:v>0.14935999999999999</c:v>
                </c:pt>
                <c:pt idx="140">
                  <c:v>0.16452</c:v>
                </c:pt>
                <c:pt idx="141">
                  <c:v>0.17929999999999999</c:v>
                </c:pt>
                <c:pt idx="142">
                  <c:v>0.19339999999999999</c:v>
                </c:pt>
                <c:pt idx="143">
                  <c:v>0.20588000000000001</c:v>
                </c:pt>
                <c:pt idx="144">
                  <c:v>0.21793000000000001</c:v>
                </c:pt>
                <c:pt idx="145">
                  <c:v>0.22699</c:v>
                </c:pt>
                <c:pt idx="146">
                  <c:v>0.23477000000000001</c:v>
                </c:pt>
                <c:pt idx="147">
                  <c:v>0.23966000000000001</c:v>
                </c:pt>
                <c:pt idx="148">
                  <c:v>0.24252000000000001</c:v>
                </c:pt>
                <c:pt idx="149">
                  <c:v>0.24243999999999999</c:v>
                </c:pt>
                <c:pt idx="150">
                  <c:v>0.23971000000000001</c:v>
                </c:pt>
                <c:pt idx="151">
                  <c:v>0.23411000000000001</c:v>
                </c:pt>
                <c:pt idx="152">
                  <c:v>0.22520999999999999</c:v>
                </c:pt>
                <c:pt idx="153">
                  <c:v>0.21385000000000001</c:v>
                </c:pt>
                <c:pt idx="154">
                  <c:v>0.20000999999999999</c:v>
                </c:pt>
                <c:pt idx="155">
                  <c:v>0.18411</c:v>
                </c:pt>
                <c:pt idx="156">
                  <c:v>0.16736999999999999</c:v>
                </c:pt>
                <c:pt idx="157">
                  <c:v>0.15018000000000001</c:v>
                </c:pt>
                <c:pt idx="158">
                  <c:v>0.13309000000000001</c:v>
                </c:pt>
                <c:pt idx="159">
                  <c:v>0.11688</c:v>
                </c:pt>
                <c:pt idx="160">
                  <c:v>0.10202</c:v>
                </c:pt>
                <c:pt idx="161">
                  <c:v>8.856E-2</c:v>
                </c:pt>
                <c:pt idx="162">
                  <c:v>7.6749999999999999E-2</c:v>
                </c:pt>
                <c:pt idx="163">
                  <c:v>6.6449999999999995E-2</c:v>
                </c:pt>
                <c:pt idx="164">
                  <c:v>5.7869999999999998E-2</c:v>
                </c:pt>
                <c:pt idx="165">
                  <c:v>5.0369999999999998E-2</c:v>
                </c:pt>
                <c:pt idx="166">
                  <c:v>4.4200000000000003E-2</c:v>
                </c:pt>
                <c:pt idx="167">
                  <c:v>3.9230000000000001E-2</c:v>
                </c:pt>
                <c:pt idx="168">
                  <c:v>3.499E-2</c:v>
                </c:pt>
                <c:pt idx="169">
                  <c:v>3.1710000000000002E-2</c:v>
                </c:pt>
                <c:pt idx="170">
                  <c:v>2.869E-2</c:v>
                </c:pt>
                <c:pt idx="171">
                  <c:v>2.631E-2</c:v>
                </c:pt>
                <c:pt idx="172">
                  <c:v>2.4379999999999999E-2</c:v>
                </c:pt>
                <c:pt idx="173">
                  <c:v>2.342E-2</c:v>
                </c:pt>
                <c:pt idx="174">
                  <c:v>2.2270000000000002E-2</c:v>
                </c:pt>
                <c:pt idx="175">
                  <c:v>2.137E-2</c:v>
                </c:pt>
                <c:pt idx="176">
                  <c:v>2.1129999999999999E-2</c:v>
                </c:pt>
                <c:pt idx="177">
                  <c:v>2.052E-2</c:v>
                </c:pt>
                <c:pt idx="178">
                  <c:v>2.0279999999999999E-2</c:v>
                </c:pt>
                <c:pt idx="179">
                  <c:v>2.0490000000000001E-2</c:v>
                </c:pt>
                <c:pt idx="180">
                  <c:v>2.0449999999999999E-2</c:v>
                </c:pt>
                <c:pt idx="181">
                  <c:v>2.0580000000000001E-2</c:v>
                </c:pt>
                <c:pt idx="182">
                  <c:v>2.1270000000000001E-2</c:v>
                </c:pt>
                <c:pt idx="183">
                  <c:v>2.1899999999999999E-2</c:v>
                </c:pt>
                <c:pt idx="184">
                  <c:v>2.2280000000000001E-2</c:v>
                </c:pt>
                <c:pt idx="185">
                  <c:v>2.3269999999999999E-2</c:v>
                </c:pt>
                <c:pt idx="186">
                  <c:v>2.4060000000000002E-2</c:v>
                </c:pt>
                <c:pt idx="187">
                  <c:v>2.4969999999999999E-2</c:v>
                </c:pt>
                <c:pt idx="188">
                  <c:v>2.6280000000000001E-2</c:v>
                </c:pt>
                <c:pt idx="189">
                  <c:v>2.7310000000000001E-2</c:v>
                </c:pt>
                <c:pt idx="190">
                  <c:v>2.8500000000000001E-2</c:v>
                </c:pt>
                <c:pt idx="191">
                  <c:v>2.971E-2</c:v>
                </c:pt>
                <c:pt idx="192">
                  <c:v>3.1150000000000001E-2</c:v>
                </c:pt>
                <c:pt idx="193">
                  <c:v>3.2120000000000003E-2</c:v>
                </c:pt>
                <c:pt idx="194">
                  <c:v>3.3590000000000002E-2</c:v>
                </c:pt>
                <c:pt idx="195">
                  <c:v>3.465E-2</c:v>
                </c:pt>
                <c:pt idx="196">
                  <c:v>3.585E-2</c:v>
                </c:pt>
                <c:pt idx="197">
                  <c:v>3.6839999999999998E-2</c:v>
                </c:pt>
                <c:pt idx="198">
                  <c:v>3.764E-2</c:v>
                </c:pt>
                <c:pt idx="199">
                  <c:v>3.8159999999999999E-2</c:v>
                </c:pt>
                <c:pt idx="200">
                  <c:v>3.8670000000000003E-2</c:v>
                </c:pt>
                <c:pt idx="201">
                  <c:v>3.848E-2</c:v>
                </c:pt>
                <c:pt idx="202">
                  <c:v>3.8219999999999997E-2</c:v>
                </c:pt>
                <c:pt idx="203">
                  <c:v>3.7629999999999997E-2</c:v>
                </c:pt>
                <c:pt idx="204">
                  <c:v>3.6790000000000003E-2</c:v>
                </c:pt>
                <c:pt idx="205">
                  <c:v>3.5810000000000002E-2</c:v>
                </c:pt>
                <c:pt idx="206">
                  <c:v>3.4590000000000003E-2</c:v>
                </c:pt>
                <c:pt idx="207">
                  <c:v>3.3029999999999997E-2</c:v>
                </c:pt>
                <c:pt idx="208">
                  <c:v>3.1530000000000002E-2</c:v>
                </c:pt>
                <c:pt idx="209">
                  <c:v>2.989E-2</c:v>
                </c:pt>
                <c:pt idx="210">
                  <c:v>2.809E-2</c:v>
                </c:pt>
                <c:pt idx="211">
                  <c:v>2.6110000000000001E-2</c:v>
                </c:pt>
                <c:pt idx="212">
                  <c:v>2.4129999999999999E-2</c:v>
                </c:pt>
                <c:pt idx="213">
                  <c:v>2.257E-2</c:v>
                </c:pt>
                <c:pt idx="214">
                  <c:v>2.0639999999999999E-2</c:v>
                </c:pt>
                <c:pt idx="215">
                  <c:v>1.9E-2</c:v>
                </c:pt>
                <c:pt idx="216">
                  <c:v>1.7520000000000001E-2</c:v>
                </c:pt>
                <c:pt idx="217">
                  <c:v>1.6310000000000002E-2</c:v>
                </c:pt>
                <c:pt idx="218">
                  <c:v>1.486E-2</c:v>
                </c:pt>
                <c:pt idx="219">
                  <c:v>1.4030000000000001E-2</c:v>
                </c:pt>
                <c:pt idx="220">
                  <c:v>1.315E-2</c:v>
                </c:pt>
                <c:pt idx="221">
                  <c:v>1.2880000000000001E-2</c:v>
                </c:pt>
                <c:pt idx="222">
                  <c:v>1.2370000000000001E-2</c:v>
                </c:pt>
                <c:pt idx="223">
                  <c:v>1.1900000000000001E-2</c:v>
                </c:pt>
                <c:pt idx="224">
                  <c:v>1.15E-2</c:v>
                </c:pt>
                <c:pt idx="225">
                  <c:v>1.146E-2</c:v>
                </c:pt>
                <c:pt idx="226">
                  <c:v>1.15E-2</c:v>
                </c:pt>
                <c:pt idx="227">
                  <c:v>1.1469999999999999E-2</c:v>
                </c:pt>
                <c:pt idx="228">
                  <c:v>1.124E-2</c:v>
                </c:pt>
                <c:pt idx="229">
                  <c:v>1.125E-2</c:v>
                </c:pt>
                <c:pt idx="230">
                  <c:v>1.1610000000000001E-2</c:v>
                </c:pt>
                <c:pt idx="231">
                  <c:v>1.1900000000000001E-2</c:v>
                </c:pt>
                <c:pt idx="232">
                  <c:v>1.2149999999999999E-2</c:v>
                </c:pt>
                <c:pt idx="233">
                  <c:v>1.251E-2</c:v>
                </c:pt>
                <c:pt idx="234">
                  <c:v>1.2760000000000001E-2</c:v>
                </c:pt>
                <c:pt idx="235">
                  <c:v>1.3599999999999999E-2</c:v>
                </c:pt>
                <c:pt idx="236">
                  <c:v>1.418E-2</c:v>
                </c:pt>
                <c:pt idx="237">
                  <c:v>1.451E-2</c:v>
                </c:pt>
                <c:pt idx="238">
                  <c:v>1.5010000000000001E-2</c:v>
                </c:pt>
                <c:pt idx="239">
                  <c:v>1.5779999999999999E-2</c:v>
                </c:pt>
                <c:pt idx="240">
                  <c:v>1.6299999999999999E-2</c:v>
                </c:pt>
                <c:pt idx="241">
                  <c:v>1.7160000000000002E-2</c:v>
                </c:pt>
                <c:pt idx="242">
                  <c:v>1.7850000000000001E-2</c:v>
                </c:pt>
                <c:pt idx="243">
                  <c:v>1.8929999999999999E-2</c:v>
                </c:pt>
                <c:pt idx="244">
                  <c:v>1.9380000000000001E-2</c:v>
                </c:pt>
                <c:pt idx="245">
                  <c:v>2.009E-2</c:v>
                </c:pt>
                <c:pt idx="246">
                  <c:v>2.0969999999999999E-2</c:v>
                </c:pt>
                <c:pt idx="247">
                  <c:v>2.1680000000000001E-2</c:v>
                </c:pt>
                <c:pt idx="248">
                  <c:v>2.2530000000000001E-2</c:v>
                </c:pt>
                <c:pt idx="249">
                  <c:v>2.3310000000000001E-2</c:v>
                </c:pt>
                <c:pt idx="250">
                  <c:v>2.4109999999999999E-2</c:v>
                </c:pt>
                <c:pt idx="251">
                  <c:v>2.4830000000000001E-2</c:v>
                </c:pt>
                <c:pt idx="252">
                  <c:v>2.5360000000000001E-2</c:v>
                </c:pt>
                <c:pt idx="253">
                  <c:v>2.6759999999999999E-2</c:v>
                </c:pt>
                <c:pt idx="254">
                  <c:v>2.793E-2</c:v>
                </c:pt>
                <c:pt idx="255">
                  <c:v>2.8799999999999999E-2</c:v>
                </c:pt>
                <c:pt idx="256">
                  <c:v>3.0519999999999999E-2</c:v>
                </c:pt>
                <c:pt idx="257">
                  <c:v>3.2469999999999999E-2</c:v>
                </c:pt>
                <c:pt idx="258">
                  <c:v>3.4009999999999999E-2</c:v>
                </c:pt>
                <c:pt idx="259">
                  <c:v>3.603E-2</c:v>
                </c:pt>
                <c:pt idx="260">
                  <c:v>3.7839999999999999E-2</c:v>
                </c:pt>
                <c:pt idx="261">
                  <c:v>4.0070000000000001E-2</c:v>
                </c:pt>
                <c:pt idx="262">
                  <c:v>4.165E-2</c:v>
                </c:pt>
                <c:pt idx="263">
                  <c:v>4.3299999999999998E-2</c:v>
                </c:pt>
                <c:pt idx="264">
                  <c:v>4.4519999999999997E-2</c:v>
                </c:pt>
                <c:pt idx="265">
                  <c:v>4.5469999999999997E-2</c:v>
                </c:pt>
                <c:pt idx="266">
                  <c:v>4.5920000000000002E-2</c:v>
                </c:pt>
                <c:pt idx="267">
                  <c:v>4.5809999999999997E-2</c:v>
                </c:pt>
                <c:pt idx="268">
                  <c:v>4.5690000000000001E-2</c:v>
                </c:pt>
                <c:pt idx="269">
                  <c:v>4.4999999999999998E-2</c:v>
                </c:pt>
                <c:pt idx="270">
                  <c:v>4.4310000000000002E-2</c:v>
                </c:pt>
                <c:pt idx="271">
                  <c:v>4.3889999999999998E-2</c:v>
                </c:pt>
                <c:pt idx="272">
                  <c:v>4.3560000000000001E-2</c:v>
                </c:pt>
                <c:pt idx="273">
                  <c:v>4.3610000000000003E-2</c:v>
                </c:pt>
                <c:pt idx="274">
                  <c:v>4.4319999999999998E-2</c:v>
                </c:pt>
                <c:pt idx="275">
                  <c:v>4.573E-2</c:v>
                </c:pt>
                <c:pt idx="276">
                  <c:v>4.7759999999999997E-2</c:v>
                </c:pt>
                <c:pt idx="277">
                  <c:v>5.049E-2</c:v>
                </c:pt>
                <c:pt idx="278">
                  <c:v>5.3679999999999999E-2</c:v>
                </c:pt>
                <c:pt idx="279">
                  <c:v>5.7500000000000002E-2</c:v>
                </c:pt>
                <c:pt idx="280">
                  <c:v>6.0740000000000002E-2</c:v>
                </c:pt>
                <c:pt idx="281">
                  <c:v>6.6460000000000005E-2</c:v>
                </c:pt>
                <c:pt idx="282">
                  <c:v>7.1629999999999999E-2</c:v>
                </c:pt>
                <c:pt idx="283">
                  <c:v>7.6759999999999995E-2</c:v>
                </c:pt>
                <c:pt idx="284">
                  <c:v>8.1970000000000001E-2</c:v>
                </c:pt>
                <c:pt idx="285">
                  <c:v>8.7650000000000006E-2</c:v>
                </c:pt>
                <c:pt idx="286">
                  <c:v>9.2999999999999999E-2</c:v>
                </c:pt>
                <c:pt idx="287">
                  <c:v>9.8150000000000001E-2</c:v>
                </c:pt>
                <c:pt idx="288">
                  <c:v>0.10308</c:v>
                </c:pt>
                <c:pt idx="289">
                  <c:v>0.10704</c:v>
                </c:pt>
                <c:pt idx="290">
                  <c:v>0.11027000000000001</c:v>
                </c:pt>
                <c:pt idx="291">
                  <c:v>0.11248</c:v>
                </c:pt>
                <c:pt idx="292">
                  <c:v>0.11362999999999999</c:v>
                </c:pt>
                <c:pt idx="293">
                  <c:v>0.11384</c:v>
                </c:pt>
                <c:pt idx="294">
                  <c:v>0.1134</c:v>
                </c:pt>
                <c:pt idx="295">
                  <c:v>0.11206000000000001</c:v>
                </c:pt>
                <c:pt idx="296">
                  <c:v>0.11018</c:v>
                </c:pt>
                <c:pt idx="297">
                  <c:v>0.10795</c:v>
                </c:pt>
                <c:pt idx="298">
                  <c:v>0.10503999999999999</c:v>
                </c:pt>
                <c:pt idx="299">
                  <c:v>0.10211000000000001</c:v>
                </c:pt>
                <c:pt idx="300">
                  <c:v>9.8720000000000002E-2</c:v>
                </c:pt>
                <c:pt idx="301">
                  <c:v>9.486E-2</c:v>
                </c:pt>
                <c:pt idx="302">
                  <c:v>9.0690000000000007E-2</c:v>
                </c:pt>
                <c:pt idx="303">
                  <c:v>8.652E-2</c:v>
                </c:pt>
                <c:pt idx="304">
                  <c:v>8.0159999999999995E-2</c:v>
                </c:pt>
                <c:pt idx="305">
                  <c:v>7.4219999999999994E-2</c:v>
                </c:pt>
                <c:pt idx="306">
                  <c:v>6.8540000000000004E-2</c:v>
                </c:pt>
                <c:pt idx="307">
                  <c:v>6.2520000000000006E-2</c:v>
                </c:pt>
                <c:pt idx="308">
                  <c:v>5.7000000000000002E-2</c:v>
                </c:pt>
                <c:pt idx="309">
                  <c:v>5.1900000000000002E-2</c:v>
                </c:pt>
                <c:pt idx="310">
                  <c:v>4.7669999999999997E-2</c:v>
                </c:pt>
                <c:pt idx="311">
                  <c:v>4.4069999999999998E-2</c:v>
                </c:pt>
                <c:pt idx="312">
                  <c:v>4.0869999999999997E-2</c:v>
                </c:pt>
                <c:pt idx="313">
                  <c:v>3.8379999999999997E-2</c:v>
                </c:pt>
                <c:pt idx="314">
                  <c:v>3.6450000000000003E-2</c:v>
                </c:pt>
                <c:pt idx="315">
                  <c:v>3.5180000000000003E-2</c:v>
                </c:pt>
                <c:pt idx="316">
                  <c:v>3.4180000000000002E-2</c:v>
                </c:pt>
                <c:pt idx="317">
                  <c:v>3.3309999999999999E-2</c:v>
                </c:pt>
                <c:pt idx="318">
                  <c:v>3.2480000000000002E-2</c:v>
                </c:pt>
                <c:pt idx="319">
                  <c:v>3.2039999999999999E-2</c:v>
                </c:pt>
                <c:pt idx="320">
                  <c:v>3.2120000000000003E-2</c:v>
                </c:pt>
                <c:pt idx="321">
                  <c:v>3.1539999999999999E-2</c:v>
                </c:pt>
                <c:pt idx="322">
                  <c:v>3.1419999999999997E-2</c:v>
                </c:pt>
                <c:pt idx="323">
                  <c:v>3.116E-2</c:v>
                </c:pt>
                <c:pt idx="324">
                  <c:v>3.1230000000000001E-2</c:v>
                </c:pt>
                <c:pt idx="325">
                  <c:v>3.0949999999999998E-2</c:v>
                </c:pt>
                <c:pt idx="326">
                  <c:v>3.0870000000000002E-2</c:v>
                </c:pt>
                <c:pt idx="327">
                  <c:v>3.0509999999999999E-2</c:v>
                </c:pt>
                <c:pt idx="328">
                  <c:v>3.0700000000000002E-2</c:v>
                </c:pt>
                <c:pt idx="329">
                  <c:v>3.058E-2</c:v>
                </c:pt>
                <c:pt idx="330">
                  <c:v>3.0620000000000001E-2</c:v>
                </c:pt>
                <c:pt idx="331">
                  <c:v>3.0790000000000001E-2</c:v>
                </c:pt>
                <c:pt idx="332">
                  <c:v>3.09E-2</c:v>
                </c:pt>
                <c:pt idx="333">
                  <c:v>3.0890000000000001E-2</c:v>
                </c:pt>
                <c:pt idx="334">
                  <c:v>3.1289999999999998E-2</c:v>
                </c:pt>
                <c:pt idx="335">
                  <c:v>3.159E-2</c:v>
                </c:pt>
                <c:pt idx="336">
                  <c:v>3.1660000000000001E-2</c:v>
                </c:pt>
                <c:pt idx="337">
                  <c:v>3.1690000000000003E-2</c:v>
                </c:pt>
                <c:pt idx="338">
                  <c:v>3.1730000000000001E-2</c:v>
                </c:pt>
                <c:pt idx="339">
                  <c:v>3.1980000000000001E-2</c:v>
                </c:pt>
                <c:pt idx="340">
                  <c:v>3.1980000000000001E-2</c:v>
                </c:pt>
                <c:pt idx="341">
                  <c:v>3.2530000000000003E-2</c:v>
                </c:pt>
                <c:pt idx="342">
                  <c:v>3.3279999999999997E-2</c:v>
                </c:pt>
                <c:pt idx="343">
                  <c:v>3.381E-2</c:v>
                </c:pt>
                <c:pt idx="344">
                  <c:v>3.406E-2</c:v>
                </c:pt>
                <c:pt idx="345">
                  <c:v>3.4959999999999998E-2</c:v>
                </c:pt>
                <c:pt idx="346">
                  <c:v>3.5959999999999999E-2</c:v>
                </c:pt>
                <c:pt idx="347">
                  <c:v>3.6920000000000001E-2</c:v>
                </c:pt>
                <c:pt idx="348">
                  <c:v>3.8429999999999999E-2</c:v>
                </c:pt>
                <c:pt idx="349">
                  <c:v>4.002E-2</c:v>
                </c:pt>
                <c:pt idx="350">
                  <c:v>4.1739999999999999E-2</c:v>
                </c:pt>
                <c:pt idx="351">
                  <c:v>4.4260000000000001E-2</c:v>
                </c:pt>
                <c:pt idx="352">
                  <c:v>4.6859999999999999E-2</c:v>
                </c:pt>
                <c:pt idx="353">
                  <c:v>4.9820000000000003E-2</c:v>
                </c:pt>
                <c:pt idx="354">
                  <c:v>5.3760000000000002E-2</c:v>
                </c:pt>
                <c:pt idx="355">
                  <c:v>5.8299999999999998E-2</c:v>
                </c:pt>
                <c:pt idx="356">
                  <c:v>6.3600000000000004E-2</c:v>
                </c:pt>
                <c:pt idx="357">
                  <c:v>6.9620000000000001E-2</c:v>
                </c:pt>
                <c:pt idx="358">
                  <c:v>7.7210000000000001E-2</c:v>
                </c:pt>
                <c:pt idx="359">
                  <c:v>8.5550000000000001E-2</c:v>
                </c:pt>
                <c:pt idx="360">
                  <c:v>9.6600000000000005E-2</c:v>
                </c:pt>
                <c:pt idx="361">
                  <c:v>0.10951</c:v>
                </c:pt>
                <c:pt idx="362">
                  <c:v>0.12463</c:v>
                </c:pt>
                <c:pt idx="363">
                  <c:v>0.14237</c:v>
                </c:pt>
                <c:pt idx="364">
                  <c:v>0.16300000000000001</c:v>
                </c:pt>
                <c:pt idx="365">
                  <c:v>0.18687999999999999</c:v>
                </c:pt>
                <c:pt idx="366">
                  <c:v>0.21523</c:v>
                </c:pt>
                <c:pt idx="367">
                  <c:v>0.24586</c:v>
                </c:pt>
                <c:pt idx="368">
                  <c:v>0.28043000000000001</c:v>
                </c:pt>
                <c:pt idx="369">
                  <c:v>0.31786999999999999</c:v>
                </c:pt>
                <c:pt idx="370">
                  <c:v>0.35869000000000001</c:v>
                </c:pt>
                <c:pt idx="371">
                  <c:v>0.40100999999999998</c:v>
                </c:pt>
                <c:pt idx="372">
                  <c:v>0.44466</c:v>
                </c:pt>
                <c:pt idx="373">
                  <c:v>0.48903999999999997</c:v>
                </c:pt>
                <c:pt idx="374">
                  <c:v>0.53425999999999996</c:v>
                </c:pt>
                <c:pt idx="375">
                  <c:v>0.57889999999999997</c:v>
                </c:pt>
                <c:pt idx="376">
                  <c:v>0.62134999999999996</c:v>
                </c:pt>
                <c:pt idx="377">
                  <c:v>0.66249999999999998</c:v>
                </c:pt>
                <c:pt idx="378">
                  <c:v>0.70247999999999999</c:v>
                </c:pt>
                <c:pt idx="379">
                  <c:v>0.74019000000000001</c:v>
                </c:pt>
                <c:pt idx="380">
                  <c:v>0.76690000000000003</c:v>
                </c:pt>
                <c:pt idx="381">
                  <c:v>0.80967</c:v>
                </c:pt>
                <c:pt idx="382">
                  <c:v>0.84145000000000003</c:v>
                </c:pt>
                <c:pt idx="383">
                  <c:v>0.87111000000000005</c:v>
                </c:pt>
                <c:pt idx="384">
                  <c:v>0.89853000000000005</c:v>
                </c:pt>
                <c:pt idx="385">
                  <c:v>0.92486999999999997</c:v>
                </c:pt>
                <c:pt idx="386">
                  <c:v>0.94657999999999998</c:v>
                </c:pt>
                <c:pt idx="387">
                  <c:v>0.96613000000000004</c:v>
                </c:pt>
                <c:pt idx="388">
                  <c:v>0.98460999999999999</c:v>
                </c:pt>
                <c:pt idx="389">
                  <c:v>0.99926999999999999</c:v>
                </c:pt>
                <c:pt idx="390">
                  <c:v>1.01183</c:v>
                </c:pt>
                <c:pt idx="391">
                  <c:v>1.02295</c:v>
                </c:pt>
                <c:pt idx="392">
                  <c:v>1.0317700000000001</c:v>
                </c:pt>
                <c:pt idx="393">
                  <c:v>1.0397799999999999</c:v>
                </c:pt>
                <c:pt idx="394">
                  <c:v>1.0471600000000001</c:v>
                </c:pt>
                <c:pt idx="395">
                  <c:v>1.05236</c:v>
                </c:pt>
                <c:pt idx="396">
                  <c:v>1.0556099999999999</c:v>
                </c:pt>
                <c:pt idx="397">
                  <c:v>1.05965</c:v>
                </c:pt>
                <c:pt idx="398">
                  <c:v>1.06165</c:v>
                </c:pt>
                <c:pt idx="399">
                  <c:v>1.0620000000000001</c:v>
                </c:pt>
                <c:pt idx="400">
                  <c:v>1.0593999999999999</c:v>
                </c:pt>
                <c:pt idx="401">
                  <c:v>1.0548599999999999</c:v>
                </c:pt>
                <c:pt idx="402">
                  <c:v>1.0466200000000001</c:v>
                </c:pt>
                <c:pt idx="403">
                  <c:v>1.0363500000000001</c:v>
                </c:pt>
                <c:pt idx="404">
                  <c:v>1.0210699999999999</c:v>
                </c:pt>
                <c:pt idx="405">
                  <c:v>1.0030300000000001</c:v>
                </c:pt>
                <c:pt idx="406">
                  <c:v>0.98248000000000002</c:v>
                </c:pt>
                <c:pt idx="407">
                  <c:v>0.95784000000000002</c:v>
                </c:pt>
                <c:pt idx="408">
                  <c:v>0.92974000000000001</c:v>
                </c:pt>
                <c:pt idx="409">
                  <c:v>0.90059</c:v>
                </c:pt>
                <c:pt idx="410">
                  <c:v>0.86843000000000004</c:v>
                </c:pt>
                <c:pt idx="411">
                  <c:v>0.83470999999999995</c:v>
                </c:pt>
                <c:pt idx="412">
                  <c:v>0.80128999999999995</c:v>
                </c:pt>
                <c:pt idx="413">
                  <c:v>0.76487000000000005</c:v>
                </c:pt>
                <c:pt idx="414">
                  <c:v>0.73253000000000001</c:v>
                </c:pt>
                <c:pt idx="415">
                  <c:v>0.69984999999999997</c:v>
                </c:pt>
                <c:pt idx="416">
                  <c:v>0.66818</c:v>
                </c:pt>
                <c:pt idx="417">
                  <c:v>0.63785999999999998</c:v>
                </c:pt>
                <c:pt idx="418">
                  <c:v>0.61002999999999996</c:v>
                </c:pt>
                <c:pt idx="419">
                  <c:v>0.58406000000000002</c:v>
                </c:pt>
                <c:pt idx="420">
                  <c:v>0.56062000000000001</c:v>
                </c:pt>
                <c:pt idx="421">
                  <c:v>0.53734000000000004</c:v>
                </c:pt>
                <c:pt idx="422">
                  <c:v>0.51771</c:v>
                </c:pt>
                <c:pt idx="423">
                  <c:v>0.49997999999999998</c:v>
                </c:pt>
                <c:pt idx="424">
                  <c:v>0.48403000000000002</c:v>
                </c:pt>
                <c:pt idx="425">
                  <c:v>0.47034999999999999</c:v>
                </c:pt>
                <c:pt idx="426">
                  <c:v>0.45743</c:v>
                </c:pt>
                <c:pt idx="427">
                  <c:v>0.44646999999999998</c:v>
                </c:pt>
                <c:pt idx="428">
                  <c:v>0.43648999999999999</c:v>
                </c:pt>
                <c:pt idx="429">
                  <c:v>0.42835000000000001</c:v>
                </c:pt>
                <c:pt idx="430">
                  <c:v>0.42268</c:v>
                </c:pt>
                <c:pt idx="431">
                  <c:v>0.41398000000000001</c:v>
                </c:pt>
                <c:pt idx="432">
                  <c:v>0.40666999999999998</c:v>
                </c:pt>
                <c:pt idx="433">
                  <c:v>0.40127000000000002</c:v>
                </c:pt>
                <c:pt idx="434">
                  <c:v>0.39501999999999998</c:v>
                </c:pt>
                <c:pt idx="435">
                  <c:v>0.38777</c:v>
                </c:pt>
                <c:pt idx="436">
                  <c:v>0.37939000000000001</c:v>
                </c:pt>
                <c:pt idx="437">
                  <c:v>0.37085000000000001</c:v>
                </c:pt>
                <c:pt idx="438">
                  <c:v>0.36301</c:v>
                </c:pt>
                <c:pt idx="439">
                  <c:v>0.35365000000000002</c:v>
                </c:pt>
                <c:pt idx="440">
                  <c:v>0.34549999999999997</c:v>
                </c:pt>
                <c:pt idx="441">
                  <c:v>0.33567999999999998</c:v>
                </c:pt>
                <c:pt idx="442">
                  <c:v>0.32630999999999999</c:v>
                </c:pt>
                <c:pt idx="443">
                  <c:v>0.31868000000000002</c:v>
                </c:pt>
                <c:pt idx="444">
                  <c:v>0.31139</c:v>
                </c:pt>
                <c:pt idx="445">
                  <c:v>0.30474000000000001</c:v>
                </c:pt>
                <c:pt idx="446">
                  <c:v>0.29663</c:v>
                </c:pt>
                <c:pt idx="447">
                  <c:v>0.29153000000000001</c:v>
                </c:pt>
                <c:pt idx="448">
                  <c:v>0.28650999999999999</c:v>
                </c:pt>
                <c:pt idx="449">
                  <c:v>0.28053</c:v>
                </c:pt>
                <c:pt idx="450">
                  <c:v>0.27467999999999998</c:v>
                </c:pt>
                <c:pt idx="451">
                  <c:v>0.26877000000000001</c:v>
                </c:pt>
                <c:pt idx="452">
                  <c:v>0.26321</c:v>
                </c:pt>
                <c:pt idx="453">
                  <c:v>0.25711000000000001</c:v>
                </c:pt>
                <c:pt idx="454">
                  <c:v>0.25126999999999999</c:v>
                </c:pt>
                <c:pt idx="455">
                  <c:v>0.24415999999999999</c:v>
                </c:pt>
                <c:pt idx="456">
                  <c:v>0.23816000000000001</c:v>
                </c:pt>
                <c:pt idx="457">
                  <c:v>0.23233000000000001</c:v>
                </c:pt>
                <c:pt idx="458">
                  <c:v>0.22567000000000001</c:v>
                </c:pt>
                <c:pt idx="459">
                  <c:v>0.22003</c:v>
                </c:pt>
                <c:pt idx="460">
                  <c:v>0.21595</c:v>
                </c:pt>
                <c:pt idx="461">
                  <c:v>0.20943999999999999</c:v>
                </c:pt>
                <c:pt idx="462">
                  <c:v>0.20591999999999999</c:v>
                </c:pt>
                <c:pt idx="463">
                  <c:v>0.20061000000000001</c:v>
                </c:pt>
                <c:pt idx="464">
                  <c:v>0.19708000000000001</c:v>
                </c:pt>
                <c:pt idx="465">
                  <c:v>0.19217999999999999</c:v>
                </c:pt>
                <c:pt idx="466">
                  <c:v>0.18767</c:v>
                </c:pt>
                <c:pt idx="467">
                  <c:v>0.18562000000000001</c:v>
                </c:pt>
                <c:pt idx="468">
                  <c:v>0.18118000000000001</c:v>
                </c:pt>
                <c:pt idx="469">
                  <c:v>0.17788999999999999</c:v>
                </c:pt>
                <c:pt idx="470">
                  <c:v>0.17302000000000001</c:v>
                </c:pt>
                <c:pt idx="471">
                  <c:v>0.17000999999999999</c:v>
                </c:pt>
                <c:pt idx="472">
                  <c:v>0.16586999999999999</c:v>
                </c:pt>
                <c:pt idx="473">
                  <c:v>0.16266</c:v>
                </c:pt>
                <c:pt idx="474">
                  <c:v>0.15915000000000001</c:v>
                </c:pt>
                <c:pt idx="475">
                  <c:v>0.15584000000000001</c:v>
                </c:pt>
                <c:pt idx="476">
                  <c:v>0.15257000000000001</c:v>
                </c:pt>
                <c:pt idx="477">
                  <c:v>0.15054000000000001</c:v>
                </c:pt>
                <c:pt idx="478">
                  <c:v>0.14895</c:v>
                </c:pt>
                <c:pt idx="479">
                  <c:v>0.14763999999999999</c:v>
                </c:pt>
                <c:pt idx="480">
                  <c:v>0.14756</c:v>
                </c:pt>
                <c:pt idx="481">
                  <c:v>0.14704</c:v>
                </c:pt>
                <c:pt idx="482">
                  <c:v>0.14749000000000001</c:v>
                </c:pt>
                <c:pt idx="483">
                  <c:v>0.14710999999999999</c:v>
                </c:pt>
                <c:pt idx="484">
                  <c:v>0.14874999999999999</c:v>
                </c:pt>
                <c:pt idx="485">
                  <c:v>0.15204999999999999</c:v>
                </c:pt>
                <c:pt idx="486">
                  <c:v>0.15337000000000001</c:v>
                </c:pt>
                <c:pt idx="487">
                  <c:v>0.15512999999999999</c:v>
                </c:pt>
                <c:pt idx="488">
                  <c:v>0.15720999999999999</c:v>
                </c:pt>
                <c:pt idx="489">
                  <c:v>0.16014</c:v>
                </c:pt>
                <c:pt idx="490">
                  <c:v>0.16261</c:v>
                </c:pt>
                <c:pt idx="491">
                  <c:v>0.16572000000000001</c:v>
                </c:pt>
                <c:pt idx="492">
                  <c:v>0.16821</c:v>
                </c:pt>
                <c:pt idx="493">
                  <c:v>0.16891999999999999</c:v>
                </c:pt>
                <c:pt idx="494">
                  <c:v>0.17047999999999999</c:v>
                </c:pt>
                <c:pt idx="495">
                  <c:v>0.17363000000000001</c:v>
                </c:pt>
                <c:pt idx="496">
                  <c:v>0.17249</c:v>
                </c:pt>
                <c:pt idx="497">
                  <c:v>0.17510999999999999</c:v>
                </c:pt>
                <c:pt idx="498">
                  <c:v>0.17693999999999999</c:v>
                </c:pt>
                <c:pt idx="499">
                  <c:v>0.17754</c:v>
                </c:pt>
                <c:pt idx="500">
                  <c:v>0.17921000000000001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93C-4DEF-8A93-3A3DF7FF78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7960063"/>
        <c:axId val="1107960479"/>
      </c:scatterChart>
      <c:valAx>
        <c:axId val="1107960063"/>
        <c:scaling>
          <c:orientation val="minMax"/>
          <c:max val="800"/>
          <c:min val="3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Wavelength</a:t>
                </a:r>
                <a:r>
                  <a:rPr lang="en-US" altLang="ja-JP" sz="800" b="0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ja-JP" altLang="en-US" sz="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[nm]</a:t>
                </a:r>
                <a:endParaRPr lang="ja-JP" altLang="en-US" sz="8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39761905688197602"/>
              <c:y val="0.897625132036260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107960479"/>
        <c:crosses val="autoZero"/>
        <c:crossBetween val="midCat"/>
      </c:valAx>
      <c:valAx>
        <c:axId val="110796047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10796006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636836260852012"/>
          <c:y val="4.323463560665141E-2"/>
          <c:w val="0.82247779123763376"/>
          <c:h val="0.74927020703881664"/>
        </c:manualLayout>
      </c:layout>
      <c:scatterChart>
        <c:scatterStyle val="smoothMarker"/>
        <c:varyColors val="0"/>
        <c:ser>
          <c:idx val="2"/>
          <c:order val="0"/>
          <c:tx>
            <c:v>Pt(Mal3-chlorin)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[1]Sheet1!$A$2:$A$502</c:f>
              <c:numCache>
                <c:formatCode>General</c:formatCode>
                <c:ptCount val="501"/>
                <c:pt idx="0">
                  <c:v>800</c:v>
                </c:pt>
                <c:pt idx="1">
                  <c:v>799</c:v>
                </c:pt>
                <c:pt idx="2">
                  <c:v>798</c:v>
                </c:pt>
                <c:pt idx="3">
                  <c:v>797</c:v>
                </c:pt>
                <c:pt idx="4">
                  <c:v>796</c:v>
                </c:pt>
                <c:pt idx="5">
                  <c:v>795</c:v>
                </c:pt>
                <c:pt idx="6">
                  <c:v>794</c:v>
                </c:pt>
                <c:pt idx="7">
                  <c:v>793</c:v>
                </c:pt>
                <c:pt idx="8">
                  <c:v>792</c:v>
                </c:pt>
                <c:pt idx="9">
                  <c:v>791</c:v>
                </c:pt>
                <c:pt idx="10">
                  <c:v>790</c:v>
                </c:pt>
                <c:pt idx="11">
                  <c:v>789</c:v>
                </c:pt>
                <c:pt idx="12">
                  <c:v>788</c:v>
                </c:pt>
                <c:pt idx="13">
                  <c:v>787</c:v>
                </c:pt>
                <c:pt idx="14">
                  <c:v>786</c:v>
                </c:pt>
                <c:pt idx="15">
                  <c:v>785</c:v>
                </c:pt>
                <c:pt idx="16">
                  <c:v>784</c:v>
                </c:pt>
                <c:pt idx="17">
                  <c:v>783</c:v>
                </c:pt>
                <c:pt idx="18">
                  <c:v>782</c:v>
                </c:pt>
                <c:pt idx="19">
                  <c:v>781</c:v>
                </c:pt>
                <c:pt idx="20">
                  <c:v>780</c:v>
                </c:pt>
                <c:pt idx="21">
                  <c:v>779</c:v>
                </c:pt>
                <c:pt idx="22">
                  <c:v>778</c:v>
                </c:pt>
                <c:pt idx="23">
                  <c:v>777</c:v>
                </c:pt>
                <c:pt idx="24">
                  <c:v>776</c:v>
                </c:pt>
                <c:pt idx="25">
                  <c:v>775</c:v>
                </c:pt>
                <c:pt idx="26">
                  <c:v>774</c:v>
                </c:pt>
                <c:pt idx="27">
                  <c:v>773</c:v>
                </c:pt>
                <c:pt idx="28">
                  <c:v>772</c:v>
                </c:pt>
                <c:pt idx="29">
                  <c:v>771</c:v>
                </c:pt>
                <c:pt idx="30">
                  <c:v>770</c:v>
                </c:pt>
                <c:pt idx="31">
                  <c:v>769</c:v>
                </c:pt>
                <c:pt idx="32">
                  <c:v>768</c:v>
                </c:pt>
                <c:pt idx="33">
                  <c:v>767</c:v>
                </c:pt>
                <c:pt idx="34">
                  <c:v>766</c:v>
                </c:pt>
                <c:pt idx="35">
                  <c:v>765</c:v>
                </c:pt>
                <c:pt idx="36">
                  <c:v>764</c:v>
                </c:pt>
                <c:pt idx="37">
                  <c:v>763</c:v>
                </c:pt>
                <c:pt idx="38">
                  <c:v>762</c:v>
                </c:pt>
                <c:pt idx="39">
                  <c:v>761</c:v>
                </c:pt>
                <c:pt idx="40">
                  <c:v>760</c:v>
                </c:pt>
                <c:pt idx="41">
                  <c:v>759</c:v>
                </c:pt>
                <c:pt idx="42">
                  <c:v>758</c:v>
                </c:pt>
                <c:pt idx="43">
                  <c:v>757</c:v>
                </c:pt>
                <c:pt idx="44">
                  <c:v>756</c:v>
                </c:pt>
                <c:pt idx="45">
                  <c:v>755</c:v>
                </c:pt>
                <c:pt idx="46">
                  <c:v>754</c:v>
                </c:pt>
                <c:pt idx="47">
                  <c:v>753</c:v>
                </c:pt>
                <c:pt idx="48">
                  <c:v>752</c:v>
                </c:pt>
                <c:pt idx="49">
                  <c:v>751</c:v>
                </c:pt>
                <c:pt idx="50">
                  <c:v>750</c:v>
                </c:pt>
                <c:pt idx="51">
                  <c:v>749</c:v>
                </c:pt>
                <c:pt idx="52">
                  <c:v>748</c:v>
                </c:pt>
                <c:pt idx="53">
                  <c:v>747</c:v>
                </c:pt>
                <c:pt idx="54">
                  <c:v>746</c:v>
                </c:pt>
                <c:pt idx="55">
                  <c:v>745</c:v>
                </c:pt>
                <c:pt idx="56">
                  <c:v>744</c:v>
                </c:pt>
                <c:pt idx="57">
                  <c:v>743</c:v>
                </c:pt>
                <c:pt idx="58">
                  <c:v>742</c:v>
                </c:pt>
                <c:pt idx="59">
                  <c:v>741</c:v>
                </c:pt>
                <c:pt idx="60">
                  <c:v>740</c:v>
                </c:pt>
                <c:pt idx="61">
                  <c:v>739</c:v>
                </c:pt>
                <c:pt idx="62">
                  <c:v>738</c:v>
                </c:pt>
                <c:pt idx="63">
                  <c:v>737</c:v>
                </c:pt>
                <c:pt idx="64">
                  <c:v>736</c:v>
                </c:pt>
                <c:pt idx="65">
                  <c:v>735</c:v>
                </c:pt>
                <c:pt idx="66">
                  <c:v>734</c:v>
                </c:pt>
                <c:pt idx="67">
                  <c:v>733</c:v>
                </c:pt>
                <c:pt idx="68">
                  <c:v>732</c:v>
                </c:pt>
                <c:pt idx="69">
                  <c:v>731</c:v>
                </c:pt>
                <c:pt idx="70">
                  <c:v>730</c:v>
                </c:pt>
                <c:pt idx="71">
                  <c:v>729</c:v>
                </c:pt>
                <c:pt idx="72">
                  <c:v>728</c:v>
                </c:pt>
                <c:pt idx="73">
                  <c:v>727</c:v>
                </c:pt>
                <c:pt idx="74">
                  <c:v>726</c:v>
                </c:pt>
                <c:pt idx="75">
                  <c:v>725</c:v>
                </c:pt>
                <c:pt idx="76">
                  <c:v>724</c:v>
                </c:pt>
                <c:pt idx="77">
                  <c:v>723</c:v>
                </c:pt>
                <c:pt idx="78">
                  <c:v>722</c:v>
                </c:pt>
                <c:pt idx="79">
                  <c:v>721</c:v>
                </c:pt>
                <c:pt idx="80">
                  <c:v>720</c:v>
                </c:pt>
                <c:pt idx="81">
                  <c:v>719</c:v>
                </c:pt>
                <c:pt idx="82">
                  <c:v>718</c:v>
                </c:pt>
                <c:pt idx="83">
                  <c:v>717</c:v>
                </c:pt>
                <c:pt idx="84">
                  <c:v>716</c:v>
                </c:pt>
                <c:pt idx="85">
                  <c:v>715</c:v>
                </c:pt>
                <c:pt idx="86">
                  <c:v>714</c:v>
                </c:pt>
                <c:pt idx="87">
                  <c:v>713</c:v>
                </c:pt>
                <c:pt idx="88">
                  <c:v>712</c:v>
                </c:pt>
                <c:pt idx="89">
                  <c:v>711</c:v>
                </c:pt>
                <c:pt idx="90">
                  <c:v>710</c:v>
                </c:pt>
                <c:pt idx="91">
                  <c:v>709</c:v>
                </c:pt>
                <c:pt idx="92">
                  <c:v>708</c:v>
                </c:pt>
                <c:pt idx="93">
                  <c:v>707</c:v>
                </c:pt>
                <c:pt idx="94">
                  <c:v>706</c:v>
                </c:pt>
                <c:pt idx="95">
                  <c:v>705</c:v>
                </c:pt>
                <c:pt idx="96">
                  <c:v>704</c:v>
                </c:pt>
                <c:pt idx="97">
                  <c:v>703</c:v>
                </c:pt>
                <c:pt idx="98">
                  <c:v>702</c:v>
                </c:pt>
                <c:pt idx="99">
                  <c:v>701</c:v>
                </c:pt>
                <c:pt idx="100">
                  <c:v>700</c:v>
                </c:pt>
                <c:pt idx="101">
                  <c:v>699</c:v>
                </c:pt>
                <c:pt idx="102">
                  <c:v>698</c:v>
                </c:pt>
                <c:pt idx="103">
                  <c:v>697</c:v>
                </c:pt>
                <c:pt idx="104">
                  <c:v>696</c:v>
                </c:pt>
                <c:pt idx="105">
                  <c:v>695</c:v>
                </c:pt>
                <c:pt idx="106">
                  <c:v>694</c:v>
                </c:pt>
                <c:pt idx="107">
                  <c:v>693</c:v>
                </c:pt>
                <c:pt idx="108">
                  <c:v>692</c:v>
                </c:pt>
                <c:pt idx="109">
                  <c:v>691</c:v>
                </c:pt>
                <c:pt idx="110">
                  <c:v>690</c:v>
                </c:pt>
                <c:pt idx="111">
                  <c:v>689</c:v>
                </c:pt>
                <c:pt idx="112">
                  <c:v>688</c:v>
                </c:pt>
                <c:pt idx="113">
                  <c:v>687</c:v>
                </c:pt>
                <c:pt idx="114">
                  <c:v>686</c:v>
                </c:pt>
                <c:pt idx="115">
                  <c:v>685</c:v>
                </c:pt>
                <c:pt idx="116">
                  <c:v>684</c:v>
                </c:pt>
                <c:pt idx="117">
                  <c:v>683</c:v>
                </c:pt>
                <c:pt idx="118">
                  <c:v>682</c:v>
                </c:pt>
                <c:pt idx="119">
                  <c:v>681</c:v>
                </c:pt>
                <c:pt idx="120">
                  <c:v>680</c:v>
                </c:pt>
                <c:pt idx="121">
                  <c:v>679</c:v>
                </c:pt>
                <c:pt idx="122">
                  <c:v>678</c:v>
                </c:pt>
                <c:pt idx="123">
                  <c:v>677</c:v>
                </c:pt>
                <c:pt idx="124">
                  <c:v>676</c:v>
                </c:pt>
                <c:pt idx="125">
                  <c:v>675</c:v>
                </c:pt>
                <c:pt idx="126">
                  <c:v>674</c:v>
                </c:pt>
                <c:pt idx="127">
                  <c:v>673</c:v>
                </c:pt>
                <c:pt idx="128">
                  <c:v>672</c:v>
                </c:pt>
                <c:pt idx="129">
                  <c:v>671</c:v>
                </c:pt>
                <c:pt idx="130">
                  <c:v>670</c:v>
                </c:pt>
                <c:pt idx="131">
                  <c:v>669</c:v>
                </c:pt>
                <c:pt idx="132">
                  <c:v>668</c:v>
                </c:pt>
                <c:pt idx="133">
                  <c:v>667</c:v>
                </c:pt>
                <c:pt idx="134">
                  <c:v>666</c:v>
                </c:pt>
                <c:pt idx="135">
                  <c:v>665</c:v>
                </c:pt>
                <c:pt idx="136">
                  <c:v>664</c:v>
                </c:pt>
                <c:pt idx="137">
                  <c:v>663</c:v>
                </c:pt>
                <c:pt idx="138">
                  <c:v>662</c:v>
                </c:pt>
                <c:pt idx="139">
                  <c:v>661</c:v>
                </c:pt>
                <c:pt idx="140">
                  <c:v>660</c:v>
                </c:pt>
                <c:pt idx="141">
                  <c:v>659</c:v>
                </c:pt>
                <c:pt idx="142">
                  <c:v>658</c:v>
                </c:pt>
                <c:pt idx="143">
                  <c:v>657</c:v>
                </c:pt>
                <c:pt idx="144">
                  <c:v>656</c:v>
                </c:pt>
                <c:pt idx="145">
                  <c:v>655</c:v>
                </c:pt>
                <c:pt idx="146">
                  <c:v>654</c:v>
                </c:pt>
                <c:pt idx="147">
                  <c:v>653</c:v>
                </c:pt>
                <c:pt idx="148">
                  <c:v>652</c:v>
                </c:pt>
                <c:pt idx="149">
                  <c:v>651</c:v>
                </c:pt>
                <c:pt idx="150">
                  <c:v>650</c:v>
                </c:pt>
                <c:pt idx="151">
                  <c:v>649</c:v>
                </c:pt>
                <c:pt idx="152">
                  <c:v>648</c:v>
                </c:pt>
                <c:pt idx="153">
                  <c:v>647</c:v>
                </c:pt>
                <c:pt idx="154">
                  <c:v>646</c:v>
                </c:pt>
                <c:pt idx="155">
                  <c:v>645</c:v>
                </c:pt>
                <c:pt idx="156">
                  <c:v>644</c:v>
                </c:pt>
                <c:pt idx="157">
                  <c:v>643</c:v>
                </c:pt>
                <c:pt idx="158">
                  <c:v>642</c:v>
                </c:pt>
                <c:pt idx="159">
                  <c:v>641</c:v>
                </c:pt>
                <c:pt idx="160">
                  <c:v>640</c:v>
                </c:pt>
                <c:pt idx="161">
                  <c:v>639</c:v>
                </c:pt>
                <c:pt idx="162">
                  <c:v>638</c:v>
                </c:pt>
                <c:pt idx="163">
                  <c:v>637</c:v>
                </c:pt>
                <c:pt idx="164">
                  <c:v>636</c:v>
                </c:pt>
                <c:pt idx="165">
                  <c:v>635</c:v>
                </c:pt>
                <c:pt idx="166">
                  <c:v>634</c:v>
                </c:pt>
                <c:pt idx="167">
                  <c:v>633</c:v>
                </c:pt>
                <c:pt idx="168">
                  <c:v>632</c:v>
                </c:pt>
                <c:pt idx="169">
                  <c:v>631</c:v>
                </c:pt>
                <c:pt idx="170">
                  <c:v>630</c:v>
                </c:pt>
                <c:pt idx="171">
                  <c:v>629</c:v>
                </c:pt>
                <c:pt idx="172">
                  <c:v>628</c:v>
                </c:pt>
                <c:pt idx="173">
                  <c:v>627</c:v>
                </c:pt>
                <c:pt idx="174">
                  <c:v>626</c:v>
                </c:pt>
                <c:pt idx="175">
                  <c:v>625</c:v>
                </c:pt>
                <c:pt idx="176">
                  <c:v>624</c:v>
                </c:pt>
                <c:pt idx="177">
                  <c:v>623</c:v>
                </c:pt>
                <c:pt idx="178">
                  <c:v>622</c:v>
                </c:pt>
                <c:pt idx="179">
                  <c:v>621</c:v>
                </c:pt>
                <c:pt idx="180">
                  <c:v>620</c:v>
                </c:pt>
                <c:pt idx="181">
                  <c:v>619</c:v>
                </c:pt>
                <c:pt idx="182">
                  <c:v>618</c:v>
                </c:pt>
                <c:pt idx="183">
                  <c:v>617</c:v>
                </c:pt>
                <c:pt idx="184">
                  <c:v>616</c:v>
                </c:pt>
                <c:pt idx="185">
                  <c:v>615</c:v>
                </c:pt>
                <c:pt idx="186">
                  <c:v>614</c:v>
                </c:pt>
                <c:pt idx="187">
                  <c:v>613</c:v>
                </c:pt>
                <c:pt idx="188">
                  <c:v>612</c:v>
                </c:pt>
                <c:pt idx="189">
                  <c:v>611</c:v>
                </c:pt>
                <c:pt idx="190">
                  <c:v>610</c:v>
                </c:pt>
                <c:pt idx="191">
                  <c:v>609</c:v>
                </c:pt>
                <c:pt idx="192">
                  <c:v>608</c:v>
                </c:pt>
                <c:pt idx="193">
                  <c:v>607</c:v>
                </c:pt>
                <c:pt idx="194">
                  <c:v>606</c:v>
                </c:pt>
                <c:pt idx="195">
                  <c:v>605</c:v>
                </c:pt>
                <c:pt idx="196">
                  <c:v>604</c:v>
                </c:pt>
                <c:pt idx="197">
                  <c:v>603</c:v>
                </c:pt>
                <c:pt idx="198">
                  <c:v>602</c:v>
                </c:pt>
                <c:pt idx="199">
                  <c:v>601</c:v>
                </c:pt>
                <c:pt idx="200">
                  <c:v>600</c:v>
                </c:pt>
                <c:pt idx="201">
                  <c:v>599</c:v>
                </c:pt>
                <c:pt idx="202">
                  <c:v>598</c:v>
                </c:pt>
                <c:pt idx="203">
                  <c:v>597</c:v>
                </c:pt>
                <c:pt idx="204">
                  <c:v>596</c:v>
                </c:pt>
                <c:pt idx="205">
                  <c:v>595</c:v>
                </c:pt>
                <c:pt idx="206">
                  <c:v>594</c:v>
                </c:pt>
                <c:pt idx="207">
                  <c:v>593</c:v>
                </c:pt>
                <c:pt idx="208">
                  <c:v>592</c:v>
                </c:pt>
                <c:pt idx="209">
                  <c:v>591</c:v>
                </c:pt>
                <c:pt idx="210">
                  <c:v>590</c:v>
                </c:pt>
                <c:pt idx="211">
                  <c:v>589</c:v>
                </c:pt>
                <c:pt idx="212">
                  <c:v>588</c:v>
                </c:pt>
                <c:pt idx="213">
                  <c:v>587</c:v>
                </c:pt>
                <c:pt idx="214">
                  <c:v>586</c:v>
                </c:pt>
                <c:pt idx="215">
                  <c:v>585</c:v>
                </c:pt>
                <c:pt idx="216">
                  <c:v>584</c:v>
                </c:pt>
                <c:pt idx="217">
                  <c:v>583</c:v>
                </c:pt>
                <c:pt idx="218">
                  <c:v>582</c:v>
                </c:pt>
                <c:pt idx="219">
                  <c:v>581</c:v>
                </c:pt>
                <c:pt idx="220">
                  <c:v>580</c:v>
                </c:pt>
                <c:pt idx="221">
                  <c:v>579</c:v>
                </c:pt>
                <c:pt idx="222">
                  <c:v>578</c:v>
                </c:pt>
                <c:pt idx="223">
                  <c:v>577</c:v>
                </c:pt>
                <c:pt idx="224">
                  <c:v>576</c:v>
                </c:pt>
                <c:pt idx="225">
                  <c:v>575</c:v>
                </c:pt>
                <c:pt idx="226">
                  <c:v>574</c:v>
                </c:pt>
                <c:pt idx="227">
                  <c:v>573</c:v>
                </c:pt>
                <c:pt idx="228">
                  <c:v>572</c:v>
                </c:pt>
                <c:pt idx="229">
                  <c:v>571</c:v>
                </c:pt>
                <c:pt idx="230">
                  <c:v>570</c:v>
                </c:pt>
                <c:pt idx="231">
                  <c:v>569</c:v>
                </c:pt>
                <c:pt idx="232">
                  <c:v>568</c:v>
                </c:pt>
                <c:pt idx="233">
                  <c:v>567</c:v>
                </c:pt>
                <c:pt idx="234">
                  <c:v>566</c:v>
                </c:pt>
                <c:pt idx="235">
                  <c:v>565</c:v>
                </c:pt>
                <c:pt idx="236">
                  <c:v>564</c:v>
                </c:pt>
                <c:pt idx="237">
                  <c:v>563</c:v>
                </c:pt>
                <c:pt idx="238">
                  <c:v>562</c:v>
                </c:pt>
                <c:pt idx="239">
                  <c:v>561</c:v>
                </c:pt>
                <c:pt idx="240">
                  <c:v>560</c:v>
                </c:pt>
                <c:pt idx="241">
                  <c:v>559</c:v>
                </c:pt>
                <c:pt idx="242">
                  <c:v>558</c:v>
                </c:pt>
                <c:pt idx="243">
                  <c:v>557</c:v>
                </c:pt>
                <c:pt idx="244">
                  <c:v>556</c:v>
                </c:pt>
                <c:pt idx="245">
                  <c:v>555</c:v>
                </c:pt>
                <c:pt idx="246">
                  <c:v>554</c:v>
                </c:pt>
                <c:pt idx="247">
                  <c:v>553</c:v>
                </c:pt>
                <c:pt idx="248">
                  <c:v>552</c:v>
                </c:pt>
                <c:pt idx="249">
                  <c:v>551</c:v>
                </c:pt>
                <c:pt idx="250">
                  <c:v>550</c:v>
                </c:pt>
                <c:pt idx="251">
                  <c:v>549</c:v>
                </c:pt>
                <c:pt idx="252">
                  <c:v>548</c:v>
                </c:pt>
                <c:pt idx="253">
                  <c:v>547</c:v>
                </c:pt>
                <c:pt idx="254">
                  <c:v>546</c:v>
                </c:pt>
                <c:pt idx="255">
                  <c:v>545</c:v>
                </c:pt>
                <c:pt idx="256">
                  <c:v>544</c:v>
                </c:pt>
                <c:pt idx="257">
                  <c:v>543</c:v>
                </c:pt>
                <c:pt idx="258">
                  <c:v>542</c:v>
                </c:pt>
                <c:pt idx="259">
                  <c:v>541</c:v>
                </c:pt>
                <c:pt idx="260">
                  <c:v>540</c:v>
                </c:pt>
                <c:pt idx="261">
                  <c:v>539</c:v>
                </c:pt>
                <c:pt idx="262">
                  <c:v>538</c:v>
                </c:pt>
                <c:pt idx="263">
                  <c:v>537</c:v>
                </c:pt>
                <c:pt idx="264">
                  <c:v>536</c:v>
                </c:pt>
                <c:pt idx="265">
                  <c:v>535</c:v>
                </c:pt>
                <c:pt idx="266">
                  <c:v>534</c:v>
                </c:pt>
                <c:pt idx="267">
                  <c:v>533</c:v>
                </c:pt>
                <c:pt idx="268">
                  <c:v>532</c:v>
                </c:pt>
                <c:pt idx="269">
                  <c:v>531</c:v>
                </c:pt>
                <c:pt idx="270">
                  <c:v>530</c:v>
                </c:pt>
                <c:pt idx="271">
                  <c:v>529</c:v>
                </c:pt>
                <c:pt idx="272">
                  <c:v>528</c:v>
                </c:pt>
                <c:pt idx="273">
                  <c:v>527</c:v>
                </c:pt>
                <c:pt idx="274">
                  <c:v>526</c:v>
                </c:pt>
                <c:pt idx="275">
                  <c:v>525</c:v>
                </c:pt>
                <c:pt idx="276">
                  <c:v>524</c:v>
                </c:pt>
                <c:pt idx="277">
                  <c:v>523</c:v>
                </c:pt>
                <c:pt idx="278">
                  <c:v>522</c:v>
                </c:pt>
                <c:pt idx="279">
                  <c:v>521</c:v>
                </c:pt>
                <c:pt idx="280">
                  <c:v>520</c:v>
                </c:pt>
                <c:pt idx="281">
                  <c:v>519</c:v>
                </c:pt>
                <c:pt idx="282">
                  <c:v>518</c:v>
                </c:pt>
                <c:pt idx="283">
                  <c:v>517</c:v>
                </c:pt>
                <c:pt idx="284">
                  <c:v>516</c:v>
                </c:pt>
                <c:pt idx="285">
                  <c:v>515</c:v>
                </c:pt>
                <c:pt idx="286">
                  <c:v>514</c:v>
                </c:pt>
                <c:pt idx="287">
                  <c:v>513</c:v>
                </c:pt>
                <c:pt idx="288">
                  <c:v>512</c:v>
                </c:pt>
                <c:pt idx="289">
                  <c:v>511</c:v>
                </c:pt>
                <c:pt idx="290">
                  <c:v>510</c:v>
                </c:pt>
                <c:pt idx="291">
                  <c:v>509</c:v>
                </c:pt>
                <c:pt idx="292">
                  <c:v>508</c:v>
                </c:pt>
                <c:pt idx="293">
                  <c:v>507</c:v>
                </c:pt>
                <c:pt idx="294">
                  <c:v>506</c:v>
                </c:pt>
                <c:pt idx="295">
                  <c:v>505</c:v>
                </c:pt>
                <c:pt idx="296">
                  <c:v>504</c:v>
                </c:pt>
                <c:pt idx="297">
                  <c:v>503</c:v>
                </c:pt>
                <c:pt idx="298">
                  <c:v>502</c:v>
                </c:pt>
                <c:pt idx="299">
                  <c:v>501</c:v>
                </c:pt>
                <c:pt idx="300">
                  <c:v>500</c:v>
                </c:pt>
                <c:pt idx="301">
                  <c:v>499</c:v>
                </c:pt>
                <c:pt idx="302">
                  <c:v>498</c:v>
                </c:pt>
                <c:pt idx="303">
                  <c:v>497</c:v>
                </c:pt>
                <c:pt idx="304">
                  <c:v>496</c:v>
                </c:pt>
                <c:pt idx="305">
                  <c:v>495</c:v>
                </c:pt>
                <c:pt idx="306">
                  <c:v>494</c:v>
                </c:pt>
                <c:pt idx="307">
                  <c:v>493</c:v>
                </c:pt>
                <c:pt idx="308">
                  <c:v>492</c:v>
                </c:pt>
                <c:pt idx="309">
                  <c:v>491</c:v>
                </c:pt>
                <c:pt idx="310">
                  <c:v>490</c:v>
                </c:pt>
                <c:pt idx="311">
                  <c:v>489</c:v>
                </c:pt>
                <c:pt idx="312">
                  <c:v>488</c:v>
                </c:pt>
                <c:pt idx="313">
                  <c:v>487</c:v>
                </c:pt>
                <c:pt idx="314">
                  <c:v>486</c:v>
                </c:pt>
                <c:pt idx="315">
                  <c:v>485</c:v>
                </c:pt>
                <c:pt idx="316">
                  <c:v>484</c:v>
                </c:pt>
                <c:pt idx="317">
                  <c:v>483</c:v>
                </c:pt>
                <c:pt idx="318">
                  <c:v>482</c:v>
                </c:pt>
                <c:pt idx="319">
                  <c:v>481</c:v>
                </c:pt>
                <c:pt idx="320">
                  <c:v>480</c:v>
                </c:pt>
                <c:pt idx="321">
                  <c:v>479</c:v>
                </c:pt>
                <c:pt idx="322">
                  <c:v>478</c:v>
                </c:pt>
                <c:pt idx="323">
                  <c:v>477</c:v>
                </c:pt>
                <c:pt idx="324">
                  <c:v>476</c:v>
                </c:pt>
                <c:pt idx="325">
                  <c:v>475</c:v>
                </c:pt>
                <c:pt idx="326">
                  <c:v>474</c:v>
                </c:pt>
                <c:pt idx="327">
                  <c:v>473</c:v>
                </c:pt>
                <c:pt idx="328">
                  <c:v>472</c:v>
                </c:pt>
                <c:pt idx="329">
                  <c:v>471</c:v>
                </c:pt>
                <c:pt idx="330">
                  <c:v>470</c:v>
                </c:pt>
                <c:pt idx="331">
                  <c:v>469</c:v>
                </c:pt>
                <c:pt idx="332">
                  <c:v>468</c:v>
                </c:pt>
                <c:pt idx="333">
                  <c:v>467</c:v>
                </c:pt>
                <c:pt idx="334">
                  <c:v>466</c:v>
                </c:pt>
                <c:pt idx="335">
                  <c:v>465</c:v>
                </c:pt>
                <c:pt idx="336">
                  <c:v>464</c:v>
                </c:pt>
                <c:pt idx="337">
                  <c:v>463</c:v>
                </c:pt>
                <c:pt idx="338">
                  <c:v>462</c:v>
                </c:pt>
                <c:pt idx="339">
                  <c:v>461</c:v>
                </c:pt>
                <c:pt idx="340">
                  <c:v>460</c:v>
                </c:pt>
                <c:pt idx="341">
                  <c:v>459</c:v>
                </c:pt>
                <c:pt idx="342">
                  <c:v>458</c:v>
                </c:pt>
                <c:pt idx="343">
                  <c:v>457</c:v>
                </c:pt>
                <c:pt idx="344">
                  <c:v>456</c:v>
                </c:pt>
                <c:pt idx="345">
                  <c:v>455</c:v>
                </c:pt>
                <c:pt idx="346">
                  <c:v>454</c:v>
                </c:pt>
                <c:pt idx="347">
                  <c:v>453</c:v>
                </c:pt>
                <c:pt idx="348">
                  <c:v>452</c:v>
                </c:pt>
                <c:pt idx="349">
                  <c:v>451</c:v>
                </c:pt>
                <c:pt idx="350">
                  <c:v>450</c:v>
                </c:pt>
                <c:pt idx="351">
                  <c:v>449</c:v>
                </c:pt>
                <c:pt idx="352">
                  <c:v>448</c:v>
                </c:pt>
                <c:pt idx="353">
                  <c:v>447</c:v>
                </c:pt>
                <c:pt idx="354">
                  <c:v>446</c:v>
                </c:pt>
                <c:pt idx="355">
                  <c:v>445</c:v>
                </c:pt>
                <c:pt idx="356">
                  <c:v>444</c:v>
                </c:pt>
                <c:pt idx="357">
                  <c:v>443</c:v>
                </c:pt>
                <c:pt idx="358">
                  <c:v>442</c:v>
                </c:pt>
                <c:pt idx="359">
                  <c:v>441</c:v>
                </c:pt>
                <c:pt idx="360">
                  <c:v>440</c:v>
                </c:pt>
                <c:pt idx="361">
                  <c:v>439</c:v>
                </c:pt>
                <c:pt idx="362">
                  <c:v>438</c:v>
                </c:pt>
                <c:pt idx="363">
                  <c:v>437</c:v>
                </c:pt>
                <c:pt idx="364">
                  <c:v>436</c:v>
                </c:pt>
                <c:pt idx="365">
                  <c:v>435</c:v>
                </c:pt>
                <c:pt idx="366">
                  <c:v>434</c:v>
                </c:pt>
                <c:pt idx="367">
                  <c:v>433</c:v>
                </c:pt>
                <c:pt idx="368">
                  <c:v>432</c:v>
                </c:pt>
                <c:pt idx="369">
                  <c:v>431</c:v>
                </c:pt>
                <c:pt idx="370">
                  <c:v>430</c:v>
                </c:pt>
                <c:pt idx="371">
                  <c:v>429</c:v>
                </c:pt>
                <c:pt idx="372">
                  <c:v>428</c:v>
                </c:pt>
                <c:pt idx="373">
                  <c:v>427</c:v>
                </c:pt>
                <c:pt idx="374">
                  <c:v>426</c:v>
                </c:pt>
                <c:pt idx="375">
                  <c:v>425</c:v>
                </c:pt>
                <c:pt idx="376">
                  <c:v>424</c:v>
                </c:pt>
                <c:pt idx="377">
                  <c:v>423</c:v>
                </c:pt>
                <c:pt idx="378">
                  <c:v>422</c:v>
                </c:pt>
                <c:pt idx="379">
                  <c:v>421</c:v>
                </c:pt>
                <c:pt idx="380">
                  <c:v>420</c:v>
                </c:pt>
                <c:pt idx="381">
                  <c:v>419</c:v>
                </c:pt>
                <c:pt idx="382">
                  <c:v>418</c:v>
                </c:pt>
                <c:pt idx="383">
                  <c:v>417</c:v>
                </c:pt>
                <c:pt idx="384">
                  <c:v>416</c:v>
                </c:pt>
                <c:pt idx="385">
                  <c:v>415</c:v>
                </c:pt>
                <c:pt idx="386">
                  <c:v>414</c:v>
                </c:pt>
                <c:pt idx="387">
                  <c:v>413</c:v>
                </c:pt>
                <c:pt idx="388">
                  <c:v>412</c:v>
                </c:pt>
                <c:pt idx="389">
                  <c:v>411</c:v>
                </c:pt>
                <c:pt idx="390">
                  <c:v>410</c:v>
                </c:pt>
                <c:pt idx="391">
                  <c:v>409</c:v>
                </c:pt>
                <c:pt idx="392">
                  <c:v>408</c:v>
                </c:pt>
                <c:pt idx="393">
                  <c:v>407</c:v>
                </c:pt>
                <c:pt idx="394">
                  <c:v>406</c:v>
                </c:pt>
                <c:pt idx="395">
                  <c:v>405</c:v>
                </c:pt>
                <c:pt idx="396">
                  <c:v>404</c:v>
                </c:pt>
                <c:pt idx="397">
                  <c:v>403</c:v>
                </c:pt>
                <c:pt idx="398">
                  <c:v>402</c:v>
                </c:pt>
                <c:pt idx="399">
                  <c:v>401</c:v>
                </c:pt>
                <c:pt idx="400">
                  <c:v>400</c:v>
                </c:pt>
                <c:pt idx="401">
                  <c:v>399</c:v>
                </c:pt>
                <c:pt idx="402">
                  <c:v>398</c:v>
                </c:pt>
                <c:pt idx="403">
                  <c:v>397</c:v>
                </c:pt>
                <c:pt idx="404">
                  <c:v>396</c:v>
                </c:pt>
                <c:pt idx="405">
                  <c:v>395</c:v>
                </c:pt>
                <c:pt idx="406">
                  <c:v>394</c:v>
                </c:pt>
                <c:pt idx="407">
                  <c:v>393</c:v>
                </c:pt>
                <c:pt idx="408">
                  <c:v>392</c:v>
                </c:pt>
                <c:pt idx="409">
                  <c:v>391</c:v>
                </c:pt>
                <c:pt idx="410">
                  <c:v>390</c:v>
                </c:pt>
                <c:pt idx="411">
                  <c:v>389</c:v>
                </c:pt>
                <c:pt idx="412">
                  <c:v>388</c:v>
                </c:pt>
                <c:pt idx="413">
                  <c:v>387</c:v>
                </c:pt>
                <c:pt idx="414">
                  <c:v>386</c:v>
                </c:pt>
                <c:pt idx="415">
                  <c:v>385</c:v>
                </c:pt>
                <c:pt idx="416">
                  <c:v>384</c:v>
                </c:pt>
                <c:pt idx="417">
                  <c:v>383</c:v>
                </c:pt>
                <c:pt idx="418">
                  <c:v>382</c:v>
                </c:pt>
                <c:pt idx="419">
                  <c:v>381</c:v>
                </c:pt>
                <c:pt idx="420">
                  <c:v>380</c:v>
                </c:pt>
                <c:pt idx="421">
                  <c:v>379</c:v>
                </c:pt>
                <c:pt idx="422">
                  <c:v>378</c:v>
                </c:pt>
                <c:pt idx="423">
                  <c:v>377</c:v>
                </c:pt>
                <c:pt idx="424">
                  <c:v>376</c:v>
                </c:pt>
                <c:pt idx="425">
                  <c:v>375</c:v>
                </c:pt>
                <c:pt idx="426">
                  <c:v>374</c:v>
                </c:pt>
                <c:pt idx="427">
                  <c:v>373</c:v>
                </c:pt>
                <c:pt idx="428">
                  <c:v>372</c:v>
                </c:pt>
                <c:pt idx="429">
                  <c:v>371</c:v>
                </c:pt>
                <c:pt idx="430">
                  <c:v>370</c:v>
                </c:pt>
                <c:pt idx="431">
                  <c:v>369</c:v>
                </c:pt>
                <c:pt idx="432">
                  <c:v>368</c:v>
                </c:pt>
                <c:pt idx="433">
                  <c:v>367</c:v>
                </c:pt>
                <c:pt idx="434">
                  <c:v>366</c:v>
                </c:pt>
                <c:pt idx="435">
                  <c:v>365</c:v>
                </c:pt>
                <c:pt idx="436">
                  <c:v>364</c:v>
                </c:pt>
                <c:pt idx="437">
                  <c:v>363</c:v>
                </c:pt>
                <c:pt idx="438">
                  <c:v>362</c:v>
                </c:pt>
                <c:pt idx="439">
                  <c:v>361</c:v>
                </c:pt>
                <c:pt idx="440">
                  <c:v>360</c:v>
                </c:pt>
                <c:pt idx="441">
                  <c:v>359</c:v>
                </c:pt>
                <c:pt idx="442">
                  <c:v>358</c:v>
                </c:pt>
                <c:pt idx="443">
                  <c:v>357</c:v>
                </c:pt>
                <c:pt idx="444">
                  <c:v>356</c:v>
                </c:pt>
                <c:pt idx="445">
                  <c:v>355</c:v>
                </c:pt>
                <c:pt idx="446">
                  <c:v>354</c:v>
                </c:pt>
                <c:pt idx="447">
                  <c:v>353</c:v>
                </c:pt>
                <c:pt idx="448">
                  <c:v>352</c:v>
                </c:pt>
                <c:pt idx="449">
                  <c:v>351</c:v>
                </c:pt>
                <c:pt idx="450">
                  <c:v>350</c:v>
                </c:pt>
                <c:pt idx="451">
                  <c:v>349</c:v>
                </c:pt>
                <c:pt idx="452">
                  <c:v>348</c:v>
                </c:pt>
                <c:pt idx="453">
                  <c:v>347</c:v>
                </c:pt>
                <c:pt idx="454">
                  <c:v>346</c:v>
                </c:pt>
                <c:pt idx="455">
                  <c:v>345</c:v>
                </c:pt>
                <c:pt idx="456">
                  <c:v>344</c:v>
                </c:pt>
                <c:pt idx="457">
                  <c:v>343</c:v>
                </c:pt>
                <c:pt idx="458">
                  <c:v>342</c:v>
                </c:pt>
                <c:pt idx="459">
                  <c:v>341</c:v>
                </c:pt>
                <c:pt idx="460">
                  <c:v>340</c:v>
                </c:pt>
                <c:pt idx="461">
                  <c:v>339</c:v>
                </c:pt>
                <c:pt idx="462">
                  <c:v>338</c:v>
                </c:pt>
                <c:pt idx="463">
                  <c:v>337</c:v>
                </c:pt>
                <c:pt idx="464">
                  <c:v>336</c:v>
                </c:pt>
                <c:pt idx="465">
                  <c:v>335</c:v>
                </c:pt>
                <c:pt idx="466">
                  <c:v>334</c:v>
                </c:pt>
                <c:pt idx="467">
                  <c:v>333</c:v>
                </c:pt>
                <c:pt idx="468">
                  <c:v>332</c:v>
                </c:pt>
                <c:pt idx="469">
                  <c:v>331</c:v>
                </c:pt>
                <c:pt idx="470">
                  <c:v>330</c:v>
                </c:pt>
                <c:pt idx="471">
                  <c:v>329</c:v>
                </c:pt>
                <c:pt idx="472">
                  <c:v>328</c:v>
                </c:pt>
                <c:pt idx="473">
                  <c:v>327</c:v>
                </c:pt>
                <c:pt idx="474">
                  <c:v>326</c:v>
                </c:pt>
                <c:pt idx="475">
                  <c:v>325</c:v>
                </c:pt>
                <c:pt idx="476">
                  <c:v>324</c:v>
                </c:pt>
                <c:pt idx="477">
                  <c:v>323</c:v>
                </c:pt>
                <c:pt idx="478">
                  <c:v>322</c:v>
                </c:pt>
                <c:pt idx="479">
                  <c:v>321</c:v>
                </c:pt>
                <c:pt idx="480">
                  <c:v>320</c:v>
                </c:pt>
                <c:pt idx="481">
                  <c:v>319</c:v>
                </c:pt>
                <c:pt idx="482">
                  <c:v>318</c:v>
                </c:pt>
                <c:pt idx="483">
                  <c:v>317</c:v>
                </c:pt>
                <c:pt idx="484">
                  <c:v>316</c:v>
                </c:pt>
                <c:pt idx="485">
                  <c:v>315</c:v>
                </c:pt>
                <c:pt idx="486">
                  <c:v>314</c:v>
                </c:pt>
                <c:pt idx="487">
                  <c:v>313</c:v>
                </c:pt>
                <c:pt idx="488">
                  <c:v>312</c:v>
                </c:pt>
                <c:pt idx="489">
                  <c:v>311</c:v>
                </c:pt>
                <c:pt idx="490">
                  <c:v>310</c:v>
                </c:pt>
                <c:pt idx="491">
                  <c:v>309</c:v>
                </c:pt>
                <c:pt idx="492">
                  <c:v>308</c:v>
                </c:pt>
                <c:pt idx="493">
                  <c:v>307</c:v>
                </c:pt>
                <c:pt idx="494">
                  <c:v>306</c:v>
                </c:pt>
                <c:pt idx="495">
                  <c:v>305</c:v>
                </c:pt>
                <c:pt idx="496">
                  <c:v>304</c:v>
                </c:pt>
                <c:pt idx="497">
                  <c:v>303</c:v>
                </c:pt>
                <c:pt idx="498">
                  <c:v>302</c:v>
                </c:pt>
                <c:pt idx="499">
                  <c:v>301</c:v>
                </c:pt>
                <c:pt idx="500">
                  <c:v>300</c:v>
                </c:pt>
              </c:numCache>
            </c:numRef>
          </c:xVal>
          <c:yVal>
            <c:numRef>
              <c:f>[1]Sheet1!$B$2:$B$502</c:f>
              <c:numCache>
                <c:formatCode>General</c:formatCode>
                <c:ptCount val="501"/>
                <c:pt idx="0">
                  <c:v>-6.0000000000000002E-5</c:v>
                </c:pt>
                <c:pt idx="1">
                  <c:v>-5.6999999999999998E-4</c:v>
                </c:pt>
                <c:pt idx="2">
                  <c:v>-4.4000000000000002E-4</c:v>
                </c:pt>
                <c:pt idx="3">
                  <c:v>-8.9999999999999998E-4</c:v>
                </c:pt>
                <c:pt idx="4">
                  <c:v>-3.3E-4</c:v>
                </c:pt>
                <c:pt idx="5">
                  <c:v>-2.7999999999999998E-4</c:v>
                </c:pt>
                <c:pt idx="6">
                  <c:v>-2.0000000000000002E-5</c:v>
                </c:pt>
                <c:pt idx="7">
                  <c:v>-4.6999999999999999E-4</c:v>
                </c:pt>
                <c:pt idx="8">
                  <c:v>-2.4000000000000001E-4</c:v>
                </c:pt>
                <c:pt idx="9">
                  <c:v>-9.0000000000000006E-5</c:v>
                </c:pt>
                <c:pt idx="10">
                  <c:v>-6.8999999999999997E-4</c:v>
                </c:pt>
                <c:pt idx="11">
                  <c:v>-5.0000000000000001E-4</c:v>
                </c:pt>
                <c:pt idx="12">
                  <c:v>-1.2E-4</c:v>
                </c:pt>
                <c:pt idx="13">
                  <c:v>-1.4999999999999999E-4</c:v>
                </c:pt>
                <c:pt idx="14">
                  <c:v>-3.5E-4</c:v>
                </c:pt>
                <c:pt idx="15">
                  <c:v>-3.5E-4</c:v>
                </c:pt>
                <c:pt idx="16">
                  <c:v>-8.0000000000000004E-4</c:v>
                </c:pt>
                <c:pt idx="17">
                  <c:v>-2.3000000000000001E-4</c:v>
                </c:pt>
                <c:pt idx="18">
                  <c:v>-5.2999999999999998E-4</c:v>
                </c:pt>
                <c:pt idx="19">
                  <c:v>2.9999999999999997E-4</c:v>
                </c:pt>
                <c:pt idx="20">
                  <c:v>-9.0000000000000006E-5</c:v>
                </c:pt>
                <c:pt idx="21">
                  <c:v>-3.5E-4</c:v>
                </c:pt>
                <c:pt idx="22">
                  <c:v>5.1999999999999995E-4</c:v>
                </c:pt>
                <c:pt idx="23">
                  <c:v>-8.0000000000000007E-5</c:v>
                </c:pt>
                <c:pt idx="24">
                  <c:v>3.4000000000000002E-4</c:v>
                </c:pt>
                <c:pt idx="25">
                  <c:v>2.7E-4</c:v>
                </c:pt>
                <c:pt idx="26">
                  <c:v>-5.0000000000000001E-4</c:v>
                </c:pt>
                <c:pt idx="27">
                  <c:v>-4.0000000000000003E-5</c:v>
                </c:pt>
                <c:pt idx="28">
                  <c:v>-4.6000000000000001E-4</c:v>
                </c:pt>
                <c:pt idx="29">
                  <c:v>-5.1999999999999995E-4</c:v>
                </c:pt>
                <c:pt idx="30">
                  <c:v>-1E-4</c:v>
                </c:pt>
                <c:pt idx="31">
                  <c:v>-3.6000000000000002E-4</c:v>
                </c:pt>
                <c:pt idx="32">
                  <c:v>-1.3999999999999999E-4</c:v>
                </c:pt>
                <c:pt idx="33">
                  <c:v>3.0000000000000001E-5</c:v>
                </c:pt>
                <c:pt idx="34">
                  <c:v>-3.4000000000000002E-4</c:v>
                </c:pt>
                <c:pt idx="35">
                  <c:v>-4.6000000000000001E-4</c:v>
                </c:pt>
                <c:pt idx="36">
                  <c:v>3.6000000000000002E-4</c:v>
                </c:pt>
                <c:pt idx="37">
                  <c:v>-1.4999999999999999E-4</c:v>
                </c:pt>
                <c:pt idx="38">
                  <c:v>0</c:v>
                </c:pt>
                <c:pt idx="39">
                  <c:v>-2.0000000000000001E-4</c:v>
                </c:pt>
                <c:pt idx="40">
                  <c:v>1.7000000000000001E-4</c:v>
                </c:pt>
                <c:pt idx="41">
                  <c:v>1.3999999999999999E-4</c:v>
                </c:pt>
                <c:pt idx="42">
                  <c:v>2.4000000000000001E-4</c:v>
                </c:pt>
                <c:pt idx="43">
                  <c:v>-2.1000000000000001E-4</c:v>
                </c:pt>
                <c:pt idx="44">
                  <c:v>1.2999999999999999E-4</c:v>
                </c:pt>
                <c:pt idx="45">
                  <c:v>-4.0000000000000002E-4</c:v>
                </c:pt>
                <c:pt idx="46">
                  <c:v>2.0000000000000002E-5</c:v>
                </c:pt>
                <c:pt idx="47">
                  <c:v>-7.2999999999999996E-4</c:v>
                </c:pt>
                <c:pt idx="48">
                  <c:v>-5.2999999999999998E-4</c:v>
                </c:pt>
                <c:pt idx="49">
                  <c:v>-2.7999999999999998E-4</c:v>
                </c:pt>
                <c:pt idx="50">
                  <c:v>1.0000000000000001E-5</c:v>
                </c:pt>
                <c:pt idx="51">
                  <c:v>-3.8000000000000002E-4</c:v>
                </c:pt>
                <c:pt idx="52">
                  <c:v>1.1E-4</c:v>
                </c:pt>
                <c:pt idx="53">
                  <c:v>-1.0000000000000001E-5</c:v>
                </c:pt>
                <c:pt idx="54">
                  <c:v>-3.6000000000000002E-4</c:v>
                </c:pt>
                <c:pt idx="55">
                  <c:v>-3.1E-4</c:v>
                </c:pt>
                <c:pt idx="56">
                  <c:v>-1E-4</c:v>
                </c:pt>
                <c:pt idx="57">
                  <c:v>-1.6000000000000001E-4</c:v>
                </c:pt>
                <c:pt idx="58">
                  <c:v>-1.2E-4</c:v>
                </c:pt>
                <c:pt idx="59">
                  <c:v>8.0000000000000007E-5</c:v>
                </c:pt>
                <c:pt idx="60">
                  <c:v>-2.9999999999999997E-4</c:v>
                </c:pt>
                <c:pt idx="61">
                  <c:v>-2.7999999999999998E-4</c:v>
                </c:pt>
                <c:pt idx="62">
                  <c:v>-2.0000000000000001E-4</c:v>
                </c:pt>
                <c:pt idx="63">
                  <c:v>-3.3E-4</c:v>
                </c:pt>
                <c:pt idx="64">
                  <c:v>-4.0000000000000003E-5</c:v>
                </c:pt>
                <c:pt idx="65">
                  <c:v>9.0000000000000006E-5</c:v>
                </c:pt>
                <c:pt idx="66">
                  <c:v>-1.8000000000000001E-4</c:v>
                </c:pt>
                <c:pt idx="67">
                  <c:v>-8.0000000000000007E-5</c:v>
                </c:pt>
                <c:pt idx="68">
                  <c:v>1.1E-4</c:v>
                </c:pt>
                <c:pt idx="69">
                  <c:v>4.2999999999999999E-4</c:v>
                </c:pt>
                <c:pt idx="70">
                  <c:v>3.6999999999999999E-4</c:v>
                </c:pt>
                <c:pt idx="71">
                  <c:v>1.9000000000000001E-4</c:v>
                </c:pt>
                <c:pt idx="72">
                  <c:v>1.9000000000000001E-4</c:v>
                </c:pt>
                <c:pt idx="73">
                  <c:v>2.7E-4</c:v>
                </c:pt>
                <c:pt idx="74">
                  <c:v>4.2000000000000002E-4</c:v>
                </c:pt>
                <c:pt idx="75">
                  <c:v>4.0000000000000002E-4</c:v>
                </c:pt>
                <c:pt idx="76">
                  <c:v>6.6E-4</c:v>
                </c:pt>
                <c:pt idx="77">
                  <c:v>4.4999999999999999E-4</c:v>
                </c:pt>
                <c:pt idx="78">
                  <c:v>5.6999999999999998E-4</c:v>
                </c:pt>
                <c:pt idx="79">
                  <c:v>5.2999999999999998E-4</c:v>
                </c:pt>
                <c:pt idx="80">
                  <c:v>7.6000000000000004E-4</c:v>
                </c:pt>
                <c:pt idx="81">
                  <c:v>9.2000000000000003E-4</c:v>
                </c:pt>
                <c:pt idx="82">
                  <c:v>5.5999999999999995E-4</c:v>
                </c:pt>
                <c:pt idx="83">
                  <c:v>9.7999999999999997E-4</c:v>
                </c:pt>
                <c:pt idx="84">
                  <c:v>6.9999999999999999E-4</c:v>
                </c:pt>
                <c:pt idx="85">
                  <c:v>9.2000000000000003E-4</c:v>
                </c:pt>
                <c:pt idx="86">
                  <c:v>5.8E-4</c:v>
                </c:pt>
                <c:pt idx="87">
                  <c:v>8.7000000000000001E-4</c:v>
                </c:pt>
                <c:pt idx="88">
                  <c:v>7.9000000000000001E-4</c:v>
                </c:pt>
                <c:pt idx="89">
                  <c:v>7.9000000000000001E-4</c:v>
                </c:pt>
                <c:pt idx="90">
                  <c:v>6.0999999999999997E-4</c:v>
                </c:pt>
                <c:pt idx="91">
                  <c:v>1.0200000000000001E-3</c:v>
                </c:pt>
                <c:pt idx="92">
                  <c:v>8.8000000000000003E-4</c:v>
                </c:pt>
                <c:pt idx="93">
                  <c:v>9.5E-4</c:v>
                </c:pt>
                <c:pt idx="94">
                  <c:v>7.1000000000000002E-4</c:v>
                </c:pt>
                <c:pt idx="95">
                  <c:v>5.0000000000000001E-4</c:v>
                </c:pt>
                <c:pt idx="96">
                  <c:v>9.3000000000000005E-4</c:v>
                </c:pt>
                <c:pt idx="97">
                  <c:v>6.2E-4</c:v>
                </c:pt>
                <c:pt idx="98">
                  <c:v>1.15E-3</c:v>
                </c:pt>
                <c:pt idx="99">
                  <c:v>8.4000000000000003E-4</c:v>
                </c:pt>
                <c:pt idx="100">
                  <c:v>9.1E-4</c:v>
                </c:pt>
                <c:pt idx="101">
                  <c:v>7.3999999999999999E-4</c:v>
                </c:pt>
                <c:pt idx="102">
                  <c:v>6.8000000000000005E-4</c:v>
                </c:pt>
                <c:pt idx="103">
                  <c:v>5.6999999999999998E-4</c:v>
                </c:pt>
                <c:pt idx="104">
                  <c:v>7.2999999999999996E-4</c:v>
                </c:pt>
                <c:pt idx="105">
                  <c:v>5.2999999999999998E-4</c:v>
                </c:pt>
                <c:pt idx="106">
                  <c:v>6.9999999999999999E-4</c:v>
                </c:pt>
                <c:pt idx="107">
                  <c:v>4.6999999999999999E-4</c:v>
                </c:pt>
                <c:pt idx="108">
                  <c:v>4.6999999999999999E-4</c:v>
                </c:pt>
                <c:pt idx="109">
                  <c:v>2.5999999999999998E-4</c:v>
                </c:pt>
                <c:pt idx="110">
                  <c:v>5.9000000000000003E-4</c:v>
                </c:pt>
                <c:pt idx="111">
                  <c:v>5.5000000000000003E-4</c:v>
                </c:pt>
                <c:pt idx="112">
                  <c:v>4.6000000000000001E-4</c:v>
                </c:pt>
                <c:pt idx="113">
                  <c:v>8.7000000000000001E-4</c:v>
                </c:pt>
                <c:pt idx="114">
                  <c:v>3.3E-4</c:v>
                </c:pt>
                <c:pt idx="115">
                  <c:v>3.8999999999999999E-4</c:v>
                </c:pt>
                <c:pt idx="116">
                  <c:v>-8.0000000000000007E-5</c:v>
                </c:pt>
                <c:pt idx="117">
                  <c:v>3.6999999999999999E-4</c:v>
                </c:pt>
                <c:pt idx="118">
                  <c:v>2.1000000000000001E-4</c:v>
                </c:pt>
                <c:pt idx="119">
                  <c:v>2.9E-4</c:v>
                </c:pt>
                <c:pt idx="120">
                  <c:v>4.0999999999999999E-4</c:v>
                </c:pt>
                <c:pt idx="121">
                  <c:v>9.0000000000000006E-5</c:v>
                </c:pt>
                <c:pt idx="122">
                  <c:v>4.4999999999999999E-4</c:v>
                </c:pt>
                <c:pt idx="123">
                  <c:v>4.2999999999999999E-4</c:v>
                </c:pt>
                <c:pt idx="124">
                  <c:v>5.1000000000000004E-4</c:v>
                </c:pt>
                <c:pt idx="125">
                  <c:v>2.7999999999999998E-4</c:v>
                </c:pt>
                <c:pt idx="126">
                  <c:v>4.8000000000000001E-4</c:v>
                </c:pt>
                <c:pt idx="127">
                  <c:v>3.4000000000000002E-4</c:v>
                </c:pt>
                <c:pt idx="128">
                  <c:v>2.7E-4</c:v>
                </c:pt>
                <c:pt idx="129">
                  <c:v>4.8000000000000001E-4</c:v>
                </c:pt>
                <c:pt idx="130">
                  <c:v>4.4999999999999999E-4</c:v>
                </c:pt>
                <c:pt idx="131">
                  <c:v>3.8999999999999999E-4</c:v>
                </c:pt>
                <c:pt idx="132">
                  <c:v>3.6999999999999999E-4</c:v>
                </c:pt>
                <c:pt idx="133">
                  <c:v>3.6000000000000002E-4</c:v>
                </c:pt>
                <c:pt idx="134">
                  <c:v>4.2000000000000002E-4</c:v>
                </c:pt>
                <c:pt idx="135">
                  <c:v>4.4999999999999999E-4</c:v>
                </c:pt>
                <c:pt idx="136">
                  <c:v>4.4000000000000002E-4</c:v>
                </c:pt>
                <c:pt idx="137">
                  <c:v>5.1000000000000004E-4</c:v>
                </c:pt>
                <c:pt idx="138">
                  <c:v>6.7000000000000002E-4</c:v>
                </c:pt>
                <c:pt idx="139">
                  <c:v>7.1000000000000002E-4</c:v>
                </c:pt>
                <c:pt idx="140">
                  <c:v>8.4000000000000003E-4</c:v>
                </c:pt>
                <c:pt idx="141">
                  <c:v>8.4999999999999995E-4</c:v>
                </c:pt>
                <c:pt idx="142">
                  <c:v>6.4999999999999997E-4</c:v>
                </c:pt>
                <c:pt idx="143">
                  <c:v>6.9999999999999999E-4</c:v>
                </c:pt>
                <c:pt idx="144">
                  <c:v>1.0200000000000001E-3</c:v>
                </c:pt>
                <c:pt idx="145">
                  <c:v>1E-3</c:v>
                </c:pt>
                <c:pt idx="146">
                  <c:v>1.33E-3</c:v>
                </c:pt>
                <c:pt idx="147">
                  <c:v>1.2199999999999999E-3</c:v>
                </c:pt>
                <c:pt idx="148">
                  <c:v>1.32E-3</c:v>
                </c:pt>
                <c:pt idx="149">
                  <c:v>1.5100000000000001E-3</c:v>
                </c:pt>
                <c:pt idx="150">
                  <c:v>1.3500000000000001E-3</c:v>
                </c:pt>
                <c:pt idx="151">
                  <c:v>1.7899999999999999E-3</c:v>
                </c:pt>
                <c:pt idx="152">
                  <c:v>1.92E-3</c:v>
                </c:pt>
                <c:pt idx="153">
                  <c:v>1.7700000000000001E-3</c:v>
                </c:pt>
                <c:pt idx="154">
                  <c:v>2E-3</c:v>
                </c:pt>
                <c:pt idx="155">
                  <c:v>1.8500000000000001E-3</c:v>
                </c:pt>
                <c:pt idx="156">
                  <c:v>2.1299999999999999E-3</c:v>
                </c:pt>
                <c:pt idx="157">
                  <c:v>2.0999999999999999E-3</c:v>
                </c:pt>
                <c:pt idx="158">
                  <c:v>2.2699999999999999E-3</c:v>
                </c:pt>
                <c:pt idx="159">
                  <c:v>2.64E-3</c:v>
                </c:pt>
                <c:pt idx="160">
                  <c:v>2.7000000000000001E-3</c:v>
                </c:pt>
                <c:pt idx="161">
                  <c:v>2.8800000000000002E-3</c:v>
                </c:pt>
                <c:pt idx="162">
                  <c:v>3.14E-3</c:v>
                </c:pt>
                <c:pt idx="163">
                  <c:v>3.7100000000000002E-3</c:v>
                </c:pt>
                <c:pt idx="164">
                  <c:v>4.13E-3</c:v>
                </c:pt>
                <c:pt idx="165">
                  <c:v>4.3099999999999996E-3</c:v>
                </c:pt>
                <c:pt idx="166">
                  <c:v>4.8900000000000002E-3</c:v>
                </c:pt>
                <c:pt idx="167">
                  <c:v>5.4000000000000003E-3</c:v>
                </c:pt>
                <c:pt idx="168">
                  <c:v>5.9800000000000001E-3</c:v>
                </c:pt>
                <c:pt idx="169">
                  <c:v>6.6699999999999997E-3</c:v>
                </c:pt>
                <c:pt idx="170">
                  <c:v>7.7400000000000004E-3</c:v>
                </c:pt>
                <c:pt idx="171">
                  <c:v>8.5199999999999998E-3</c:v>
                </c:pt>
                <c:pt idx="172">
                  <c:v>9.6600000000000002E-3</c:v>
                </c:pt>
                <c:pt idx="173">
                  <c:v>1.159E-2</c:v>
                </c:pt>
                <c:pt idx="174">
                  <c:v>1.3270000000000001E-2</c:v>
                </c:pt>
                <c:pt idx="175">
                  <c:v>1.5339999999999999E-2</c:v>
                </c:pt>
                <c:pt idx="176">
                  <c:v>1.787E-2</c:v>
                </c:pt>
                <c:pt idx="177">
                  <c:v>2.087E-2</c:v>
                </c:pt>
                <c:pt idx="178">
                  <c:v>2.4119999999999999E-2</c:v>
                </c:pt>
                <c:pt idx="179">
                  <c:v>2.8340000000000001E-2</c:v>
                </c:pt>
                <c:pt idx="180">
                  <c:v>3.2730000000000002E-2</c:v>
                </c:pt>
                <c:pt idx="181">
                  <c:v>3.8179999999999999E-2</c:v>
                </c:pt>
                <c:pt idx="182">
                  <c:v>4.4409999999999998E-2</c:v>
                </c:pt>
                <c:pt idx="183">
                  <c:v>5.1819999999999998E-2</c:v>
                </c:pt>
                <c:pt idx="184">
                  <c:v>5.9880000000000003E-2</c:v>
                </c:pt>
                <c:pt idx="185">
                  <c:v>6.9330000000000003E-2</c:v>
                </c:pt>
                <c:pt idx="186">
                  <c:v>7.9240000000000005E-2</c:v>
                </c:pt>
                <c:pt idx="187">
                  <c:v>9.0719999999999995E-2</c:v>
                </c:pt>
                <c:pt idx="188">
                  <c:v>0.10344</c:v>
                </c:pt>
                <c:pt idx="189">
                  <c:v>0.11654</c:v>
                </c:pt>
                <c:pt idx="190">
                  <c:v>0.13012000000000001</c:v>
                </c:pt>
                <c:pt idx="191">
                  <c:v>0.14457</c:v>
                </c:pt>
                <c:pt idx="192">
                  <c:v>0.15912000000000001</c:v>
                </c:pt>
                <c:pt idx="193">
                  <c:v>0.17313999999999999</c:v>
                </c:pt>
                <c:pt idx="194">
                  <c:v>0.18701000000000001</c:v>
                </c:pt>
                <c:pt idx="195">
                  <c:v>0.20016999999999999</c:v>
                </c:pt>
                <c:pt idx="196">
                  <c:v>0.21224999999999999</c:v>
                </c:pt>
                <c:pt idx="197">
                  <c:v>0.22339000000000001</c:v>
                </c:pt>
                <c:pt idx="198">
                  <c:v>0.23283000000000001</c:v>
                </c:pt>
                <c:pt idx="199">
                  <c:v>0.24076</c:v>
                </c:pt>
                <c:pt idx="200">
                  <c:v>0.24709999999999999</c:v>
                </c:pt>
                <c:pt idx="201">
                  <c:v>0.2515</c:v>
                </c:pt>
                <c:pt idx="202">
                  <c:v>0.25386999999999998</c:v>
                </c:pt>
                <c:pt idx="203">
                  <c:v>0.25435000000000002</c:v>
                </c:pt>
                <c:pt idx="204">
                  <c:v>0.25280000000000002</c:v>
                </c:pt>
                <c:pt idx="205">
                  <c:v>0.24964</c:v>
                </c:pt>
                <c:pt idx="206">
                  <c:v>0.24403</c:v>
                </c:pt>
                <c:pt idx="207">
                  <c:v>0.23680000000000001</c:v>
                </c:pt>
                <c:pt idx="208">
                  <c:v>0.22758</c:v>
                </c:pt>
                <c:pt idx="209">
                  <c:v>0.217</c:v>
                </c:pt>
                <c:pt idx="210">
                  <c:v>0.20524999999999999</c:v>
                </c:pt>
                <c:pt idx="211">
                  <c:v>0.19238</c:v>
                </c:pt>
                <c:pt idx="212">
                  <c:v>0.17929999999999999</c:v>
                </c:pt>
                <c:pt idx="213">
                  <c:v>0.16613</c:v>
                </c:pt>
                <c:pt idx="214">
                  <c:v>0.15322</c:v>
                </c:pt>
                <c:pt idx="215">
                  <c:v>0.14144000000000001</c:v>
                </c:pt>
                <c:pt idx="216">
                  <c:v>0.13048000000000001</c:v>
                </c:pt>
                <c:pt idx="217">
                  <c:v>0.12066</c:v>
                </c:pt>
                <c:pt idx="218">
                  <c:v>0.11176</c:v>
                </c:pt>
                <c:pt idx="219">
                  <c:v>0.10445</c:v>
                </c:pt>
                <c:pt idx="220">
                  <c:v>9.8119999999999999E-2</c:v>
                </c:pt>
                <c:pt idx="221">
                  <c:v>9.2630000000000004E-2</c:v>
                </c:pt>
                <c:pt idx="222">
                  <c:v>8.8469999999999993E-2</c:v>
                </c:pt>
                <c:pt idx="223">
                  <c:v>8.4570000000000006E-2</c:v>
                </c:pt>
                <c:pt idx="224">
                  <c:v>8.1739999999999993E-2</c:v>
                </c:pt>
                <c:pt idx="225">
                  <c:v>7.9560000000000006E-2</c:v>
                </c:pt>
                <c:pt idx="226">
                  <c:v>7.7729999999999994E-2</c:v>
                </c:pt>
                <c:pt idx="227">
                  <c:v>7.6319999999999999E-2</c:v>
                </c:pt>
                <c:pt idx="228">
                  <c:v>7.5249999999999997E-2</c:v>
                </c:pt>
                <c:pt idx="229">
                  <c:v>7.4319999999999997E-2</c:v>
                </c:pt>
                <c:pt idx="230">
                  <c:v>7.3899999999999993E-2</c:v>
                </c:pt>
                <c:pt idx="231">
                  <c:v>7.3260000000000006E-2</c:v>
                </c:pt>
                <c:pt idx="232">
                  <c:v>7.3200000000000001E-2</c:v>
                </c:pt>
                <c:pt idx="233">
                  <c:v>7.3130000000000001E-2</c:v>
                </c:pt>
                <c:pt idx="234">
                  <c:v>7.2900000000000006E-2</c:v>
                </c:pt>
                <c:pt idx="235">
                  <c:v>7.3169999999999999E-2</c:v>
                </c:pt>
                <c:pt idx="236">
                  <c:v>7.3200000000000001E-2</c:v>
                </c:pt>
                <c:pt idx="237">
                  <c:v>7.3109999999999994E-2</c:v>
                </c:pt>
                <c:pt idx="238">
                  <c:v>7.2999999999999995E-2</c:v>
                </c:pt>
                <c:pt idx="239">
                  <c:v>7.2929999999999995E-2</c:v>
                </c:pt>
                <c:pt idx="240">
                  <c:v>7.2919999999999999E-2</c:v>
                </c:pt>
                <c:pt idx="241">
                  <c:v>7.2859999999999994E-2</c:v>
                </c:pt>
                <c:pt idx="242">
                  <c:v>7.2459999999999997E-2</c:v>
                </c:pt>
                <c:pt idx="243">
                  <c:v>7.2220000000000006E-2</c:v>
                </c:pt>
                <c:pt idx="244">
                  <c:v>7.1620000000000003E-2</c:v>
                </c:pt>
                <c:pt idx="245">
                  <c:v>7.0879999999999999E-2</c:v>
                </c:pt>
                <c:pt idx="246">
                  <c:v>6.9809999999999997E-2</c:v>
                </c:pt>
                <c:pt idx="247">
                  <c:v>6.9029999999999994E-2</c:v>
                </c:pt>
                <c:pt idx="248">
                  <c:v>6.7640000000000006E-2</c:v>
                </c:pt>
                <c:pt idx="249">
                  <c:v>6.6159999999999997E-2</c:v>
                </c:pt>
                <c:pt idx="250">
                  <c:v>6.4509999999999998E-2</c:v>
                </c:pt>
                <c:pt idx="251">
                  <c:v>6.2789999999999999E-2</c:v>
                </c:pt>
                <c:pt idx="252">
                  <c:v>6.0420000000000001E-2</c:v>
                </c:pt>
                <c:pt idx="253">
                  <c:v>5.8680000000000003E-2</c:v>
                </c:pt>
                <c:pt idx="254">
                  <c:v>5.6529999999999997E-2</c:v>
                </c:pt>
                <c:pt idx="255">
                  <c:v>5.3690000000000002E-2</c:v>
                </c:pt>
                <c:pt idx="256">
                  <c:v>5.1740000000000001E-2</c:v>
                </c:pt>
                <c:pt idx="257">
                  <c:v>4.9529999999999998E-2</c:v>
                </c:pt>
                <c:pt idx="258">
                  <c:v>4.6460000000000001E-2</c:v>
                </c:pt>
                <c:pt idx="259">
                  <c:v>4.4060000000000002E-2</c:v>
                </c:pt>
                <c:pt idx="260">
                  <c:v>4.1709999999999997E-2</c:v>
                </c:pt>
                <c:pt idx="261">
                  <c:v>3.943E-2</c:v>
                </c:pt>
                <c:pt idx="262">
                  <c:v>3.705E-2</c:v>
                </c:pt>
                <c:pt idx="263">
                  <c:v>3.5319999999999997E-2</c:v>
                </c:pt>
                <c:pt idx="264">
                  <c:v>3.3599999999999998E-2</c:v>
                </c:pt>
                <c:pt idx="265">
                  <c:v>3.2570000000000002E-2</c:v>
                </c:pt>
                <c:pt idx="266">
                  <c:v>3.1309999999999998E-2</c:v>
                </c:pt>
                <c:pt idx="267">
                  <c:v>3.048E-2</c:v>
                </c:pt>
                <c:pt idx="268">
                  <c:v>3.0009999999999998E-2</c:v>
                </c:pt>
                <c:pt idx="269">
                  <c:v>2.9510000000000002E-2</c:v>
                </c:pt>
                <c:pt idx="270">
                  <c:v>2.903E-2</c:v>
                </c:pt>
                <c:pt idx="271">
                  <c:v>2.9049999999999999E-2</c:v>
                </c:pt>
                <c:pt idx="272">
                  <c:v>2.8889999999999999E-2</c:v>
                </c:pt>
                <c:pt idx="273">
                  <c:v>2.8799999999999999E-2</c:v>
                </c:pt>
                <c:pt idx="274">
                  <c:v>2.9000000000000001E-2</c:v>
                </c:pt>
                <c:pt idx="275">
                  <c:v>2.947E-2</c:v>
                </c:pt>
                <c:pt idx="276">
                  <c:v>2.98E-2</c:v>
                </c:pt>
                <c:pt idx="277">
                  <c:v>3.0169999999999999E-2</c:v>
                </c:pt>
                <c:pt idx="278">
                  <c:v>3.0589999999999999E-2</c:v>
                </c:pt>
                <c:pt idx="279">
                  <c:v>3.0949999999999998E-2</c:v>
                </c:pt>
                <c:pt idx="280">
                  <c:v>3.1489999999999997E-2</c:v>
                </c:pt>
                <c:pt idx="281">
                  <c:v>3.2199999999999999E-2</c:v>
                </c:pt>
                <c:pt idx="282">
                  <c:v>3.2820000000000002E-2</c:v>
                </c:pt>
                <c:pt idx="283">
                  <c:v>3.3059999999999999E-2</c:v>
                </c:pt>
                <c:pt idx="284">
                  <c:v>3.3410000000000002E-2</c:v>
                </c:pt>
                <c:pt idx="285">
                  <c:v>3.3599999999999998E-2</c:v>
                </c:pt>
                <c:pt idx="286">
                  <c:v>3.415E-2</c:v>
                </c:pt>
                <c:pt idx="287">
                  <c:v>3.4099999999999998E-2</c:v>
                </c:pt>
                <c:pt idx="288">
                  <c:v>3.4250000000000003E-2</c:v>
                </c:pt>
                <c:pt idx="289">
                  <c:v>3.406E-2</c:v>
                </c:pt>
                <c:pt idx="290">
                  <c:v>3.3660000000000002E-2</c:v>
                </c:pt>
                <c:pt idx="291">
                  <c:v>3.3340000000000002E-2</c:v>
                </c:pt>
                <c:pt idx="292">
                  <c:v>3.2759999999999997E-2</c:v>
                </c:pt>
                <c:pt idx="293">
                  <c:v>3.2140000000000002E-2</c:v>
                </c:pt>
                <c:pt idx="294">
                  <c:v>3.1559999999999998E-2</c:v>
                </c:pt>
                <c:pt idx="295">
                  <c:v>3.1130000000000001E-2</c:v>
                </c:pt>
                <c:pt idx="296">
                  <c:v>3.0710000000000001E-2</c:v>
                </c:pt>
                <c:pt idx="297">
                  <c:v>3.0620000000000001E-2</c:v>
                </c:pt>
                <c:pt idx="298">
                  <c:v>3.0329999999999999E-2</c:v>
                </c:pt>
                <c:pt idx="299">
                  <c:v>3.0110000000000001E-2</c:v>
                </c:pt>
                <c:pt idx="300">
                  <c:v>3.015E-2</c:v>
                </c:pt>
                <c:pt idx="301">
                  <c:v>3.0210000000000001E-2</c:v>
                </c:pt>
                <c:pt idx="302">
                  <c:v>3.0790000000000001E-2</c:v>
                </c:pt>
                <c:pt idx="303">
                  <c:v>3.1230000000000001E-2</c:v>
                </c:pt>
                <c:pt idx="304">
                  <c:v>3.1559999999999998E-2</c:v>
                </c:pt>
                <c:pt idx="305">
                  <c:v>3.2530000000000003E-2</c:v>
                </c:pt>
                <c:pt idx="306">
                  <c:v>3.3509999999999998E-2</c:v>
                </c:pt>
                <c:pt idx="307">
                  <c:v>3.4790000000000001E-2</c:v>
                </c:pt>
                <c:pt idx="308">
                  <c:v>3.5979999999999998E-2</c:v>
                </c:pt>
                <c:pt idx="309">
                  <c:v>3.7319999999999999E-2</c:v>
                </c:pt>
                <c:pt idx="310">
                  <c:v>3.8780000000000002E-2</c:v>
                </c:pt>
                <c:pt idx="311">
                  <c:v>4.0030000000000003E-2</c:v>
                </c:pt>
                <c:pt idx="312">
                  <c:v>4.1320000000000003E-2</c:v>
                </c:pt>
                <c:pt idx="313">
                  <c:v>4.2569999999999997E-2</c:v>
                </c:pt>
                <c:pt idx="314">
                  <c:v>4.3709999999999999E-2</c:v>
                </c:pt>
                <c:pt idx="315">
                  <c:v>4.4790000000000003E-2</c:v>
                </c:pt>
                <c:pt idx="316">
                  <c:v>4.582E-2</c:v>
                </c:pt>
                <c:pt idx="317">
                  <c:v>4.6670000000000003E-2</c:v>
                </c:pt>
                <c:pt idx="318">
                  <c:v>4.7109999999999999E-2</c:v>
                </c:pt>
                <c:pt idx="319">
                  <c:v>4.7190000000000003E-2</c:v>
                </c:pt>
                <c:pt idx="320">
                  <c:v>4.7600000000000003E-2</c:v>
                </c:pt>
                <c:pt idx="321">
                  <c:v>4.7480000000000001E-2</c:v>
                </c:pt>
                <c:pt idx="322">
                  <c:v>4.6899999999999997E-2</c:v>
                </c:pt>
                <c:pt idx="323">
                  <c:v>4.666E-2</c:v>
                </c:pt>
                <c:pt idx="324">
                  <c:v>4.5749999999999999E-2</c:v>
                </c:pt>
                <c:pt idx="325">
                  <c:v>4.4760000000000001E-2</c:v>
                </c:pt>
                <c:pt idx="326">
                  <c:v>4.3360000000000003E-2</c:v>
                </c:pt>
                <c:pt idx="327">
                  <c:v>4.2000000000000003E-2</c:v>
                </c:pt>
                <c:pt idx="328">
                  <c:v>4.086E-2</c:v>
                </c:pt>
                <c:pt idx="329">
                  <c:v>3.8980000000000001E-2</c:v>
                </c:pt>
                <c:pt idx="330">
                  <c:v>3.7229999999999999E-2</c:v>
                </c:pt>
                <c:pt idx="331">
                  <c:v>3.5819999999999998E-2</c:v>
                </c:pt>
                <c:pt idx="332">
                  <c:v>3.4729999999999997E-2</c:v>
                </c:pt>
                <c:pt idx="333">
                  <c:v>3.3270000000000001E-2</c:v>
                </c:pt>
                <c:pt idx="334">
                  <c:v>3.243E-2</c:v>
                </c:pt>
                <c:pt idx="335">
                  <c:v>3.1949999999999999E-2</c:v>
                </c:pt>
                <c:pt idx="336">
                  <c:v>3.1040000000000002E-2</c:v>
                </c:pt>
                <c:pt idx="337">
                  <c:v>3.074E-2</c:v>
                </c:pt>
                <c:pt idx="338">
                  <c:v>3.065E-2</c:v>
                </c:pt>
                <c:pt idx="339">
                  <c:v>3.0880000000000001E-2</c:v>
                </c:pt>
                <c:pt idx="340">
                  <c:v>3.0419999999999999E-2</c:v>
                </c:pt>
                <c:pt idx="341">
                  <c:v>3.1379999999999998E-2</c:v>
                </c:pt>
                <c:pt idx="342">
                  <c:v>3.245E-2</c:v>
                </c:pt>
                <c:pt idx="343">
                  <c:v>3.3149999999999999E-2</c:v>
                </c:pt>
                <c:pt idx="344">
                  <c:v>3.415E-2</c:v>
                </c:pt>
                <c:pt idx="345">
                  <c:v>3.5009999999999999E-2</c:v>
                </c:pt>
                <c:pt idx="346">
                  <c:v>3.653E-2</c:v>
                </c:pt>
                <c:pt idx="347">
                  <c:v>3.8109999999999998E-2</c:v>
                </c:pt>
                <c:pt idx="348">
                  <c:v>3.9309999999999998E-2</c:v>
                </c:pt>
                <c:pt idx="349">
                  <c:v>4.0989999999999999E-2</c:v>
                </c:pt>
                <c:pt idx="350">
                  <c:v>4.224E-2</c:v>
                </c:pt>
                <c:pt idx="351">
                  <c:v>4.4400000000000002E-2</c:v>
                </c:pt>
                <c:pt idx="352">
                  <c:v>4.6149999999999997E-2</c:v>
                </c:pt>
                <c:pt idx="353">
                  <c:v>4.8180000000000001E-2</c:v>
                </c:pt>
                <c:pt idx="354">
                  <c:v>5.0610000000000002E-2</c:v>
                </c:pt>
                <c:pt idx="355">
                  <c:v>5.2850000000000001E-2</c:v>
                </c:pt>
                <c:pt idx="356">
                  <c:v>5.5100000000000003E-2</c:v>
                </c:pt>
                <c:pt idx="357">
                  <c:v>5.7680000000000002E-2</c:v>
                </c:pt>
                <c:pt idx="358">
                  <c:v>6.012E-2</c:v>
                </c:pt>
                <c:pt idx="359">
                  <c:v>6.2460000000000002E-2</c:v>
                </c:pt>
                <c:pt idx="360">
                  <c:v>6.5619999999999998E-2</c:v>
                </c:pt>
                <c:pt idx="361">
                  <c:v>6.855E-2</c:v>
                </c:pt>
                <c:pt idx="362">
                  <c:v>7.195E-2</c:v>
                </c:pt>
                <c:pt idx="363">
                  <c:v>7.5240000000000001E-2</c:v>
                </c:pt>
                <c:pt idx="364">
                  <c:v>7.8640000000000002E-2</c:v>
                </c:pt>
                <c:pt idx="365">
                  <c:v>8.2460000000000006E-2</c:v>
                </c:pt>
                <c:pt idx="366">
                  <c:v>8.6389999999999995E-2</c:v>
                </c:pt>
                <c:pt idx="367">
                  <c:v>9.0670000000000001E-2</c:v>
                </c:pt>
                <c:pt idx="368">
                  <c:v>9.5250000000000001E-2</c:v>
                </c:pt>
                <c:pt idx="369">
                  <c:v>9.9909999999999999E-2</c:v>
                </c:pt>
                <c:pt idx="370">
                  <c:v>0.10585</c:v>
                </c:pt>
                <c:pt idx="371">
                  <c:v>0.11121</c:v>
                </c:pt>
                <c:pt idx="372">
                  <c:v>0.11756999999999999</c:v>
                </c:pt>
                <c:pt idx="373">
                  <c:v>0.12411</c:v>
                </c:pt>
                <c:pt idx="374">
                  <c:v>0.13191</c:v>
                </c:pt>
                <c:pt idx="375">
                  <c:v>0.13986000000000001</c:v>
                </c:pt>
                <c:pt idx="376">
                  <c:v>0.14843999999999999</c:v>
                </c:pt>
                <c:pt idx="377">
                  <c:v>0.15828</c:v>
                </c:pt>
                <c:pt idx="378">
                  <c:v>0.16855000000000001</c:v>
                </c:pt>
                <c:pt idx="379">
                  <c:v>0.18002000000000001</c:v>
                </c:pt>
                <c:pt idx="380">
                  <c:v>0.18955</c:v>
                </c:pt>
                <c:pt idx="381">
                  <c:v>0.20665</c:v>
                </c:pt>
                <c:pt idx="382">
                  <c:v>0.22081999999999999</c:v>
                </c:pt>
                <c:pt idx="383">
                  <c:v>0.23732</c:v>
                </c:pt>
                <c:pt idx="384">
                  <c:v>0.25533</c:v>
                </c:pt>
                <c:pt idx="385">
                  <c:v>0.27485999999999999</c:v>
                </c:pt>
                <c:pt idx="386">
                  <c:v>0.29594999999999999</c:v>
                </c:pt>
                <c:pt idx="387">
                  <c:v>0.31956000000000001</c:v>
                </c:pt>
                <c:pt idx="388">
                  <c:v>0.34487000000000001</c:v>
                </c:pt>
                <c:pt idx="389">
                  <c:v>0.37252000000000002</c:v>
                </c:pt>
                <c:pt idx="390">
                  <c:v>0.40283000000000002</c:v>
                </c:pt>
                <c:pt idx="391">
                  <c:v>0.43625999999999998</c:v>
                </c:pt>
                <c:pt idx="392">
                  <c:v>0.47089999999999999</c:v>
                </c:pt>
                <c:pt idx="393">
                  <c:v>0.50802999999999998</c:v>
                </c:pt>
                <c:pt idx="394">
                  <c:v>0.54668000000000005</c:v>
                </c:pt>
                <c:pt idx="395">
                  <c:v>0.58662999999999998</c:v>
                </c:pt>
                <c:pt idx="396">
                  <c:v>0.62700999999999996</c:v>
                </c:pt>
                <c:pt idx="397">
                  <c:v>0.66642000000000001</c:v>
                </c:pt>
                <c:pt idx="398">
                  <c:v>0.70543</c:v>
                </c:pt>
                <c:pt idx="399">
                  <c:v>0.74245000000000005</c:v>
                </c:pt>
                <c:pt idx="400">
                  <c:v>0.77641000000000004</c:v>
                </c:pt>
                <c:pt idx="401">
                  <c:v>0.80715000000000003</c:v>
                </c:pt>
                <c:pt idx="402">
                  <c:v>0.83418000000000003</c:v>
                </c:pt>
                <c:pt idx="403">
                  <c:v>0.85711999999999999</c:v>
                </c:pt>
                <c:pt idx="404">
                  <c:v>0.87419000000000002</c:v>
                </c:pt>
                <c:pt idx="405">
                  <c:v>0.88526000000000005</c:v>
                </c:pt>
                <c:pt idx="406">
                  <c:v>0.89073000000000002</c:v>
                </c:pt>
                <c:pt idx="407">
                  <c:v>0.89185000000000003</c:v>
                </c:pt>
                <c:pt idx="408">
                  <c:v>0.88519999999999999</c:v>
                </c:pt>
                <c:pt idx="409">
                  <c:v>0.87602000000000002</c:v>
                </c:pt>
                <c:pt idx="410">
                  <c:v>0.86219999999999997</c:v>
                </c:pt>
                <c:pt idx="411">
                  <c:v>0.84477000000000002</c:v>
                </c:pt>
                <c:pt idx="412">
                  <c:v>0.82674999999999998</c:v>
                </c:pt>
                <c:pt idx="413">
                  <c:v>0.80708999999999997</c:v>
                </c:pt>
                <c:pt idx="414">
                  <c:v>0.78776999999999997</c:v>
                </c:pt>
                <c:pt idx="415">
                  <c:v>0.76917999999999997</c:v>
                </c:pt>
                <c:pt idx="416">
                  <c:v>0.75055000000000005</c:v>
                </c:pt>
                <c:pt idx="417">
                  <c:v>0.73262000000000005</c:v>
                </c:pt>
                <c:pt idx="418">
                  <c:v>0.71496999999999999</c:v>
                </c:pt>
                <c:pt idx="419">
                  <c:v>0.69930000000000003</c:v>
                </c:pt>
                <c:pt idx="420">
                  <c:v>0.68335000000000001</c:v>
                </c:pt>
                <c:pt idx="421">
                  <c:v>0.66717000000000004</c:v>
                </c:pt>
                <c:pt idx="422">
                  <c:v>0.65130999999999994</c:v>
                </c:pt>
                <c:pt idx="423">
                  <c:v>0.63634999999999997</c:v>
                </c:pt>
                <c:pt idx="424">
                  <c:v>0.62038000000000004</c:v>
                </c:pt>
                <c:pt idx="425">
                  <c:v>0.60394000000000003</c:v>
                </c:pt>
                <c:pt idx="426">
                  <c:v>0.58736999999999995</c:v>
                </c:pt>
                <c:pt idx="427">
                  <c:v>0.56877</c:v>
                </c:pt>
                <c:pt idx="428">
                  <c:v>0.55008000000000001</c:v>
                </c:pt>
                <c:pt idx="429">
                  <c:v>0.53132000000000001</c:v>
                </c:pt>
                <c:pt idx="430">
                  <c:v>0.51615</c:v>
                </c:pt>
                <c:pt idx="431">
                  <c:v>0.48969000000000001</c:v>
                </c:pt>
                <c:pt idx="432">
                  <c:v>0.46816999999999998</c:v>
                </c:pt>
                <c:pt idx="433">
                  <c:v>0.44727</c:v>
                </c:pt>
                <c:pt idx="434">
                  <c:v>0.42535000000000001</c:v>
                </c:pt>
                <c:pt idx="435">
                  <c:v>0.40357999999999999</c:v>
                </c:pt>
                <c:pt idx="436">
                  <c:v>0.38162000000000001</c:v>
                </c:pt>
                <c:pt idx="437">
                  <c:v>0.36054000000000003</c:v>
                </c:pt>
                <c:pt idx="438">
                  <c:v>0.34045999999999998</c:v>
                </c:pt>
                <c:pt idx="439">
                  <c:v>0.32190999999999997</c:v>
                </c:pt>
                <c:pt idx="440">
                  <c:v>0.30367</c:v>
                </c:pt>
                <c:pt idx="441">
                  <c:v>0.28560000000000002</c:v>
                </c:pt>
                <c:pt idx="442">
                  <c:v>0.27111000000000002</c:v>
                </c:pt>
                <c:pt idx="443">
                  <c:v>0.25723000000000001</c:v>
                </c:pt>
                <c:pt idx="444">
                  <c:v>0.24410000000000001</c:v>
                </c:pt>
                <c:pt idx="445">
                  <c:v>0.23233000000000001</c:v>
                </c:pt>
                <c:pt idx="446">
                  <c:v>0.22092999999999999</c:v>
                </c:pt>
                <c:pt idx="447">
                  <c:v>0.21174000000000001</c:v>
                </c:pt>
                <c:pt idx="448">
                  <c:v>0.20174</c:v>
                </c:pt>
                <c:pt idx="449">
                  <c:v>0.19298000000000001</c:v>
                </c:pt>
                <c:pt idx="450">
                  <c:v>0.18554999999999999</c:v>
                </c:pt>
                <c:pt idx="451">
                  <c:v>0.17743999999999999</c:v>
                </c:pt>
                <c:pt idx="452">
                  <c:v>0.17111000000000001</c:v>
                </c:pt>
                <c:pt idx="453">
                  <c:v>0.16542000000000001</c:v>
                </c:pt>
                <c:pt idx="454">
                  <c:v>0.15939</c:v>
                </c:pt>
                <c:pt idx="455">
                  <c:v>0.15448000000000001</c:v>
                </c:pt>
                <c:pt idx="456">
                  <c:v>0.14912</c:v>
                </c:pt>
                <c:pt idx="457">
                  <c:v>0.14518</c:v>
                </c:pt>
                <c:pt idx="458">
                  <c:v>0.14149</c:v>
                </c:pt>
                <c:pt idx="459">
                  <c:v>0.13747999999999999</c:v>
                </c:pt>
                <c:pt idx="460">
                  <c:v>0.13478000000000001</c:v>
                </c:pt>
                <c:pt idx="461">
                  <c:v>0.13114999999999999</c:v>
                </c:pt>
                <c:pt idx="462">
                  <c:v>0.12878000000000001</c:v>
                </c:pt>
                <c:pt idx="463">
                  <c:v>0.12442</c:v>
                </c:pt>
                <c:pt idx="464">
                  <c:v>0.12248000000000001</c:v>
                </c:pt>
                <c:pt idx="465">
                  <c:v>0.12114</c:v>
                </c:pt>
                <c:pt idx="466">
                  <c:v>0.11781</c:v>
                </c:pt>
                <c:pt idx="467">
                  <c:v>0.11676</c:v>
                </c:pt>
                <c:pt idx="468">
                  <c:v>0.11371000000000001</c:v>
                </c:pt>
                <c:pt idx="469">
                  <c:v>0.11255</c:v>
                </c:pt>
                <c:pt idx="470">
                  <c:v>0.11043</c:v>
                </c:pt>
                <c:pt idx="471">
                  <c:v>0.10933</c:v>
                </c:pt>
                <c:pt idx="472">
                  <c:v>0.10695</c:v>
                </c:pt>
                <c:pt idx="473">
                  <c:v>0.10574</c:v>
                </c:pt>
                <c:pt idx="474">
                  <c:v>0.10496999999999999</c:v>
                </c:pt>
                <c:pt idx="475">
                  <c:v>0.10281</c:v>
                </c:pt>
                <c:pt idx="476">
                  <c:v>0.10193000000000001</c:v>
                </c:pt>
                <c:pt idx="477">
                  <c:v>0.10065</c:v>
                </c:pt>
                <c:pt idx="478">
                  <c:v>0.10024</c:v>
                </c:pt>
                <c:pt idx="479">
                  <c:v>9.9529999999999993E-2</c:v>
                </c:pt>
                <c:pt idx="480">
                  <c:v>9.8989999999999995E-2</c:v>
                </c:pt>
                <c:pt idx="481">
                  <c:v>9.7600000000000006E-2</c:v>
                </c:pt>
                <c:pt idx="482">
                  <c:v>9.7589999999999996E-2</c:v>
                </c:pt>
                <c:pt idx="483">
                  <c:v>9.7449999999999995E-2</c:v>
                </c:pt>
                <c:pt idx="484">
                  <c:v>9.7100000000000006E-2</c:v>
                </c:pt>
                <c:pt idx="485">
                  <c:v>9.9610000000000004E-2</c:v>
                </c:pt>
                <c:pt idx="486">
                  <c:v>9.9339999999999998E-2</c:v>
                </c:pt>
                <c:pt idx="487">
                  <c:v>0.10072</c:v>
                </c:pt>
                <c:pt idx="488">
                  <c:v>0.10141</c:v>
                </c:pt>
                <c:pt idx="489">
                  <c:v>0.10256999999999999</c:v>
                </c:pt>
                <c:pt idx="490">
                  <c:v>0.10374</c:v>
                </c:pt>
                <c:pt idx="491">
                  <c:v>0.10585</c:v>
                </c:pt>
                <c:pt idx="492">
                  <c:v>0.10826</c:v>
                </c:pt>
                <c:pt idx="493">
                  <c:v>0.10906</c:v>
                </c:pt>
                <c:pt idx="494">
                  <c:v>0.11144999999999999</c:v>
                </c:pt>
                <c:pt idx="495">
                  <c:v>0.11498999999999999</c:v>
                </c:pt>
                <c:pt idx="496">
                  <c:v>0.11633</c:v>
                </c:pt>
                <c:pt idx="497">
                  <c:v>0.1193</c:v>
                </c:pt>
                <c:pt idx="498">
                  <c:v>0.12284</c:v>
                </c:pt>
                <c:pt idx="499">
                  <c:v>0.12447999999999999</c:v>
                </c:pt>
                <c:pt idx="500">
                  <c:v>0.12873999999999999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B26-4FB6-ACD8-31B630EDD5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7960063"/>
        <c:axId val="1107960479"/>
      </c:scatterChart>
      <c:valAx>
        <c:axId val="1107960063"/>
        <c:scaling>
          <c:orientation val="minMax"/>
          <c:max val="800"/>
          <c:min val="3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Wavelength</a:t>
                </a:r>
                <a:r>
                  <a:rPr lang="en-US" altLang="ja-JP" sz="800" b="0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ja-JP" altLang="en-US" sz="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[nm]</a:t>
                </a:r>
                <a:endParaRPr lang="ja-JP" altLang="en-US" sz="8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37763666092875714"/>
              <c:y val="0.897625132036260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107960479"/>
        <c:crosses val="autoZero"/>
        <c:crossBetween val="midCat"/>
      </c:valAx>
      <c:valAx>
        <c:axId val="1107960479"/>
        <c:scaling>
          <c:orientation val="minMax"/>
          <c:max val="1.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10796006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636836260852012"/>
          <c:y val="4.323463560665141E-2"/>
          <c:w val="0.82247779123763376"/>
          <c:h val="0.74927020703881664"/>
        </c:manualLayout>
      </c:layout>
      <c:scatterChart>
        <c:scatterStyle val="smoothMarker"/>
        <c:varyColors val="0"/>
        <c:ser>
          <c:idx val="1"/>
          <c:order val="0"/>
          <c:tx>
            <c:v>Pd(Mal3-chlorin)</c:v>
          </c:tx>
          <c:spPr>
            <a:ln w="190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Sheet1!$A$2:$A$502</c:f>
              <c:numCache>
                <c:formatCode>General</c:formatCode>
                <c:ptCount val="501"/>
                <c:pt idx="0">
                  <c:v>800</c:v>
                </c:pt>
                <c:pt idx="1">
                  <c:v>799</c:v>
                </c:pt>
                <c:pt idx="2">
                  <c:v>798</c:v>
                </c:pt>
                <c:pt idx="3">
                  <c:v>797</c:v>
                </c:pt>
                <c:pt idx="4">
                  <c:v>796</c:v>
                </c:pt>
                <c:pt idx="5">
                  <c:v>795</c:v>
                </c:pt>
                <c:pt idx="6">
                  <c:v>794</c:v>
                </c:pt>
                <c:pt idx="7">
                  <c:v>793</c:v>
                </c:pt>
                <c:pt idx="8">
                  <c:v>792</c:v>
                </c:pt>
                <c:pt idx="9">
                  <c:v>791</c:v>
                </c:pt>
                <c:pt idx="10">
                  <c:v>790</c:v>
                </c:pt>
                <c:pt idx="11">
                  <c:v>789</c:v>
                </c:pt>
                <c:pt idx="12">
                  <c:v>788</c:v>
                </c:pt>
                <c:pt idx="13">
                  <c:v>787</c:v>
                </c:pt>
                <c:pt idx="14">
                  <c:v>786</c:v>
                </c:pt>
                <c:pt idx="15">
                  <c:v>785</c:v>
                </c:pt>
                <c:pt idx="16">
                  <c:v>784</c:v>
                </c:pt>
                <c:pt idx="17">
                  <c:v>783</c:v>
                </c:pt>
                <c:pt idx="18">
                  <c:v>782</c:v>
                </c:pt>
                <c:pt idx="19">
                  <c:v>781</c:v>
                </c:pt>
                <c:pt idx="20">
                  <c:v>780</c:v>
                </c:pt>
                <c:pt idx="21">
                  <c:v>779</c:v>
                </c:pt>
                <c:pt idx="22">
                  <c:v>778</c:v>
                </c:pt>
                <c:pt idx="23">
                  <c:v>777</c:v>
                </c:pt>
                <c:pt idx="24">
                  <c:v>776</c:v>
                </c:pt>
                <c:pt idx="25">
                  <c:v>775</c:v>
                </c:pt>
                <c:pt idx="26">
                  <c:v>774</c:v>
                </c:pt>
                <c:pt idx="27">
                  <c:v>773</c:v>
                </c:pt>
                <c:pt idx="28">
                  <c:v>772</c:v>
                </c:pt>
                <c:pt idx="29">
                  <c:v>771</c:v>
                </c:pt>
                <c:pt idx="30">
                  <c:v>770</c:v>
                </c:pt>
                <c:pt idx="31">
                  <c:v>769</c:v>
                </c:pt>
                <c:pt idx="32">
                  <c:v>768</c:v>
                </c:pt>
                <c:pt idx="33">
                  <c:v>767</c:v>
                </c:pt>
                <c:pt idx="34">
                  <c:v>766</c:v>
                </c:pt>
                <c:pt idx="35">
                  <c:v>765</c:v>
                </c:pt>
                <c:pt idx="36">
                  <c:v>764</c:v>
                </c:pt>
                <c:pt idx="37">
                  <c:v>763</c:v>
                </c:pt>
                <c:pt idx="38">
                  <c:v>762</c:v>
                </c:pt>
                <c:pt idx="39">
                  <c:v>761</c:v>
                </c:pt>
                <c:pt idx="40">
                  <c:v>760</c:v>
                </c:pt>
                <c:pt idx="41">
                  <c:v>759</c:v>
                </c:pt>
                <c:pt idx="42">
                  <c:v>758</c:v>
                </c:pt>
                <c:pt idx="43">
                  <c:v>757</c:v>
                </c:pt>
                <c:pt idx="44">
                  <c:v>756</c:v>
                </c:pt>
                <c:pt idx="45">
                  <c:v>755</c:v>
                </c:pt>
                <c:pt idx="46">
                  <c:v>754</c:v>
                </c:pt>
                <c:pt idx="47">
                  <c:v>753</c:v>
                </c:pt>
                <c:pt idx="48">
                  <c:v>752</c:v>
                </c:pt>
                <c:pt idx="49">
                  <c:v>751</c:v>
                </c:pt>
                <c:pt idx="50">
                  <c:v>750</c:v>
                </c:pt>
                <c:pt idx="51">
                  <c:v>749</c:v>
                </c:pt>
                <c:pt idx="52">
                  <c:v>748</c:v>
                </c:pt>
                <c:pt idx="53">
                  <c:v>747</c:v>
                </c:pt>
                <c:pt idx="54">
                  <c:v>746</c:v>
                </c:pt>
                <c:pt idx="55">
                  <c:v>745</c:v>
                </c:pt>
                <c:pt idx="56">
                  <c:v>744</c:v>
                </c:pt>
                <c:pt idx="57">
                  <c:v>743</c:v>
                </c:pt>
                <c:pt idx="58">
                  <c:v>742</c:v>
                </c:pt>
                <c:pt idx="59">
                  <c:v>741</c:v>
                </c:pt>
                <c:pt idx="60">
                  <c:v>740</c:v>
                </c:pt>
                <c:pt idx="61">
                  <c:v>739</c:v>
                </c:pt>
                <c:pt idx="62">
                  <c:v>738</c:v>
                </c:pt>
                <c:pt idx="63">
                  <c:v>737</c:v>
                </c:pt>
                <c:pt idx="64">
                  <c:v>736</c:v>
                </c:pt>
                <c:pt idx="65">
                  <c:v>735</c:v>
                </c:pt>
                <c:pt idx="66">
                  <c:v>734</c:v>
                </c:pt>
                <c:pt idx="67">
                  <c:v>733</c:v>
                </c:pt>
                <c:pt idx="68">
                  <c:v>732</c:v>
                </c:pt>
                <c:pt idx="69">
                  <c:v>731</c:v>
                </c:pt>
                <c:pt idx="70">
                  <c:v>730</c:v>
                </c:pt>
                <c:pt idx="71">
                  <c:v>729</c:v>
                </c:pt>
                <c:pt idx="72">
                  <c:v>728</c:v>
                </c:pt>
                <c:pt idx="73">
                  <c:v>727</c:v>
                </c:pt>
                <c:pt idx="74">
                  <c:v>726</c:v>
                </c:pt>
                <c:pt idx="75">
                  <c:v>725</c:v>
                </c:pt>
                <c:pt idx="76">
                  <c:v>724</c:v>
                </c:pt>
                <c:pt idx="77">
                  <c:v>723</c:v>
                </c:pt>
                <c:pt idx="78">
                  <c:v>722</c:v>
                </c:pt>
                <c:pt idx="79">
                  <c:v>721</c:v>
                </c:pt>
                <c:pt idx="80">
                  <c:v>720</c:v>
                </c:pt>
                <c:pt idx="81">
                  <c:v>719</c:v>
                </c:pt>
                <c:pt idx="82">
                  <c:v>718</c:v>
                </c:pt>
                <c:pt idx="83">
                  <c:v>717</c:v>
                </c:pt>
                <c:pt idx="84">
                  <c:v>716</c:v>
                </c:pt>
                <c:pt idx="85">
                  <c:v>715</c:v>
                </c:pt>
                <c:pt idx="86">
                  <c:v>714</c:v>
                </c:pt>
                <c:pt idx="87">
                  <c:v>713</c:v>
                </c:pt>
                <c:pt idx="88">
                  <c:v>712</c:v>
                </c:pt>
                <c:pt idx="89">
                  <c:v>711</c:v>
                </c:pt>
                <c:pt idx="90">
                  <c:v>710</c:v>
                </c:pt>
                <c:pt idx="91">
                  <c:v>709</c:v>
                </c:pt>
                <c:pt idx="92">
                  <c:v>708</c:v>
                </c:pt>
                <c:pt idx="93">
                  <c:v>707</c:v>
                </c:pt>
                <c:pt idx="94">
                  <c:v>706</c:v>
                </c:pt>
                <c:pt idx="95">
                  <c:v>705</c:v>
                </c:pt>
                <c:pt idx="96">
                  <c:v>704</c:v>
                </c:pt>
                <c:pt idx="97">
                  <c:v>703</c:v>
                </c:pt>
                <c:pt idx="98">
                  <c:v>702</c:v>
                </c:pt>
                <c:pt idx="99">
                  <c:v>701</c:v>
                </c:pt>
                <c:pt idx="100">
                  <c:v>700</c:v>
                </c:pt>
                <c:pt idx="101">
                  <c:v>699</c:v>
                </c:pt>
                <c:pt idx="102">
                  <c:v>698</c:v>
                </c:pt>
                <c:pt idx="103">
                  <c:v>697</c:v>
                </c:pt>
                <c:pt idx="104">
                  <c:v>696</c:v>
                </c:pt>
                <c:pt idx="105">
                  <c:v>695</c:v>
                </c:pt>
                <c:pt idx="106">
                  <c:v>694</c:v>
                </c:pt>
                <c:pt idx="107">
                  <c:v>693</c:v>
                </c:pt>
                <c:pt idx="108">
                  <c:v>692</c:v>
                </c:pt>
                <c:pt idx="109">
                  <c:v>691</c:v>
                </c:pt>
                <c:pt idx="110">
                  <c:v>690</c:v>
                </c:pt>
                <c:pt idx="111">
                  <c:v>689</c:v>
                </c:pt>
                <c:pt idx="112">
                  <c:v>688</c:v>
                </c:pt>
                <c:pt idx="113">
                  <c:v>687</c:v>
                </c:pt>
                <c:pt idx="114">
                  <c:v>686</c:v>
                </c:pt>
                <c:pt idx="115">
                  <c:v>685</c:v>
                </c:pt>
                <c:pt idx="116">
                  <c:v>684</c:v>
                </c:pt>
                <c:pt idx="117">
                  <c:v>683</c:v>
                </c:pt>
                <c:pt idx="118">
                  <c:v>682</c:v>
                </c:pt>
                <c:pt idx="119">
                  <c:v>681</c:v>
                </c:pt>
                <c:pt idx="120">
                  <c:v>680</c:v>
                </c:pt>
                <c:pt idx="121">
                  <c:v>679</c:v>
                </c:pt>
                <c:pt idx="122">
                  <c:v>678</c:v>
                </c:pt>
                <c:pt idx="123">
                  <c:v>677</c:v>
                </c:pt>
                <c:pt idx="124">
                  <c:v>676</c:v>
                </c:pt>
                <c:pt idx="125">
                  <c:v>675</c:v>
                </c:pt>
                <c:pt idx="126">
                  <c:v>674</c:v>
                </c:pt>
                <c:pt idx="127">
                  <c:v>673</c:v>
                </c:pt>
                <c:pt idx="128">
                  <c:v>672</c:v>
                </c:pt>
                <c:pt idx="129">
                  <c:v>671</c:v>
                </c:pt>
                <c:pt idx="130">
                  <c:v>670</c:v>
                </c:pt>
                <c:pt idx="131">
                  <c:v>669</c:v>
                </c:pt>
                <c:pt idx="132">
                  <c:v>668</c:v>
                </c:pt>
                <c:pt idx="133">
                  <c:v>667</c:v>
                </c:pt>
                <c:pt idx="134">
                  <c:v>666</c:v>
                </c:pt>
                <c:pt idx="135">
                  <c:v>665</c:v>
                </c:pt>
                <c:pt idx="136">
                  <c:v>664</c:v>
                </c:pt>
                <c:pt idx="137">
                  <c:v>663</c:v>
                </c:pt>
                <c:pt idx="138">
                  <c:v>662</c:v>
                </c:pt>
                <c:pt idx="139">
                  <c:v>661</c:v>
                </c:pt>
                <c:pt idx="140">
                  <c:v>660</c:v>
                </c:pt>
                <c:pt idx="141">
                  <c:v>659</c:v>
                </c:pt>
                <c:pt idx="142">
                  <c:v>658</c:v>
                </c:pt>
                <c:pt idx="143">
                  <c:v>657</c:v>
                </c:pt>
                <c:pt idx="144">
                  <c:v>656</c:v>
                </c:pt>
                <c:pt idx="145">
                  <c:v>655</c:v>
                </c:pt>
                <c:pt idx="146">
                  <c:v>654</c:v>
                </c:pt>
                <c:pt idx="147">
                  <c:v>653</c:v>
                </c:pt>
                <c:pt idx="148">
                  <c:v>652</c:v>
                </c:pt>
                <c:pt idx="149">
                  <c:v>651</c:v>
                </c:pt>
                <c:pt idx="150">
                  <c:v>650</c:v>
                </c:pt>
                <c:pt idx="151">
                  <c:v>649</c:v>
                </c:pt>
                <c:pt idx="152">
                  <c:v>648</c:v>
                </c:pt>
                <c:pt idx="153">
                  <c:v>647</c:v>
                </c:pt>
                <c:pt idx="154">
                  <c:v>646</c:v>
                </c:pt>
                <c:pt idx="155">
                  <c:v>645</c:v>
                </c:pt>
                <c:pt idx="156">
                  <c:v>644</c:v>
                </c:pt>
                <c:pt idx="157">
                  <c:v>643</c:v>
                </c:pt>
                <c:pt idx="158">
                  <c:v>642</c:v>
                </c:pt>
                <c:pt idx="159">
                  <c:v>641</c:v>
                </c:pt>
                <c:pt idx="160">
                  <c:v>640</c:v>
                </c:pt>
                <c:pt idx="161">
                  <c:v>639</c:v>
                </c:pt>
                <c:pt idx="162">
                  <c:v>638</c:v>
                </c:pt>
                <c:pt idx="163">
                  <c:v>637</c:v>
                </c:pt>
                <c:pt idx="164">
                  <c:v>636</c:v>
                </c:pt>
                <c:pt idx="165">
                  <c:v>635</c:v>
                </c:pt>
                <c:pt idx="166">
                  <c:v>634</c:v>
                </c:pt>
                <c:pt idx="167">
                  <c:v>633</c:v>
                </c:pt>
                <c:pt idx="168">
                  <c:v>632</c:v>
                </c:pt>
                <c:pt idx="169">
                  <c:v>631</c:v>
                </c:pt>
                <c:pt idx="170">
                  <c:v>630</c:v>
                </c:pt>
                <c:pt idx="171">
                  <c:v>629</c:v>
                </c:pt>
                <c:pt idx="172">
                  <c:v>628</c:v>
                </c:pt>
                <c:pt idx="173">
                  <c:v>627</c:v>
                </c:pt>
                <c:pt idx="174">
                  <c:v>626</c:v>
                </c:pt>
                <c:pt idx="175">
                  <c:v>625</c:v>
                </c:pt>
                <c:pt idx="176">
                  <c:v>624</c:v>
                </c:pt>
                <c:pt idx="177">
                  <c:v>623</c:v>
                </c:pt>
                <c:pt idx="178">
                  <c:v>622</c:v>
                </c:pt>
                <c:pt idx="179">
                  <c:v>621</c:v>
                </c:pt>
                <c:pt idx="180">
                  <c:v>620</c:v>
                </c:pt>
                <c:pt idx="181">
                  <c:v>619</c:v>
                </c:pt>
                <c:pt idx="182">
                  <c:v>618</c:v>
                </c:pt>
                <c:pt idx="183">
                  <c:v>617</c:v>
                </c:pt>
                <c:pt idx="184">
                  <c:v>616</c:v>
                </c:pt>
                <c:pt idx="185">
                  <c:v>615</c:v>
                </c:pt>
                <c:pt idx="186">
                  <c:v>614</c:v>
                </c:pt>
                <c:pt idx="187">
                  <c:v>613</c:v>
                </c:pt>
                <c:pt idx="188">
                  <c:v>612</c:v>
                </c:pt>
                <c:pt idx="189">
                  <c:v>611</c:v>
                </c:pt>
                <c:pt idx="190">
                  <c:v>610</c:v>
                </c:pt>
                <c:pt idx="191">
                  <c:v>609</c:v>
                </c:pt>
                <c:pt idx="192">
                  <c:v>608</c:v>
                </c:pt>
                <c:pt idx="193">
                  <c:v>607</c:v>
                </c:pt>
                <c:pt idx="194">
                  <c:v>606</c:v>
                </c:pt>
                <c:pt idx="195">
                  <c:v>605</c:v>
                </c:pt>
                <c:pt idx="196">
                  <c:v>604</c:v>
                </c:pt>
                <c:pt idx="197">
                  <c:v>603</c:v>
                </c:pt>
                <c:pt idx="198">
                  <c:v>602</c:v>
                </c:pt>
                <c:pt idx="199">
                  <c:v>601</c:v>
                </c:pt>
                <c:pt idx="200">
                  <c:v>600</c:v>
                </c:pt>
                <c:pt idx="201">
                  <c:v>599</c:v>
                </c:pt>
                <c:pt idx="202">
                  <c:v>598</c:v>
                </c:pt>
                <c:pt idx="203">
                  <c:v>597</c:v>
                </c:pt>
                <c:pt idx="204">
                  <c:v>596</c:v>
                </c:pt>
                <c:pt idx="205">
                  <c:v>595</c:v>
                </c:pt>
                <c:pt idx="206">
                  <c:v>594</c:v>
                </c:pt>
                <c:pt idx="207">
                  <c:v>593</c:v>
                </c:pt>
                <c:pt idx="208">
                  <c:v>592</c:v>
                </c:pt>
                <c:pt idx="209">
                  <c:v>591</c:v>
                </c:pt>
                <c:pt idx="210">
                  <c:v>590</c:v>
                </c:pt>
                <c:pt idx="211">
                  <c:v>589</c:v>
                </c:pt>
                <c:pt idx="212">
                  <c:v>588</c:v>
                </c:pt>
                <c:pt idx="213">
                  <c:v>587</c:v>
                </c:pt>
                <c:pt idx="214">
                  <c:v>586</c:v>
                </c:pt>
                <c:pt idx="215">
                  <c:v>585</c:v>
                </c:pt>
                <c:pt idx="216">
                  <c:v>584</c:v>
                </c:pt>
                <c:pt idx="217">
                  <c:v>583</c:v>
                </c:pt>
                <c:pt idx="218">
                  <c:v>582</c:v>
                </c:pt>
                <c:pt idx="219">
                  <c:v>581</c:v>
                </c:pt>
                <c:pt idx="220">
                  <c:v>580</c:v>
                </c:pt>
                <c:pt idx="221">
                  <c:v>579</c:v>
                </c:pt>
                <c:pt idx="222">
                  <c:v>578</c:v>
                </c:pt>
                <c:pt idx="223">
                  <c:v>577</c:v>
                </c:pt>
                <c:pt idx="224">
                  <c:v>576</c:v>
                </c:pt>
                <c:pt idx="225">
                  <c:v>575</c:v>
                </c:pt>
                <c:pt idx="226">
                  <c:v>574</c:v>
                </c:pt>
                <c:pt idx="227">
                  <c:v>573</c:v>
                </c:pt>
                <c:pt idx="228">
                  <c:v>572</c:v>
                </c:pt>
                <c:pt idx="229">
                  <c:v>571</c:v>
                </c:pt>
                <c:pt idx="230">
                  <c:v>570</c:v>
                </c:pt>
                <c:pt idx="231">
                  <c:v>569</c:v>
                </c:pt>
                <c:pt idx="232">
                  <c:v>568</c:v>
                </c:pt>
                <c:pt idx="233">
                  <c:v>567</c:v>
                </c:pt>
                <c:pt idx="234">
                  <c:v>566</c:v>
                </c:pt>
                <c:pt idx="235">
                  <c:v>565</c:v>
                </c:pt>
                <c:pt idx="236">
                  <c:v>564</c:v>
                </c:pt>
                <c:pt idx="237">
                  <c:v>563</c:v>
                </c:pt>
                <c:pt idx="238">
                  <c:v>562</c:v>
                </c:pt>
                <c:pt idx="239">
                  <c:v>561</c:v>
                </c:pt>
                <c:pt idx="240">
                  <c:v>560</c:v>
                </c:pt>
                <c:pt idx="241">
                  <c:v>559</c:v>
                </c:pt>
                <c:pt idx="242">
                  <c:v>558</c:v>
                </c:pt>
                <c:pt idx="243">
                  <c:v>557</c:v>
                </c:pt>
                <c:pt idx="244">
                  <c:v>556</c:v>
                </c:pt>
                <c:pt idx="245">
                  <c:v>555</c:v>
                </c:pt>
                <c:pt idx="246">
                  <c:v>554</c:v>
                </c:pt>
                <c:pt idx="247">
                  <c:v>553</c:v>
                </c:pt>
                <c:pt idx="248">
                  <c:v>552</c:v>
                </c:pt>
                <c:pt idx="249">
                  <c:v>551</c:v>
                </c:pt>
                <c:pt idx="250">
                  <c:v>550</c:v>
                </c:pt>
                <c:pt idx="251">
                  <c:v>549</c:v>
                </c:pt>
                <c:pt idx="252">
                  <c:v>548</c:v>
                </c:pt>
                <c:pt idx="253">
                  <c:v>547</c:v>
                </c:pt>
                <c:pt idx="254">
                  <c:v>546</c:v>
                </c:pt>
                <c:pt idx="255">
                  <c:v>545</c:v>
                </c:pt>
                <c:pt idx="256">
                  <c:v>544</c:v>
                </c:pt>
                <c:pt idx="257">
                  <c:v>543</c:v>
                </c:pt>
                <c:pt idx="258">
                  <c:v>542</c:v>
                </c:pt>
                <c:pt idx="259">
                  <c:v>541</c:v>
                </c:pt>
                <c:pt idx="260">
                  <c:v>540</c:v>
                </c:pt>
                <c:pt idx="261">
                  <c:v>539</c:v>
                </c:pt>
                <c:pt idx="262">
                  <c:v>538</c:v>
                </c:pt>
                <c:pt idx="263">
                  <c:v>537</c:v>
                </c:pt>
                <c:pt idx="264">
                  <c:v>536</c:v>
                </c:pt>
                <c:pt idx="265">
                  <c:v>535</c:v>
                </c:pt>
                <c:pt idx="266">
                  <c:v>534</c:v>
                </c:pt>
                <c:pt idx="267">
                  <c:v>533</c:v>
                </c:pt>
                <c:pt idx="268">
                  <c:v>532</c:v>
                </c:pt>
                <c:pt idx="269">
                  <c:v>531</c:v>
                </c:pt>
                <c:pt idx="270">
                  <c:v>530</c:v>
                </c:pt>
                <c:pt idx="271">
                  <c:v>529</c:v>
                </c:pt>
                <c:pt idx="272">
                  <c:v>528</c:v>
                </c:pt>
                <c:pt idx="273">
                  <c:v>527</c:v>
                </c:pt>
                <c:pt idx="274">
                  <c:v>526</c:v>
                </c:pt>
                <c:pt idx="275">
                  <c:v>525</c:v>
                </c:pt>
                <c:pt idx="276">
                  <c:v>524</c:v>
                </c:pt>
                <c:pt idx="277">
                  <c:v>523</c:v>
                </c:pt>
                <c:pt idx="278">
                  <c:v>522</c:v>
                </c:pt>
                <c:pt idx="279">
                  <c:v>521</c:v>
                </c:pt>
                <c:pt idx="280">
                  <c:v>520</c:v>
                </c:pt>
                <c:pt idx="281">
                  <c:v>519</c:v>
                </c:pt>
                <c:pt idx="282">
                  <c:v>518</c:v>
                </c:pt>
                <c:pt idx="283">
                  <c:v>517</c:v>
                </c:pt>
                <c:pt idx="284">
                  <c:v>516</c:v>
                </c:pt>
                <c:pt idx="285">
                  <c:v>515</c:v>
                </c:pt>
                <c:pt idx="286">
                  <c:v>514</c:v>
                </c:pt>
                <c:pt idx="287">
                  <c:v>513</c:v>
                </c:pt>
                <c:pt idx="288">
                  <c:v>512</c:v>
                </c:pt>
                <c:pt idx="289">
                  <c:v>511</c:v>
                </c:pt>
                <c:pt idx="290">
                  <c:v>510</c:v>
                </c:pt>
                <c:pt idx="291">
                  <c:v>509</c:v>
                </c:pt>
                <c:pt idx="292">
                  <c:v>508</c:v>
                </c:pt>
                <c:pt idx="293">
                  <c:v>507</c:v>
                </c:pt>
                <c:pt idx="294">
                  <c:v>506</c:v>
                </c:pt>
                <c:pt idx="295">
                  <c:v>505</c:v>
                </c:pt>
                <c:pt idx="296">
                  <c:v>504</c:v>
                </c:pt>
                <c:pt idx="297">
                  <c:v>503</c:v>
                </c:pt>
                <c:pt idx="298">
                  <c:v>502</c:v>
                </c:pt>
                <c:pt idx="299">
                  <c:v>501</c:v>
                </c:pt>
                <c:pt idx="300">
                  <c:v>500</c:v>
                </c:pt>
                <c:pt idx="301">
                  <c:v>499</c:v>
                </c:pt>
                <c:pt idx="302">
                  <c:v>498</c:v>
                </c:pt>
                <c:pt idx="303">
                  <c:v>497</c:v>
                </c:pt>
                <c:pt idx="304">
                  <c:v>496</c:v>
                </c:pt>
                <c:pt idx="305">
                  <c:v>495</c:v>
                </c:pt>
                <c:pt idx="306">
                  <c:v>494</c:v>
                </c:pt>
                <c:pt idx="307">
                  <c:v>493</c:v>
                </c:pt>
                <c:pt idx="308">
                  <c:v>492</c:v>
                </c:pt>
                <c:pt idx="309">
                  <c:v>491</c:v>
                </c:pt>
                <c:pt idx="310">
                  <c:v>490</c:v>
                </c:pt>
                <c:pt idx="311">
                  <c:v>489</c:v>
                </c:pt>
                <c:pt idx="312">
                  <c:v>488</c:v>
                </c:pt>
                <c:pt idx="313">
                  <c:v>487</c:v>
                </c:pt>
                <c:pt idx="314">
                  <c:v>486</c:v>
                </c:pt>
                <c:pt idx="315">
                  <c:v>485</c:v>
                </c:pt>
                <c:pt idx="316">
                  <c:v>484</c:v>
                </c:pt>
                <c:pt idx="317">
                  <c:v>483</c:v>
                </c:pt>
                <c:pt idx="318">
                  <c:v>482</c:v>
                </c:pt>
                <c:pt idx="319">
                  <c:v>481</c:v>
                </c:pt>
                <c:pt idx="320">
                  <c:v>480</c:v>
                </c:pt>
                <c:pt idx="321">
                  <c:v>479</c:v>
                </c:pt>
                <c:pt idx="322">
                  <c:v>478</c:v>
                </c:pt>
                <c:pt idx="323">
                  <c:v>477</c:v>
                </c:pt>
                <c:pt idx="324">
                  <c:v>476</c:v>
                </c:pt>
                <c:pt idx="325">
                  <c:v>475</c:v>
                </c:pt>
                <c:pt idx="326">
                  <c:v>474</c:v>
                </c:pt>
                <c:pt idx="327">
                  <c:v>473</c:v>
                </c:pt>
                <c:pt idx="328">
                  <c:v>472</c:v>
                </c:pt>
                <c:pt idx="329">
                  <c:v>471</c:v>
                </c:pt>
                <c:pt idx="330">
                  <c:v>470</c:v>
                </c:pt>
                <c:pt idx="331">
                  <c:v>469</c:v>
                </c:pt>
                <c:pt idx="332">
                  <c:v>468</c:v>
                </c:pt>
                <c:pt idx="333">
                  <c:v>467</c:v>
                </c:pt>
                <c:pt idx="334">
                  <c:v>466</c:v>
                </c:pt>
                <c:pt idx="335">
                  <c:v>465</c:v>
                </c:pt>
                <c:pt idx="336">
                  <c:v>464</c:v>
                </c:pt>
                <c:pt idx="337">
                  <c:v>463</c:v>
                </c:pt>
                <c:pt idx="338">
                  <c:v>462</c:v>
                </c:pt>
                <c:pt idx="339">
                  <c:v>461</c:v>
                </c:pt>
                <c:pt idx="340">
                  <c:v>460</c:v>
                </c:pt>
                <c:pt idx="341">
                  <c:v>459</c:v>
                </c:pt>
                <c:pt idx="342">
                  <c:v>458</c:v>
                </c:pt>
                <c:pt idx="343">
                  <c:v>457</c:v>
                </c:pt>
                <c:pt idx="344">
                  <c:v>456</c:v>
                </c:pt>
                <c:pt idx="345">
                  <c:v>455</c:v>
                </c:pt>
                <c:pt idx="346">
                  <c:v>454</c:v>
                </c:pt>
                <c:pt idx="347">
                  <c:v>453</c:v>
                </c:pt>
                <c:pt idx="348">
                  <c:v>452</c:v>
                </c:pt>
                <c:pt idx="349">
                  <c:v>451</c:v>
                </c:pt>
                <c:pt idx="350">
                  <c:v>450</c:v>
                </c:pt>
                <c:pt idx="351">
                  <c:v>449</c:v>
                </c:pt>
                <c:pt idx="352">
                  <c:v>448</c:v>
                </c:pt>
                <c:pt idx="353">
                  <c:v>447</c:v>
                </c:pt>
                <c:pt idx="354">
                  <c:v>446</c:v>
                </c:pt>
                <c:pt idx="355">
                  <c:v>445</c:v>
                </c:pt>
                <c:pt idx="356">
                  <c:v>444</c:v>
                </c:pt>
                <c:pt idx="357">
                  <c:v>443</c:v>
                </c:pt>
                <c:pt idx="358">
                  <c:v>442</c:v>
                </c:pt>
                <c:pt idx="359">
                  <c:v>441</c:v>
                </c:pt>
                <c:pt idx="360">
                  <c:v>440</c:v>
                </c:pt>
                <c:pt idx="361">
                  <c:v>439</c:v>
                </c:pt>
                <c:pt idx="362">
                  <c:v>438</c:v>
                </c:pt>
                <c:pt idx="363">
                  <c:v>437</c:v>
                </c:pt>
                <c:pt idx="364">
                  <c:v>436</c:v>
                </c:pt>
                <c:pt idx="365">
                  <c:v>435</c:v>
                </c:pt>
                <c:pt idx="366">
                  <c:v>434</c:v>
                </c:pt>
                <c:pt idx="367">
                  <c:v>433</c:v>
                </c:pt>
                <c:pt idx="368">
                  <c:v>432</c:v>
                </c:pt>
                <c:pt idx="369">
                  <c:v>431</c:v>
                </c:pt>
                <c:pt idx="370">
                  <c:v>430</c:v>
                </c:pt>
                <c:pt idx="371">
                  <c:v>429</c:v>
                </c:pt>
                <c:pt idx="372">
                  <c:v>428</c:v>
                </c:pt>
                <c:pt idx="373">
                  <c:v>427</c:v>
                </c:pt>
                <c:pt idx="374">
                  <c:v>426</c:v>
                </c:pt>
                <c:pt idx="375">
                  <c:v>425</c:v>
                </c:pt>
                <c:pt idx="376">
                  <c:v>424</c:v>
                </c:pt>
                <c:pt idx="377">
                  <c:v>423</c:v>
                </c:pt>
                <c:pt idx="378">
                  <c:v>422</c:v>
                </c:pt>
                <c:pt idx="379">
                  <c:v>421</c:v>
                </c:pt>
                <c:pt idx="380">
                  <c:v>420</c:v>
                </c:pt>
                <c:pt idx="381">
                  <c:v>419</c:v>
                </c:pt>
                <c:pt idx="382">
                  <c:v>418</c:v>
                </c:pt>
                <c:pt idx="383">
                  <c:v>417</c:v>
                </c:pt>
                <c:pt idx="384">
                  <c:v>416</c:v>
                </c:pt>
                <c:pt idx="385">
                  <c:v>415</c:v>
                </c:pt>
                <c:pt idx="386">
                  <c:v>414</c:v>
                </c:pt>
                <c:pt idx="387">
                  <c:v>413</c:v>
                </c:pt>
                <c:pt idx="388">
                  <c:v>412</c:v>
                </c:pt>
                <c:pt idx="389">
                  <c:v>411</c:v>
                </c:pt>
                <c:pt idx="390">
                  <c:v>410</c:v>
                </c:pt>
                <c:pt idx="391">
                  <c:v>409</c:v>
                </c:pt>
                <c:pt idx="392">
                  <c:v>408</c:v>
                </c:pt>
                <c:pt idx="393">
                  <c:v>407</c:v>
                </c:pt>
                <c:pt idx="394">
                  <c:v>406</c:v>
                </c:pt>
                <c:pt idx="395">
                  <c:v>405</c:v>
                </c:pt>
                <c:pt idx="396">
                  <c:v>404</c:v>
                </c:pt>
                <c:pt idx="397">
                  <c:v>403</c:v>
                </c:pt>
                <c:pt idx="398">
                  <c:v>402</c:v>
                </c:pt>
                <c:pt idx="399">
                  <c:v>401</c:v>
                </c:pt>
                <c:pt idx="400">
                  <c:v>400</c:v>
                </c:pt>
                <c:pt idx="401">
                  <c:v>399</c:v>
                </c:pt>
                <c:pt idx="402">
                  <c:v>398</c:v>
                </c:pt>
                <c:pt idx="403">
                  <c:v>397</c:v>
                </c:pt>
                <c:pt idx="404">
                  <c:v>396</c:v>
                </c:pt>
                <c:pt idx="405">
                  <c:v>395</c:v>
                </c:pt>
                <c:pt idx="406">
                  <c:v>394</c:v>
                </c:pt>
                <c:pt idx="407">
                  <c:v>393</c:v>
                </c:pt>
                <c:pt idx="408">
                  <c:v>392</c:v>
                </c:pt>
                <c:pt idx="409">
                  <c:v>391</c:v>
                </c:pt>
                <c:pt idx="410">
                  <c:v>390</c:v>
                </c:pt>
                <c:pt idx="411">
                  <c:v>389</c:v>
                </c:pt>
                <c:pt idx="412">
                  <c:v>388</c:v>
                </c:pt>
                <c:pt idx="413">
                  <c:v>387</c:v>
                </c:pt>
                <c:pt idx="414">
                  <c:v>386</c:v>
                </c:pt>
                <c:pt idx="415">
                  <c:v>385</c:v>
                </c:pt>
                <c:pt idx="416">
                  <c:v>384</c:v>
                </c:pt>
                <c:pt idx="417">
                  <c:v>383</c:v>
                </c:pt>
                <c:pt idx="418">
                  <c:v>382</c:v>
                </c:pt>
                <c:pt idx="419">
                  <c:v>381</c:v>
                </c:pt>
                <c:pt idx="420">
                  <c:v>380</c:v>
                </c:pt>
                <c:pt idx="421">
                  <c:v>379</c:v>
                </c:pt>
                <c:pt idx="422">
                  <c:v>378</c:v>
                </c:pt>
                <c:pt idx="423">
                  <c:v>377</c:v>
                </c:pt>
                <c:pt idx="424">
                  <c:v>376</c:v>
                </c:pt>
                <c:pt idx="425">
                  <c:v>375</c:v>
                </c:pt>
                <c:pt idx="426">
                  <c:v>374</c:v>
                </c:pt>
                <c:pt idx="427">
                  <c:v>373</c:v>
                </c:pt>
                <c:pt idx="428">
                  <c:v>372</c:v>
                </c:pt>
                <c:pt idx="429">
                  <c:v>371</c:v>
                </c:pt>
                <c:pt idx="430">
                  <c:v>370</c:v>
                </c:pt>
                <c:pt idx="431">
                  <c:v>369</c:v>
                </c:pt>
                <c:pt idx="432">
                  <c:v>368</c:v>
                </c:pt>
                <c:pt idx="433">
                  <c:v>367</c:v>
                </c:pt>
                <c:pt idx="434">
                  <c:v>366</c:v>
                </c:pt>
                <c:pt idx="435">
                  <c:v>365</c:v>
                </c:pt>
                <c:pt idx="436">
                  <c:v>364</c:v>
                </c:pt>
                <c:pt idx="437">
                  <c:v>363</c:v>
                </c:pt>
                <c:pt idx="438">
                  <c:v>362</c:v>
                </c:pt>
                <c:pt idx="439">
                  <c:v>361</c:v>
                </c:pt>
                <c:pt idx="440">
                  <c:v>360</c:v>
                </c:pt>
                <c:pt idx="441">
                  <c:v>359</c:v>
                </c:pt>
                <c:pt idx="442">
                  <c:v>358</c:v>
                </c:pt>
                <c:pt idx="443">
                  <c:v>357</c:v>
                </c:pt>
                <c:pt idx="444">
                  <c:v>356</c:v>
                </c:pt>
                <c:pt idx="445">
                  <c:v>355</c:v>
                </c:pt>
                <c:pt idx="446">
                  <c:v>354</c:v>
                </c:pt>
                <c:pt idx="447">
                  <c:v>353</c:v>
                </c:pt>
                <c:pt idx="448">
                  <c:v>352</c:v>
                </c:pt>
                <c:pt idx="449">
                  <c:v>351</c:v>
                </c:pt>
                <c:pt idx="450">
                  <c:v>350</c:v>
                </c:pt>
                <c:pt idx="451">
                  <c:v>349</c:v>
                </c:pt>
                <c:pt idx="452">
                  <c:v>348</c:v>
                </c:pt>
                <c:pt idx="453">
                  <c:v>347</c:v>
                </c:pt>
                <c:pt idx="454">
                  <c:v>346</c:v>
                </c:pt>
                <c:pt idx="455">
                  <c:v>345</c:v>
                </c:pt>
                <c:pt idx="456">
                  <c:v>344</c:v>
                </c:pt>
                <c:pt idx="457">
                  <c:v>343</c:v>
                </c:pt>
                <c:pt idx="458">
                  <c:v>342</c:v>
                </c:pt>
                <c:pt idx="459">
                  <c:v>341</c:v>
                </c:pt>
                <c:pt idx="460">
                  <c:v>340</c:v>
                </c:pt>
                <c:pt idx="461">
                  <c:v>339</c:v>
                </c:pt>
                <c:pt idx="462">
                  <c:v>338</c:v>
                </c:pt>
                <c:pt idx="463">
                  <c:v>337</c:v>
                </c:pt>
                <c:pt idx="464">
                  <c:v>336</c:v>
                </c:pt>
                <c:pt idx="465">
                  <c:v>335</c:v>
                </c:pt>
                <c:pt idx="466">
                  <c:v>334</c:v>
                </c:pt>
                <c:pt idx="467">
                  <c:v>333</c:v>
                </c:pt>
                <c:pt idx="468">
                  <c:v>332</c:v>
                </c:pt>
                <c:pt idx="469">
                  <c:v>331</c:v>
                </c:pt>
                <c:pt idx="470">
                  <c:v>330</c:v>
                </c:pt>
                <c:pt idx="471">
                  <c:v>329</c:v>
                </c:pt>
                <c:pt idx="472">
                  <c:v>328</c:v>
                </c:pt>
                <c:pt idx="473">
                  <c:v>327</c:v>
                </c:pt>
                <c:pt idx="474">
                  <c:v>326</c:v>
                </c:pt>
                <c:pt idx="475">
                  <c:v>325</c:v>
                </c:pt>
                <c:pt idx="476">
                  <c:v>324</c:v>
                </c:pt>
                <c:pt idx="477">
                  <c:v>323</c:v>
                </c:pt>
                <c:pt idx="478">
                  <c:v>322</c:v>
                </c:pt>
                <c:pt idx="479">
                  <c:v>321</c:v>
                </c:pt>
                <c:pt idx="480">
                  <c:v>320</c:v>
                </c:pt>
                <c:pt idx="481">
                  <c:v>319</c:v>
                </c:pt>
                <c:pt idx="482">
                  <c:v>318</c:v>
                </c:pt>
                <c:pt idx="483">
                  <c:v>317</c:v>
                </c:pt>
                <c:pt idx="484">
                  <c:v>316</c:v>
                </c:pt>
                <c:pt idx="485">
                  <c:v>315</c:v>
                </c:pt>
                <c:pt idx="486">
                  <c:v>314</c:v>
                </c:pt>
                <c:pt idx="487">
                  <c:v>313</c:v>
                </c:pt>
                <c:pt idx="488">
                  <c:v>312</c:v>
                </c:pt>
                <c:pt idx="489">
                  <c:v>311</c:v>
                </c:pt>
                <c:pt idx="490">
                  <c:v>310</c:v>
                </c:pt>
                <c:pt idx="491">
                  <c:v>309</c:v>
                </c:pt>
                <c:pt idx="492">
                  <c:v>308</c:v>
                </c:pt>
                <c:pt idx="493">
                  <c:v>307</c:v>
                </c:pt>
                <c:pt idx="494">
                  <c:v>306</c:v>
                </c:pt>
                <c:pt idx="495">
                  <c:v>305</c:v>
                </c:pt>
                <c:pt idx="496">
                  <c:v>304</c:v>
                </c:pt>
                <c:pt idx="497">
                  <c:v>303</c:v>
                </c:pt>
                <c:pt idx="498">
                  <c:v>302</c:v>
                </c:pt>
                <c:pt idx="499">
                  <c:v>301</c:v>
                </c:pt>
                <c:pt idx="500">
                  <c:v>300</c:v>
                </c:pt>
              </c:numCache>
            </c:numRef>
          </c:xVal>
          <c:yVal>
            <c:numRef>
              <c:f>Sheet1!$B$2:$B$502</c:f>
              <c:numCache>
                <c:formatCode>0.00E+00</c:formatCode>
                <c:ptCount val="501"/>
                <c:pt idx="0">
                  <c:v>5.2999999999999998E-4</c:v>
                </c:pt>
                <c:pt idx="1">
                  <c:v>1.7000000000000001E-4</c:v>
                </c:pt>
                <c:pt idx="2">
                  <c:v>-2.7E-4</c:v>
                </c:pt>
                <c:pt idx="3">
                  <c:v>2.0000000000000001E-4</c:v>
                </c:pt>
                <c:pt idx="4">
                  <c:v>-1.2999999999999999E-4</c:v>
                </c:pt>
                <c:pt idx="5">
                  <c:v>2.2000000000000001E-4</c:v>
                </c:pt>
                <c:pt idx="6">
                  <c:v>1E-4</c:v>
                </c:pt>
                <c:pt idx="7">
                  <c:v>2.7999999999999998E-4</c:v>
                </c:pt>
                <c:pt idx="8">
                  <c:v>-8.0000000000000007E-5</c:v>
                </c:pt>
                <c:pt idx="9">
                  <c:v>2.4000000000000001E-4</c:v>
                </c:pt>
                <c:pt idx="10">
                  <c:v>-3.6000000000000002E-4</c:v>
                </c:pt>
                <c:pt idx="11">
                  <c:v>9.0000000000000006E-5</c:v>
                </c:pt>
                <c:pt idx="12">
                  <c:v>-9.0000000000000006E-5</c:v>
                </c:pt>
                <c:pt idx="13">
                  <c:v>-2.7E-4</c:v>
                </c:pt>
                <c:pt idx="14">
                  <c:v>4.4000000000000002E-4</c:v>
                </c:pt>
                <c:pt idx="15">
                  <c:v>8.0000000000000007E-5</c:v>
                </c:pt>
                <c:pt idx="16">
                  <c:v>-7.2999999999999996E-4</c:v>
                </c:pt>
                <c:pt idx="17">
                  <c:v>3.0000000000000001E-5</c:v>
                </c:pt>
                <c:pt idx="18">
                  <c:v>-2.9E-4</c:v>
                </c:pt>
                <c:pt idx="19">
                  <c:v>3.8000000000000002E-4</c:v>
                </c:pt>
                <c:pt idx="20">
                  <c:v>2.7E-4</c:v>
                </c:pt>
                <c:pt idx="21">
                  <c:v>-1.0000000000000001E-5</c:v>
                </c:pt>
                <c:pt idx="22">
                  <c:v>2.0000000000000001E-4</c:v>
                </c:pt>
                <c:pt idx="23">
                  <c:v>5.0000000000000002E-5</c:v>
                </c:pt>
                <c:pt idx="24">
                  <c:v>8.0000000000000004E-4</c:v>
                </c:pt>
                <c:pt idx="25">
                  <c:v>2.9999999999999997E-4</c:v>
                </c:pt>
                <c:pt idx="26">
                  <c:v>1.0000000000000001E-5</c:v>
                </c:pt>
                <c:pt idx="27">
                  <c:v>3.8000000000000002E-4</c:v>
                </c:pt>
                <c:pt idx="28">
                  <c:v>-1.8000000000000001E-4</c:v>
                </c:pt>
                <c:pt idx="29">
                  <c:v>1.1E-4</c:v>
                </c:pt>
                <c:pt idx="30">
                  <c:v>2.0000000000000001E-4</c:v>
                </c:pt>
                <c:pt idx="31">
                  <c:v>1E-4</c:v>
                </c:pt>
                <c:pt idx="32">
                  <c:v>1.6000000000000001E-4</c:v>
                </c:pt>
                <c:pt idx="33">
                  <c:v>4.0000000000000002E-4</c:v>
                </c:pt>
                <c:pt idx="34">
                  <c:v>6.9999999999999994E-5</c:v>
                </c:pt>
                <c:pt idx="35">
                  <c:v>2.0000000000000001E-4</c:v>
                </c:pt>
                <c:pt idx="36">
                  <c:v>4.6000000000000001E-4</c:v>
                </c:pt>
                <c:pt idx="37">
                  <c:v>2.4000000000000001E-4</c:v>
                </c:pt>
                <c:pt idx="38">
                  <c:v>-1.2E-4</c:v>
                </c:pt>
                <c:pt idx="39">
                  <c:v>-1.2E-4</c:v>
                </c:pt>
                <c:pt idx="40">
                  <c:v>1.8000000000000001E-4</c:v>
                </c:pt>
                <c:pt idx="41">
                  <c:v>1.2999999999999999E-4</c:v>
                </c:pt>
                <c:pt idx="42">
                  <c:v>7.2999999999999996E-4</c:v>
                </c:pt>
                <c:pt idx="43">
                  <c:v>-1E-4</c:v>
                </c:pt>
                <c:pt idx="44">
                  <c:v>-1.8000000000000001E-4</c:v>
                </c:pt>
                <c:pt idx="45">
                  <c:v>-1.2E-4</c:v>
                </c:pt>
                <c:pt idx="46">
                  <c:v>6.0000000000000002E-5</c:v>
                </c:pt>
                <c:pt idx="47">
                  <c:v>-5.8E-4</c:v>
                </c:pt>
                <c:pt idx="48">
                  <c:v>-4.0000000000000003E-5</c:v>
                </c:pt>
                <c:pt idx="49">
                  <c:v>-2.2000000000000001E-4</c:v>
                </c:pt>
                <c:pt idx="50">
                  <c:v>1.8000000000000001E-4</c:v>
                </c:pt>
                <c:pt idx="51">
                  <c:v>6.4999999999999997E-4</c:v>
                </c:pt>
                <c:pt idx="52">
                  <c:v>3.5E-4</c:v>
                </c:pt>
                <c:pt idx="53">
                  <c:v>4.6000000000000001E-4</c:v>
                </c:pt>
                <c:pt idx="54">
                  <c:v>2.5999999999999998E-4</c:v>
                </c:pt>
                <c:pt idx="55">
                  <c:v>1.4999999999999999E-4</c:v>
                </c:pt>
                <c:pt idx="56">
                  <c:v>4.0999999999999999E-4</c:v>
                </c:pt>
                <c:pt idx="57">
                  <c:v>3.2000000000000003E-4</c:v>
                </c:pt>
                <c:pt idx="58">
                  <c:v>6.3000000000000003E-4</c:v>
                </c:pt>
                <c:pt idx="59">
                  <c:v>2.7E-4</c:v>
                </c:pt>
                <c:pt idx="60">
                  <c:v>2.9999999999999997E-4</c:v>
                </c:pt>
                <c:pt idx="61">
                  <c:v>2.7E-4</c:v>
                </c:pt>
                <c:pt idx="62">
                  <c:v>3.3E-4</c:v>
                </c:pt>
                <c:pt idx="63">
                  <c:v>6.4999999999999997E-4</c:v>
                </c:pt>
                <c:pt idx="64">
                  <c:v>6.4999999999999997E-4</c:v>
                </c:pt>
                <c:pt idx="65">
                  <c:v>3.5E-4</c:v>
                </c:pt>
                <c:pt idx="66">
                  <c:v>2.9999999999999997E-4</c:v>
                </c:pt>
                <c:pt idx="67">
                  <c:v>7.5000000000000002E-4</c:v>
                </c:pt>
                <c:pt idx="68">
                  <c:v>4.8000000000000001E-4</c:v>
                </c:pt>
                <c:pt idx="69">
                  <c:v>8.9999999999999998E-4</c:v>
                </c:pt>
                <c:pt idx="70">
                  <c:v>8.5999999999999998E-4</c:v>
                </c:pt>
                <c:pt idx="71">
                  <c:v>6.2E-4</c:v>
                </c:pt>
                <c:pt idx="72">
                  <c:v>7.3999999999999999E-4</c:v>
                </c:pt>
                <c:pt idx="73">
                  <c:v>9.2000000000000003E-4</c:v>
                </c:pt>
                <c:pt idx="74" formatCode="General">
                  <c:v>1.07E-3</c:v>
                </c:pt>
                <c:pt idx="75">
                  <c:v>7.5000000000000002E-4</c:v>
                </c:pt>
                <c:pt idx="76" formatCode="General">
                  <c:v>1.0499999999999999E-3</c:v>
                </c:pt>
                <c:pt idx="77" formatCode="General">
                  <c:v>1.1199999999999999E-3</c:v>
                </c:pt>
                <c:pt idx="78" formatCode="General">
                  <c:v>1.1900000000000001E-3</c:v>
                </c:pt>
                <c:pt idx="79" formatCode="General">
                  <c:v>1.3500000000000001E-3</c:v>
                </c:pt>
                <c:pt idx="80" formatCode="General">
                  <c:v>1.4E-3</c:v>
                </c:pt>
                <c:pt idx="81" formatCode="General">
                  <c:v>1.0300000000000001E-3</c:v>
                </c:pt>
                <c:pt idx="82">
                  <c:v>9.5E-4</c:v>
                </c:pt>
                <c:pt idx="83" formatCode="General">
                  <c:v>1.6000000000000001E-3</c:v>
                </c:pt>
                <c:pt idx="84" formatCode="General">
                  <c:v>1.0200000000000001E-3</c:v>
                </c:pt>
                <c:pt idx="85" formatCode="General">
                  <c:v>1.1900000000000001E-3</c:v>
                </c:pt>
                <c:pt idx="86" formatCode="General">
                  <c:v>1.1800000000000001E-3</c:v>
                </c:pt>
                <c:pt idx="87" formatCode="General">
                  <c:v>1.31E-3</c:v>
                </c:pt>
                <c:pt idx="88" formatCode="General">
                  <c:v>1.82E-3</c:v>
                </c:pt>
                <c:pt idx="89" formatCode="General">
                  <c:v>1.07E-3</c:v>
                </c:pt>
                <c:pt idx="90" formatCode="General">
                  <c:v>1.0300000000000001E-3</c:v>
                </c:pt>
                <c:pt idx="91" formatCode="General">
                  <c:v>1.1999999999999999E-3</c:v>
                </c:pt>
                <c:pt idx="92" formatCode="General">
                  <c:v>1.34E-3</c:v>
                </c:pt>
                <c:pt idx="93" formatCode="General">
                  <c:v>1.2700000000000001E-3</c:v>
                </c:pt>
                <c:pt idx="94" formatCode="General">
                  <c:v>1.0300000000000001E-3</c:v>
                </c:pt>
                <c:pt idx="95" formatCode="General">
                  <c:v>1.1800000000000001E-3</c:v>
                </c:pt>
                <c:pt idx="96">
                  <c:v>8.7000000000000001E-4</c:v>
                </c:pt>
                <c:pt idx="97" formatCode="General">
                  <c:v>1.0200000000000001E-3</c:v>
                </c:pt>
                <c:pt idx="98" formatCode="General">
                  <c:v>1.06E-3</c:v>
                </c:pt>
                <c:pt idx="99" formatCode="General">
                  <c:v>1.2700000000000001E-3</c:v>
                </c:pt>
                <c:pt idx="100" formatCode="General">
                  <c:v>1.2700000000000001E-3</c:v>
                </c:pt>
                <c:pt idx="101" formatCode="General">
                  <c:v>1.0399999999999999E-3</c:v>
                </c:pt>
                <c:pt idx="102">
                  <c:v>9.3000000000000005E-4</c:v>
                </c:pt>
                <c:pt idx="103">
                  <c:v>7.5000000000000002E-4</c:v>
                </c:pt>
                <c:pt idx="104">
                  <c:v>8.9999999999999998E-4</c:v>
                </c:pt>
                <c:pt idx="105">
                  <c:v>9.6000000000000002E-4</c:v>
                </c:pt>
                <c:pt idx="106" formatCode="General">
                  <c:v>1.3699999999999999E-3</c:v>
                </c:pt>
                <c:pt idx="107">
                  <c:v>8.5999999999999998E-4</c:v>
                </c:pt>
                <c:pt idx="108">
                  <c:v>9.7999999999999997E-4</c:v>
                </c:pt>
                <c:pt idx="109">
                  <c:v>6.0999999999999997E-4</c:v>
                </c:pt>
                <c:pt idx="110">
                  <c:v>8.4000000000000003E-4</c:v>
                </c:pt>
                <c:pt idx="111">
                  <c:v>7.7999999999999999E-4</c:v>
                </c:pt>
                <c:pt idx="112">
                  <c:v>9.3000000000000005E-4</c:v>
                </c:pt>
                <c:pt idx="113" formatCode="General">
                  <c:v>1.15E-3</c:v>
                </c:pt>
                <c:pt idx="114" formatCode="General">
                  <c:v>1.07E-3</c:v>
                </c:pt>
                <c:pt idx="115" formatCode="General">
                  <c:v>1.15E-3</c:v>
                </c:pt>
                <c:pt idx="116">
                  <c:v>9.3000000000000005E-4</c:v>
                </c:pt>
                <c:pt idx="117" formatCode="General">
                  <c:v>1.0300000000000001E-3</c:v>
                </c:pt>
                <c:pt idx="118" formatCode="General">
                  <c:v>1.0300000000000001E-3</c:v>
                </c:pt>
                <c:pt idx="119" formatCode="General">
                  <c:v>1.3799999999999999E-3</c:v>
                </c:pt>
                <c:pt idx="120" formatCode="General">
                  <c:v>1.3699999999999999E-3</c:v>
                </c:pt>
                <c:pt idx="121" formatCode="General">
                  <c:v>1.39E-3</c:v>
                </c:pt>
                <c:pt idx="122" formatCode="General">
                  <c:v>1.0399999999999999E-3</c:v>
                </c:pt>
                <c:pt idx="123" formatCode="General">
                  <c:v>1.4E-3</c:v>
                </c:pt>
                <c:pt idx="124" formatCode="General">
                  <c:v>1.47E-3</c:v>
                </c:pt>
                <c:pt idx="125" formatCode="General">
                  <c:v>1.3600000000000001E-3</c:v>
                </c:pt>
                <c:pt idx="126" formatCode="General">
                  <c:v>1.39E-3</c:v>
                </c:pt>
                <c:pt idx="127" formatCode="General">
                  <c:v>1.5E-3</c:v>
                </c:pt>
                <c:pt idx="128" formatCode="General">
                  <c:v>1.57E-3</c:v>
                </c:pt>
                <c:pt idx="129" formatCode="General">
                  <c:v>1.42E-3</c:v>
                </c:pt>
                <c:pt idx="130" formatCode="General">
                  <c:v>1.6000000000000001E-3</c:v>
                </c:pt>
                <c:pt idx="131" formatCode="General">
                  <c:v>1.7799999999999999E-3</c:v>
                </c:pt>
                <c:pt idx="132" formatCode="General">
                  <c:v>2.0100000000000001E-3</c:v>
                </c:pt>
                <c:pt idx="133" formatCode="General">
                  <c:v>1.7799999999999999E-3</c:v>
                </c:pt>
                <c:pt idx="134" formatCode="General">
                  <c:v>1.7799999999999999E-3</c:v>
                </c:pt>
                <c:pt idx="135" formatCode="General">
                  <c:v>2.0600000000000002E-3</c:v>
                </c:pt>
                <c:pt idx="136" formatCode="General">
                  <c:v>1.7899999999999999E-3</c:v>
                </c:pt>
                <c:pt idx="137" formatCode="General">
                  <c:v>1.7700000000000001E-3</c:v>
                </c:pt>
                <c:pt idx="138" formatCode="General">
                  <c:v>2.2300000000000002E-3</c:v>
                </c:pt>
                <c:pt idx="139" formatCode="General">
                  <c:v>2.2100000000000002E-3</c:v>
                </c:pt>
                <c:pt idx="140" formatCode="General">
                  <c:v>2.48E-3</c:v>
                </c:pt>
                <c:pt idx="141" formatCode="General">
                  <c:v>2.2799999999999999E-3</c:v>
                </c:pt>
                <c:pt idx="142" formatCode="General">
                  <c:v>2.5000000000000001E-3</c:v>
                </c:pt>
                <c:pt idx="143" formatCode="General">
                  <c:v>2.63E-3</c:v>
                </c:pt>
                <c:pt idx="144" formatCode="General">
                  <c:v>3.0200000000000001E-3</c:v>
                </c:pt>
                <c:pt idx="145" formatCode="General">
                  <c:v>2.99E-3</c:v>
                </c:pt>
                <c:pt idx="146" formatCode="General">
                  <c:v>3.2100000000000002E-3</c:v>
                </c:pt>
                <c:pt idx="147" formatCode="General">
                  <c:v>2.9399999999999999E-3</c:v>
                </c:pt>
                <c:pt idx="148" formatCode="General">
                  <c:v>3.14E-3</c:v>
                </c:pt>
                <c:pt idx="149" formatCode="General">
                  <c:v>3.46E-3</c:v>
                </c:pt>
                <c:pt idx="150" formatCode="General">
                  <c:v>3.3500000000000001E-3</c:v>
                </c:pt>
                <c:pt idx="151" formatCode="General">
                  <c:v>3.81E-3</c:v>
                </c:pt>
                <c:pt idx="152" formatCode="General">
                  <c:v>4.0000000000000001E-3</c:v>
                </c:pt>
                <c:pt idx="153" formatCode="General">
                  <c:v>4.3299999999999996E-3</c:v>
                </c:pt>
                <c:pt idx="154" formatCode="General">
                  <c:v>4.5100000000000001E-3</c:v>
                </c:pt>
                <c:pt idx="155" formatCode="General">
                  <c:v>4.7000000000000002E-3</c:v>
                </c:pt>
                <c:pt idx="156" formatCode="General">
                  <c:v>5.28E-3</c:v>
                </c:pt>
                <c:pt idx="157" formatCode="General">
                  <c:v>5.45E-3</c:v>
                </c:pt>
                <c:pt idx="158" formatCode="General">
                  <c:v>5.7600000000000004E-3</c:v>
                </c:pt>
                <c:pt idx="159" formatCode="General">
                  <c:v>6.5300000000000002E-3</c:v>
                </c:pt>
                <c:pt idx="160" formatCode="General">
                  <c:v>7.1799999999999998E-3</c:v>
                </c:pt>
                <c:pt idx="161" formatCode="General">
                  <c:v>7.6600000000000001E-3</c:v>
                </c:pt>
                <c:pt idx="162" formatCode="General">
                  <c:v>8.5699999999999995E-3</c:v>
                </c:pt>
                <c:pt idx="163" formatCode="General">
                  <c:v>9.6799999999999994E-3</c:v>
                </c:pt>
                <c:pt idx="164" formatCode="General">
                  <c:v>1.1050000000000001E-2</c:v>
                </c:pt>
                <c:pt idx="165" formatCode="General">
                  <c:v>1.247E-2</c:v>
                </c:pt>
                <c:pt idx="166" formatCode="General">
                  <c:v>1.4120000000000001E-2</c:v>
                </c:pt>
                <c:pt idx="167" formatCode="General">
                  <c:v>1.6299999999999999E-2</c:v>
                </c:pt>
                <c:pt idx="168" formatCode="General">
                  <c:v>1.8519999999999998E-2</c:v>
                </c:pt>
                <c:pt idx="169" formatCode="General">
                  <c:v>2.155E-2</c:v>
                </c:pt>
                <c:pt idx="170" formatCode="General">
                  <c:v>2.4850000000000001E-2</c:v>
                </c:pt>
                <c:pt idx="171" formatCode="General">
                  <c:v>2.878E-2</c:v>
                </c:pt>
                <c:pt idx="172" formatCode="General">
                  <c:v>3.3439999999999998E-2</c:v>
                </c:pt>
                <c:pt idx="173" formatCode="General">
                  <c:v>3.9050000000000001E-2</c:v>
                </c:pt>
                <c:pt idx="174" formatCode="General">
                  <c:v>4.5740000000000003E-2</c:v>
                </c:pt>
                <c:pt idx="175" formatCode="General">
                  <c:v>5.2670000000000002E-2</c:v>
                </c:pt>
                <c:pt idx="176" formatCode="General">
                  <c:v>6.0970000000000003E-2</c:v>
                </c:pt>
                <c:pt idx="177" formatCode="General">
                  <c:v>6.9849999999999995E-2</c:v>
                </c:pt>
                <c:pt idx="178" formatCode="General">
                  <c:v>8.0180000000000001E-2</c:v>
                </c:pt>
                <c:pt idx="179" formatCode="General">
                  <c:v>9.1240000000000002E-2</c:v>
                </c:pt>
                <c:pt idx="180" formatCode="General">
                  <c:v>0.10344</c:v>
                </c:pt>
                <c:pt idx="181" formatCode="General">
                  <c:v>0.1162</c:v>
                </c:pt>
                <c:pt idx="182" formatCode="General">
                  <c:v>0.13020000000000001</c:v>
                </c:pt>
                <c:pt idx="183" formatCode="General">
                  <c:v>0.14441000000000001</c:v>
                </c:pt>
                <c:pt idx="184" formatCode="General">
                  <c:v>0.15862999999999999</c:v>
                </c:pt>
                <c:pt idx="185" formatCode="General">
                  <c:v>0.17333000000000001</c:v>
                </c:pt>
                <c:pt idx="186" formatCode="General">
                  <c:v>0.18787999999999999</c:v>
                </c:pt>
                <c:pt idx="187" formatCode="General">
                  <c:v>0.20175000000000001</c:v>
                </c:pt>
                <c:pt idx="188" formatCode="General">
                  <c:v>0.21540000000000001</c:v>
                </c:pt>
                <c:pt idx="189" formatCode="General">
                  <c:v>0.22792999999999999</c:v>
                </c:pt>
                <c:pt idx="190" formatCode="General">
                  <c:v>0.23896000000000001</c:v>
                </c:pt>
                <c:pt idx="191" formatCode="General">
                  <c:v>0.24868000000000001</c:v>
                </c:pt>
                <c:pt idx="192" formatCode="General">
                  <c:v>0.25664999999999999</c:v>
                </c:pt>
                <c:pt idx="193" formatCode="General">
                  <c:v>0.26262000000000002</c:v>
                </c:pt>
                <c:pt idx="194" formatCode="General">
                  <c:v>0.26706000000000002</c:v>
                </c:pt>
                <c:pt idx="195" formatCode="General">
                  <c:v>0.26928999999999997</c:v>
                </c:pt>
                <c:pt idx="196" formatCode="General">
                  <c:v>0.26982</c:v>
                </c:pt>
                <c:pt idx="197" formatCode="General">
                  <c:v>0.26741999999999999</c:v>
                </c:pt>
                <c:pt idx="198" formatCode="General">
                  <c:v>0.26321</c:v>
                </c:pt>
                <c:pt idx="199" formatCode="General">
                  <c:v>0.25679000000000002</c:v>
                </c:pt>
                <c:pt idx="200" formatCode="General">
                  <c:v>0.24801999999999999</c:v>
                </c:pt>
                <c:pt idx="201" formatCode="General">
                  <c:v>0.23751</c:v>
                </c:pt>
                <c:pt idx="202" formatCode="General">
                  <c:v>0.22536999999999999</c:v>
                </c:pt>
                <c:pt idx="203" formatCode="General">
                  <c:v>0.21178</c:v>
                </c:pt>
                <c:pt idx="204" formatCode="General">
                  <c:v>0.19727</c:v>
                </c:pt>
                <c:pt idx="205" formatCode="General">
                  <c:v>0.18262</c:v>
                </c:pt>
                <c:pt idx="206" formatCode="General">
                  <c:v>0.16739999999999999</c:v>
                </c:pt>
                <c:pt idx="207" formatCode="General">
                  <c:v>0.15307000000000001</c:v>
                </c:pt>
                <c:pt idx="208" formatCode="General">
                  <c:v>0.13955999999999999</c:v>
                </c:pt>
                <c:pt idx="209" formatCode="General">
                  <c:v>0.12665000000000001</c:v>
                </c:pt>
                <c:pt idx="210" formatCode="General">
                  <c:v>0.11508</c:v>
                </c:pt>
                <c:pt idx="211" formatCode="General">
                  <c:v>0.10493</c:v>
                </c:pt>
                <c:pt idx="212" formatCode="General">
                  <c:v>9.6229999999999996E-2</c:v>
                </c:pt>
                <c:pt idx="213" formatCode="General">
                  <c:v>8.8940000000000005E-2</c:v>
                </c:pt>
                <c:pt idx="214" formatCode="General">
                  <c:v>8.2500000000000004E-2</c:v>
                </c:pt>
                <c:pt idx="215" formatCode="General">
                  <c:v>7.7259999999999995E-2</c:v>
                </c:pt>
                <c:pt idx="216" formatCode="General">
                  <c:v>7.3249999999999996E-2</c:v>
                </c:pt>
                <c:pt idx="217" formatCode="General">
                  <c:v>7.0519999999999999E-2</c:v>
                </c:pt>
                <c:pt idx="218" formatCode="General">
                  <c:v>6.7559999999999995E-2</c:v>
                </c:pt>
                <c:pt idx="219" formatCode="General">
                  <c:v>6.5989999999999993E-2</c:v>
                </c:pt>
                <c:pt idx="220" formatCode="General">
                  <c:v>6.4750000000000002E-2</c:v>
                </c:pt>
                <c:pt idx="221" formatCode="General">
                  <c:v>6.3829999999999998E-2</c:v>
                </c:pt>
                <c:pt idx="222" formatCode="General">
                  <c:v>6.3420000000000004E-2</c:v>
                </c:pt>
                <c:pt idx="223" formatCode="General">
                  <c:v>6.3159999999999994E-2</c:v>
                </c:pt>
                <c:pt idx="224" formatCode="General">
                  <c:v>6.3450000000000006E-2</c:v>
                </c:pt>
                <c:pt idx="225" formatCode="General">
                  <c:v>6.3750000000000001E-2</c:v>
                </c:pt>
                <c:pt idx="226" formatCode="General">
                  <c:v>6.4210000000000003E-2</c:v>
                </c:pt>
                <c:pt idx="227" formatCode="General">
                  <c:v>6.5030000000000004E-2</c:v>
                </c:pt>
                <c:pt idx="228" formatCode="General">
                  <c:v>6.5519999999999995E-2</c:v>
                </c:pt>
                <c:pt idx="229" formatCode="General">
                  <c:v>6.6640000000000005E-2</c:v>
                </c:pt>
                <c:pt idx="230" formatCode="General">
                  <c:v>6.7290000000000003E-2</c:v>
                </c:pt>
                <c:pt idx="231" formatCode="General">
                  <c:v>6.7989999999999995E-2</c:v>
                </c:pt>
                <c:pt idx="232" formatCode="General">
                  <c:v>6.8949999999999997E-2</c:v>
                </c:pt>
                <c:pt idx="233" formatCode="General">
                  <c:v>6.9720000000000004E-2</c:v>
                </c:pt>
                <c:pt idx="234" formatCode="General">
                  <c:v>7.0040000000000005E-2</c:v>
                </c:pt>
                <c:pt idx="235" formatCode="General">
                  <c:v>7.0650000000000004E-2</c:v>
                </c:pt>
                <c:pt idx="236" formatCode="General">
                  <c:v>7.0919999999999997E-2</c:v>
                </c:pt>
                <c:pt idx="237" formatCode="General">
                  <c:v>7.0569999999999994E-2</c:v>
                </c:pt>
                <c:pt idx="238" formatCode="General">
                  <c:v>7.0459999999999995E-2</c:v>
                </c:pt>
                <c:pt idx="239" formatCode="General">
                  <c:v>6.9709999999999994E-2</c:v>
                </c:pt>
                <c:pt idx="240" formatCode="General">
                  <c:v>6.8729999999999999E-2</c:v>
                </c:pt>
                <c:pt idx="241" formatCode="General">
                  <c:v>6.7489999999999994E-2</c:v>
                </c:pt>
                <c:pt idx="242" formatCode="General">
                  <c:v>6.5759999999999999E-2</c:v>
                </c:pt>
                <c:pt idx="243" formatCode="General">
                  <c:v>6.3850000000000004E-2</c:v>
                </c:pt>
                <c:pt idx="244" formatCode="General">
                  <c:v>6.1510000000000002E-2</c:v>
                </c:pt>
                <c:pt idx="245" formatCode="General">
                  <c:v>5.9089999999999997E-2</c:v>
                </c:pt>
                <c:pt idx="246" formatCode="General">
                  <c:v>5.6419999999999998E-2</c:v>
                </c:pt>
                <c:pt idx="247" formatCode="General">
                  <c:v>5.382E-2</c:v>
                </c:pt>
                <c:pt idx="248" formatCode="General">
                  <c:v>5.108E-2</c:v>
                </c:pt>
                <c:pt idx="249" formatCode="General">
                  <c:v>4.8309999999999999E-2</c:v>
                </c:pt>
                <c:pt idx="250" formatCode="General">
                  <c:v>4.58E-2</c:v>
                </c:pt>
                <c:pt idx="251" formatCode="General">
                  <c:v>4.3130000000000002E-2</c:v>
                </c:pt>
                <c:pt idx="252" formatCode="General">
                  <c:v>4.0620000000000003E-2</c:v>
                </c:pt>
                <c:pt idx="253" formatCode="General">
                  <c:v>3.866E-2</c:v>
                </c:pt>
                <c:pt idx="254" formatCode="General">
                  <c:v>3.6810000000000002E-2</c:v>
                </c:pt>
                <c:pt idx="255" formatCode="General">
                  <c:v>3.526E-2</c:v>
                </c:pt>
                <c:pt idx="256" formatCode="General">
                  <c:v>3.415E-2</c:v>
                </c:pt>
                <c:pt idx="257" formatCode="General">
                  <c:v>3.3480000000000003E-2</c:v>
                </c:pt>
                <c:pt idx="258" formatCode="General">
                  <c:v>3.2489999999999998E-2</c:v>
                </c:pt>
                <c:pt idx="259" formatCode="General">
                  <c:v>3.209E-2</c:v>
                </c:pt>
                <c:pt idx="260" formatCode="General">
                  <c:v>3.2039999999999999E-2</c:v>
                </c:pt>
                <c:pt idx="261" formatCode="General">
                  <c:v>3.2250000000000001E-2</c:v>
                </c:pt>
                <c:pt idx="262" formatCode="General">
                  <c:v>3.2329999999999998E-2</c:v>
                </c:pt>
                <c:pt idx="263" formatCode="General">
                  <c:v>3.2870000000000003E-2</c:v>
                </c:pt>
                <c:pt idx="264" formatCode="General">
                  <c:v>3.3189999999999997E-2</c:v>
                </c:pt>
                <c:pt idx="265" formatCode="General">
                  <c:v>3.4200000000000001E-2</c:v>
                </c:pt>
                <c:pt idx="266" formatCode="General">
                  <c:v>3.4849999999999999E-2</c:v>
                </c:pt>
                <c:pt idx="267" formatCode="General">
                  <c:v>3.5639999999999998E-2</c:v>
                </c:pt>
                <c:pt idx="268" formatCode="General">
                  <c:v>3.6729999999999999E-2</c:v>
                </c:pt>
                <c:pt idx="269" formatCode="General">
                  <c:v>3.739E-2</c:v>
                </c:pt>
                <c:pt idx="270" formatCode="General">
                  <c:v>3.8289999999999998E-2</c:v>
                </c:pt>
                <c:pt idx="271" formatCode="General">
                  <c:v>3.8969999999999998E-2</c:v>
                </c:pt>
                <c:pt idx="272" formatCode="General">
                  <c:v>3.9460000000000002E-2</c:v>
                </c:pt>
                <c:pt idx="273" formatCode="General">
                  <c:v>3.9949999999999999E-2</c:v>
                </c:pt>
                <c:pt idx="274" formatCode="General">
                  <c:v>4.0160000000000001E-2</c:v>
                </c:pt>
                <c:pt idx="275" formatCode="General">
                  <c:v>4.0460000000000003E-2</c:v>
                </c:pt>
                <c:pt idx="276" formatCode="General">
                  <c:v>4.045E-2</c:v>
                </c:pt>
                <c:pt idx="277" formatCode="General">
                  <c:v>4.0210000000000003E-2</c:v>
                </c:pt>
                <c:pt idx="278" formatCode="General">
                  <c:v>3.9829999999999997E-2</c:v>
                </c:pt>
                <c:pt idx="279" formatCode="General">
                  <c:v>3.9260000000000003E-2</c:v>
                </c:pt>
                <c:pt idx="280" formatCode="General">
                  <c:v>3.8789999999999998E-2</c:v>
                </c:pt>
                <c:pt idx="281" formatCode="General">
                  <c:v>3.7900000000000003E-2</c:v>
                </c:pt>
                <c:pt idx="282" formatCode="General">
                  <c:v>3.6949999999999997E-2</c:v>
                </c:pt>
                <c:pt idx="283" formatCode="General">
                  <c:v>3.61E-2</c:v>
                </c:pt>
                <c:pt idx="284" formatCode="General">
                  <c:v>3.5249999999999997E-2</c:v>
                </c:pt>
                <c:pt idx="285" formatCode="General">
                  <c:v>3.4259999999999999E-2</c:v>
                </c:pt>
                <c:pt idx="286" formatCode="General">
                  <c:v>3.388E-2</c:v>
                </c:pt>
                <c:pt idx="287" formatCode="General">
                  <c:v>3.313E-2</c:v>
                </c:pt>
                <c:pt idx="288" formatCode="General">
                  <c:v>3.3099999999999997E-2</c:v>
                </c:pt>
                <c:pt idx="289" formatCode="General">
                  <c:v>3.2870000000000003E-2</c:v>
                </c:pt>
                <c:pt idx="290" formatCode="General">
                  <c:v>3.2710000000000003E-2</c:v>
                </c:pt>
                <c:pt idx="291" formatCode="General">
                  <c:v>3.2910000000000002E-2</c:v>
                </c:pt>
                <c:pt idx="292" formatCode="General">
                  <c:v>3.3439999999999998E-2</c:v>
                </c:pt>
                <c:pt idx="293" formatCode="General">
                  <c:v>3.4029999999999998E-2</c:v>
                </c:pt>
                <c:pt idx="294" formatCode="General">
                  <c:v>3.4889999999999997E-2</c:v>
                </c:pt>
                <c:pt idx="295" formatCode="General">
                  <c:v>3.6209999999999999E-2</c:v>
                </c:pt>
                <c:pt idx="296" formatCode="General">
                  <c:v>3.7670000000000002E-2</c:v>
                </c:pt>
                <c:pt idx="297" formatCode="General">
                  <c:v>3.9199999999999999E-2</c:v>
                </c:pt>
                <c:pt idx="298" formatCode="General">
                  <c:v>4.0829999999999998E-2</c:v>
                </c:pt>
                <c:pt idx="299" formatCode="General">
                  <c:v>4.2599999999999999E-2</c:v>
                </c:pt>
                <c:pt idx="300" formatCode="General">
                  <c:v>4.462E-2</c:v>
                </c:pt>
                <c:pt idx="301" formatCode="General">
                  <c:v>4.6530000000000002E-2</c:v>
                </c:pt>
                <c:pt idx="302" formatCode="General">
                  <c:v>4.8309999999999999E-2</c:v>
                </c:pt>
                <c:pt idx="303" formatCode="General">
                  <c:v>5.0070000000000003E-2</c:v>
                </c:pt>
                <c:pt idx="304" formatCode="General">
                  <c:v>5.0860000000000002E-2</c:v>
                </c:pt>
                <c:pt idx="305" formatCode="General">
                  <c:v>5.2339999999999998E-2</c:v>
                </c:pt>
                <c:pt idx="306" formatCode="General">
                  <c:v>5.3039999999999997E-2</c:v>
                </c:pt>
                <c:pt idx="307" formatCode="General">
                  <c:v>5.3539999999999997E-2</c:v>
                </c:pt>
                <c:pt idx="308" formatCode="General">
                  <c:v>5.3490000000000003E-2</c:v>
                </c:pt>
                <c:pt idx="309" formatCode="General">
                  <c:v>5.305E-2</c:v>
                </c:pt>
                <c:pt idx="310" formatCode="General">
                  <c:v>5.2290000000000003E-2</c:v>
                </c:pt>
                <c:pt idx="311" formatCode="General">
                  <c:v>5.1119999999999999E-2</c:v>
                </c:pt>
                <c:pt idx="312" formatCode="General">
                  <c:v>4.947E-2</c:v>
                </c:pt>
                <c:pt idx="313" formatCode="General">
                  <c:v>4.7699999999999999E-2</c:v>
                </c:pt>
                <c:pt idx="314" formatCode="General">
                  <c:v>4.5920000000000002E-2</c:v>
                </c:pt>
                <c:pt idx="315" formatCode="General">
                  <c:v>4.36E-2</c:v>
                </c:pt>
                <c:pt idx="316" formatCode="General">
                  <c:v>4.165E-2</c:v>
                </c:pt>
                <c:pt idx="317" formatCode="General">
                  <c:v>3.9419999999999997E-2</c:v>
                </c:pt>
                <c:pt idx="318" formatCode="General">
                  <c:v>3.7280000000000001E-2</c:v>
                </c:pt>
                <c:pt idx="319" formatCode="General">
                  <c:v>3.5119999999999998E-2</c:v>
                </c:pt>
                <c:pt idx="320" formatCode="General">
                  <c:v>3.3369999999999997E-2</c:v>
                </c:pt>
                <c:pt idx="321" formatCode="General">
                  <c:v>3.1460000000000002E-2</c:v>
                </c:pt>
                <c:pt idx="322" formatCode="General">
                  <c:v>2.9870000000000001E-2</c:v>
                </c:pt>
                <c:pt idx="323" formatCode="General">
                  <c:v>2.8850000000000001E-2</c:v>
                </c:pt>
                <c:pt idx="324" formatCode="General">
                  <c:v>2.7689999999999999E-2</c:v>
                </c:pt>
                <c:pt idx="325" formatCode="General">
                  <c:v>2.6800000000000001E-2</c:v>
                </c:pt>
                <c:pt idx="326" formatCode="General">
                  <c:v>2.6040000000000001E-2</c:v>
                </c:pt>
                <c:pt idx="327" formatCode="General">
                  <c:v>2.5430000000000001E-2</c:v>
                </c:pt>
                <c:pt idx="328" formatCode="General">
                  <c:v>2.5420000000000002E-2</c:v>
                </c:pt>
                <c:pt idx="329" formatCode="General">
                  <c:v>2.4910000000000002E-2</c:v>
                </c:pt>
                <c:pt idx="330" formatCode="General">
                  <c:v>2.52E-2</c:v>
                </c:pt>
                <c:pt idx="331" formatCode="General">
                  <c:v>2.555E-2</c:v>
                </c:pt>
                <c:pt idx="332" formatCode="General">
                  <c:v>2.5579999999999999E-2</c:v>
                </c:pt>
                <c:pt idx="333" formatCode="General">
                  <c:v>2.5819999999999999E-2</c:v>
                </c:pt>
                <c:pt idx="334" formatCode="General">
                  <c:v>2.6679999999999999E-2</c:v>
                </c:pt>
                <c:pt idx="335" formatCode="General">
                  <c:v>2.7220000000000001E-2</c:v>
                </c:pt>
                <c:pt idx="336" formatCode="General">
                  <c:v>2.768E-2</c:v>
                </c:pt>
                <c:pt idx="337" formatCode="General">
                  <c:v>2.8219999999999999E-2</c:v>
                </c:pt>
                <c:pt idx="338" formatCode="General">
                  <c:v>2.9260000000000001E-2</c:v>
                </c:pt>
                <c:pt idx="339" formatCode="General">
                  <c:v>2.9819999999999999E-2</c:v>
                </c:pt>
                <c:pt idx="340" formatCode="General">
                  <c:v>3.0079999999999999E-2</c:v>
                </c:pt>
                <c:pt idx="341" formatCode="General">
                  <c:v>3.125E-2</c:v>
                </c:pt>
                <c:pt idx="342" formatCode="General">
                  <c:v>3.2300000000000002E-2</c:v>
                </c:pt>
                <c:pt idx="343" formatCode="General">
                  <c:v>3.3250000000000002E-2</c:v>
                </c:pt>
                <c:pt idx="344" formatCode="General">
                  <c:v>3.3739999999999999E-2</c:v>
                </c:pt>
                <c:pt idx="345" formatCode="General">
                  <c:v>3.4700000000000002E-2</c:v>
                </c:pt>
                <c:pt idx="346" formatCode="General">
                  <c:v>3.5950000000000003E-2</c:v>
                </c:pt>
                <c:pt idx="347" formatCode="General">
                  <c:v>3.7470000000000003E-2</c:v>
                </c:pt>
                <c:pt idx="348" formatCode="General">
                  <c:v>3.8920000000000003E-2</c:v>
                </c:pt>
                <c:pt idx="349" formatCode="General">
                  <c:v>4.0430000000000001E-2</c:v>
                </c:pt>
                <c:pt idx="350" formatCode="General">
                  <c:v>4.2169999999999999E-2</c:v>
                </c:pt>
                <c:pt idx="351" formatCode="General">
                  <c:v>4.4819999999999999E-2</c:v>
                </c:pt>
                <c:pt idx="352" formatCode="General">
                  <c:v>4.761E-2</c:v>
                </c:pt>
                <c:pt idx="353" formatCode="General">
                  <c:v>5.0540000000000002E-2</c:v>
                </c:pt>
                <c:pt idx="354" formatCode="General">
                  <c:v>5.3960000000000001E-2</c:v>
                </c:pt>
                <c:pt idx="355" formatCode="General">
                  <c:v>5.8119999999999998E-2</c:v>
                </c:pt>
                <c:pt idx="356" formatCode="General">
                  <c:v>6.2799999999999995E-2</c:v>
                </c:pt>
                <c:pt idx="357" formatCode="General">
                  <c:v>6.7909999999999998E-2</c:v>
                </c:pt>
                <c:pt idx="358" formatCode="General">
                  <c:v>7.3319999999999996E-2</c:v>
                </c:pt>
                <c:pt idx="359" formatCode="General">
                  <c:v>7.9350000000000004E-2</c:v>
                </c:pt>
                <c:pt idx="360" formatCode="General">
                  <c:v>8.6800000000000002E-2</c:v>
                </c:pt>
                <c:pt idx="361" formatCode="General">
                  <c:v>9.5049999999999996E-2</c:v>
                </c:pt>
                <c:pt idx="362" formatCode="General">
                  <c:v>0.10401000000000001</c:v>
                </c:pt>
                <c:pt idx="363" formatCode="General">
                  <c:v>0.11402</c:v>
                </c:pt>
                <c:pt idx="364" formatCode="General">
                  <c:v>0.12479999999999999</c:v>
                </c:pt>
                <c:pt idx="365" formatCode="General">
                  <c:v>0.13691</c:v>
                </c:pt>
                <c:pt idx="366" formatCode="General">
                  <c:v>0.15029999999999999</c:v>
                </c:pt>
                <c:pt idx="367" formatCode="General">
                  <c:v>0.16506000000000001</c:v>
                </c:pt>
                <c:pt idx="368" formatCode="General">
                  <c:v>0.18079999999999999</c:v>
                </c:pt>
                <c:pt idx="369" formatCode="General">
                  <c:v>0.19788</c:v>
                </c:pt>
                <c:pt idx="370" formatCode="General">
                  <c:v>0.21672</c:v>
                </c:pt>
                <c:pt idx="371" formatCode="General">
                  <c:v>0.23649000000000001</c:v>
                </c:pt>
                <c:pt idx="372" formatCode="General">
                  <c:v>0.25874999999999998</c:v>
                </c:pt>
                <c:pt idx="373" formatCode="General">
                  <c:v>0.28189999999999998</c:v>
                </c:pt>
                <c:pt idx="374" formatCode="General">
                  <c:v>0.30753999999999998</c:v>
                </c:pt>
                <c:pt idx="375" formatCode="General">
                  <c:v>0.33442</c:v>
                </c:pt>
                <c:pt idx="376" formatCode="General">
                  <c:v>0.36298999999999998</c:v>
                </c:pt>
                <c:pt idx="377" formatCode="General">
                  <c:v>0.39267000000000002</c:v>
                </c:pt>
                <c:pt idx="378" formatCode="General">
                  <c:v>0.42409000000000002</c:v>
                </c:pt>
                <c:pt idx="379" formatCode="General">
                  <c:v>0.45635999999999999</c:v>
                </c:pt>
                <c:pt idx="380" formatCode="General">
                  <c:v>0.48113</c:v>
                </c:pt>
                <c:pt idx="381" formatCode="General">
                  <c:v>0.52412000000000003</c:v>
                </c:pt>
                <c:pt idx="382" formatCode="General">
                  <c:v>0.55652000000000001</c:v>
                </c:pt>
                <c:pt idx="383" formatCode="General">
                  <c:v>0.59050000000000002</c:v>
                </c:pt>
                <c:pt idx="384" formatCode="General">
                  <c:v>0.62329000000000001</c:v>
                </c:pt>
                <c:pt idx="385" formatCode="General">
                  <c:v>0.65549000000000002</c:v>
                </c:pt>
                <c:pt idx="386" formatCode="General">
                  <c:v>0.68564999999999998</c:v>
                </c:pt>
                <c:pt idx="387" formatCode="General">
                  <c:v>0.71489000000000003</c:v>
                </c:pt>
                <c:pt idx="388" formatCode="General">
                  <c:v>0.74216000000000004</c:v>
                </c:pt>
                <c:pt idx="389" formatCode="General">
                  <c:v>0.76551999999999998</c:v>
                </c:pt>
                <c:pt idx="390" formatCode="General">
                  <c:v>0.78754000000000002</c:v>
                </c:pt>
                <c:pt idx="391" formatCode="General">
                  <c:v>0.80867</c:v>
                </c:pt>
                <c:pt idx="392" formatCode="General">
                  <c:v>0.82594999999999996</c:v>
                </c:pt>
                <c:pt idx="393" formatCode="General">
                  <c:v>0.84160000000000001</c:v>
                </c:pt>
                <c:pt idx="394" formatCode="General">
                  <c:v>0.85465000000000002</c:v>
                </c:pt>
                <c:pt idx="395" formatCode="General">
                  <c:v>0.86668000000000001</c:v>
                </c:pt>
                <c:pt idx="396" formatCode="General">
                  <c:v>0.87670999999999999</c:v>
                </c:pt>
                <c:pt idx="397" formatCode="General">
                  <c:v>0.88480999999999999</c:v>
                </c:pt>
                <c:pt idx="398" formatCode="General">
                  <c:v>0.89188000000000001</c:v>
                </c:pt>
                <c:pt idx="399" formatCode="General">
                  <c:v>0.89771999999999996</c:v>
                </c:pt>
                <c:pt idx="400" formatCode="General">
                  <c:v>0.90073000000000003</c:v>
                </c:pt>
                <c:pt idx="401" formatCode="General">
                  <c:v>0.90197000000000005</c:v>
                </c:pt>
                <c:pt idx="402" formatCode="General">
                  <c:v>0.90158000000000005</c:v>
                </c:pt>
                <c:pt idx="403" formatCode="General">
                  <c:v>0.89946000000000004</c:v>
                </c:pt>
                <c:pt idx="404" formatCode="General">
                  <c:v>0.89380000000000004</c:v>
                </c:pt>
                <c:pt idx="405" formatCode="General">
                  <c:v>0.88554999999999995</c:v>
                </c:pt>
                <c:pt idx="406" formatCode="General">
                  <c:v>0.87573000000000001</c:v>
                </c:pt>
                <c:pt idx="407" formatCode="General">
                  <c:v>0.86214000000000002</c:v>
                </c:pt>
                <c:pt idx="408" formatCode="General">
                  <c:v>0.84601000000000004</c:v>
                </c:pt>
                <c:pt idx="409" formatCode="General">
                  <c:v>0.82879999999999998</c:v>
                </c:pt>
                <c:pt idx="410" formatCode="General">
                  <c:v>0.80769999999999997</c:v>
                </c:pt>
                <c:pt idx="411" formatCode="General">
                  <c:v>0.78490000000000004</c:v>
                </c:pt>
                <c:pt idx="412" formatCode="General">
                  <c:v>0.76097000000000004</c:v>
                </c:pt>
                <c:pt idx="413" formatCode="General">
                  <c:v>0.73499000000000003</c:v>
                </c:pt>
                <c:pt idx="414" formatCode="General">
                  <c:v>0.70850999999999997</c:v>
                </c:pt>
                <c:pt idx="415" formatCode="General">
                  <c:v>0.68096999999999996</c:v>
                </c:pt>
                <c:pt idx="416" formatCode="General">
                  <c:v>0.65364</c:v>
                </c:pt>
                <c:pt idx="417" formatCode="General">
                  <c:v>0.62629000000000001</c:v>
                </c:pt>
                <c:pt idx="418" formatCode="General">
                  <c:v>0.59850999999999999</c:v>
                </c:pt>
                <c:pt idx="419" formatCode="General">
                  <c:v>0.57262999999999997</c:v>
                </c:pt>
                <c:pt idx="420" formatCode="General">
                  <c:v>0.54690000000000005</c:v>
                </c:pt>
                <c:pt idx="421" formatCode="General">
                  <c:v>0.52122999999999997</c:v>
                </c:pt>
                <c:pt idx="422" formatCode="General">
                  <c:v>0.49772</c:v>
                </c:pt>
                <c:pt idx="423" formatCode="General">
                  <c:v>0.47370000000000001</c:v>
                </c:pt>
                <c:pt idx="424" formatCode="General">
                  <c:v>0.45096000000000003</c:v>
                </c:pt>
                <c:pt idx="425" formatCode="General">
                  <c:v>0.42870999999999998</c:v>
                </c:pt>
                <c:pt idx="426" formatCode="General">
                  <c:v>0.40732000000000002</c:v>
                </c:pt>
                <c:pt idx="427" formatCode="General">
                  <c:v>0.38611000000000001</c:v>
                </c:pt>
                <c:pt idx="428" formatCode="General">
                  <c:v>0.36609999999999998</c:v>
                </c:pt>
                <c:pt idx="429" formatCode="General">
                  <c:v>0.34706999999999999</c:v>
                </c:pt>
                <c:pt idx="430" formatCode="General">
                  <c:v>0.33243</c:v>
                </c:pt>
                <c:pt idx="431" formatCode="General">
                  <c:v>0.31002000000000002</c:v>
                </c:pt>
                <c:pt idx="432" formatCode="General">
                  <c:v>0.29344999999999999</c:v>
                </c:pt>
                <c:pt idx="433" formatCode="General">
                  <c:v>0.27825</c:v>
                </c:pt>
                <c:pt idx="434" formatCode="General">
                  <c:v>0.26455000000000001</c:v>
                </c:pt>
                <c:pt idx="435" formatCode="General">
                  <c:v>0.25068000000000001</c:v>
                </c:pt>
                <c:pt idx="436" formatCode="General">
                  <c:v>0.23865</c:v>
                </c:pt>
                <c:pt idx="437" formatCode="General">
                  <c:v>0.22808</c:v>
                </c:pt>
                <c:pt idx="438" formatCode="General">
                  <c:v>0.21783</c:v>
                </c:pt>
                <c:pt idx="439" formatCode="General">
                  <c:v>0.20932000000000001</c:v>
                </c:pt>
                <c:pt idx="440" formatCode="General">
                  <c:v>0.20169999999999999</c:v>
                </c:pt>
                <c:pt idx="441" formatCode="General">
                  <c:v>0.19456999999999999</c:v>
                </c:pt>
                <c:pt idx="442" formatCode="General">
                  <c:v>0.18923999999999999</c:v>
                </c:pt>
                <c:pt idx="443" formatCode="General">
                  <c:v>0.18423</c:v>
                </c:pt>
                <c:pt idx="444" formatCode="General">
                  <c:v>0.18134</c:v>
                </c:pt>
                <c:pt idx="445" formatCode="General">
                  <c:v>0.17752999999999999</c:v>
                </c:pt>
                <c:pt idx="446" formatCode="General">
                  <c:v>0.17412</c:v>
                </c:pt>
                <c:pt idx="447" formatCode="General">
                  <c:v>0.17202000000000001</c:v>
                </c:pt>
                <c:pt idx="448" formatCode="General">
                  <c:v>0.16930999999999999</c:v>
                </c:pt>
                <c:pt idx="449" formatCode="General">
                  <c:v>0.16797999999999999</c:v>
                </c:pt>
                <c:pt idx="450" formatCode="General">
                  <c:v>0.16714999999999999</c:v>
                </c:pt>
                <c:pt idx="451" formatCode="General">
                  <c:v>0.16517000000000001</c:v>
                </c:pt>
                <c:pt idx="452" formatCode="General">
                  <c:v>0.16449</c:v>
                </c:pt>
                <c:pt idx="453" formatCode="General">
                  <c:v>0.16347999999999999</c:v>
                </c:pt>
                <c:pt idx="454" formatCode="General">
                  <c:v>0.16220000000000001</c:v>
                </c:pt>
                <c:pt idx="455" formatCode="General">
                  <c:v>0.16155</c:v>
                </c:pt>
                <c:pt idx="456" formatCode="General">
                  <c:v>0.15981999999999999</c:v>
                </c:pt>
                <c:pt idx="457" formatCode="General">
                  <c:v>0.15876000000000001</c:v>
                </c:pt>
                <c:pt idx="458" formatCode="General">
                  <c:v>0.15698000000000001</c:v>
                </c:pt>
                <c:pt idx="459" formatCode="General">
                  <c:v>0.15493999999999999</c:v>
                </c:pt>
                <c:pt idx="460" formatCode="General">
                  <c:v>0.15271000000000001</c:v>
                </c:pt>
                <c:pt idx="461" formatCode="General">
                  <c:v>0.15101000000000001</c:v>
                </c:pt>
                <c:pt idx="462" formatCode="General">
                  <c:v>0.14923</c:v>
                </c:pt>
                <c:pt idx="463" formatCode="General">
                  <c:v>0.14577999999999999</c:v>
                </c:pt>
                <c:pt idx="464" formatCode="General">
                  <c:v>0.14488000000000001</c:v>
                </c:pt>
                <c:pt idx="465" formatCode="General">
                  <c:v>0.14344000000000001</c:v>
                </c:pt>
                <c:pt idx="466" formatCode="General">
                  <c:v>0.14097999999999999</c:v>
                </c:pt>
                <c:pt idx="467" formatCode="General">
                  <c:v>0.14047000000000001</c:v>
                </c:pt>
                <c:pt idx="468" formatCode="General">
                  <c:v>0.13668</c:v>
                </c:pt>
                <c:pt idx="469" formatCode="General">
                  <c:v>0.13583000000000001</c:v>
                </c:pt>
                <c:pt idx="470" formatCode="General">
                  <c:v>0.13385</c:v>
                </c:pt>
                <c:pt idx="471" formatCode="General">
                  <c:v>0.13327</c:v>
                </c:pt>
                <c:pt idx="472" formatCode="General">
                  <c:v>0.13109000000000001</c:v>
                </c:pt>
                <c:pt idx="473" formatCode="General">
                  <c:v>0.12989999999999999</c:v>
                </c:pt>
                <c:pt idx="474" formatCode="General">
                  <c:v>0.12823999999999999</c:v>
                </c:pt>
                <c:pt idx="475" formatCode="General">
                  <c:v>0.12720000000000001</c:v>
                </c:pt>
                <c:pt idx="476" formatCode="General">
                  <c:v>0.12547</c:v>
                </c:pt>
                <c:pt idx="477" formatCode="General">
                  <c:v>0.12443</c:v>
                </c:pt>
                <c:pt idx="478" formatCode="General">
                  <c:v>0.1241</c:v>
                </c:pt>
                <c:pt idx="479" formatCode="General">
                  <c:v>0.12236</c:v>
                </c:pt>
                <c:pt idx="480" formatCode="General">
                  <c:v>0.12191</c:v>
                </c:pt>
                <c:pt idx="481" formatCode="General">
                  <c:v>0.12081</c:v>
                </c:pt>
                <c:pt idx="482" formatCode="General">
                  <c:v>0.12066</c:v>
                </c:pt>
                <c:pt idx="483" formatCode="General">
                  <c:v>0.12056</c:v>
                </c:pt>
                <c:pt idx="484" formatCode="General">
                  <c:v>0.12015000000000001</c:v>
                </c:pt>
                <c:pt idx="485" formatCode="General">
                  <c:v>0.12052</c:v>
                </c:pt>
                <c:pt idx="486" formatCode="General">
                  <c:v>0.12107999999999999</c:v>
                </c:pt>
                <c:pt idx="487" formatCode="General">
                  <c:v>0.12149</c:v>
                </c:pt>
                <c:pt idx="488" formatCode="General">
                  <c:v>0.12230000000000001</c:v>
                </c:pt>
                <c:pt idx="489" formatCode="General">
                  <c:v>0.12309</c:v>
                </c:pt>
                <c:pt idx="490" formatCode="General">
                  <c:v>0.12489</c:v>
                </c:pt>
                <c:pt idx="491" formatCode="General">
                  <c:v>0.12606000000000001</c:v>
                </c:pt>
                <c:pt idx="492" formatCode="General">
                  <c:v>0.12853000000000001</c:v>
                </c:pt>
                <c:pt idx="493" formatCode="General">
                  <c:v>0.13033</c:v>
                </c:pt>
                <c:pt idx="494" formatCode="General">
                  <c:v>0.13228999999999999</c:v>
                </c:pt>
                <c:pt idx="495" formatCode="General">
                  <c:v>0.13522999999999999</c:v>
                </c:pt>
                <c:pt idx="496" formatCode="General">
                  <c:v>0.13657</c:v>
                </c:pt>
                <c:pt idx="497" formatCode="General">
                  <c:v>0.13958000000000001</c:v>
                </c:pt>
                <c:pt idx="498" formatCode="General">
                  <c:v>0.14313000000000001</c:v>
                </c:pt>
                <c:pt idx="499" formatCode="General">
                  <c:v>0.14445</c:v>
                </c:pt>
                <c:pt idx="500" formatCode="General">
                  <c:v>0.14807000000000001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2E9-4011-84B5-D0D5CC067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7960063"/>
        <c:axId val="1107960479"/>
      </c:scatterChart>
      <c:valAx>
        <c:axId val="1107960063"/>
        <c:scaling>
          <c:orientation val="minMax"/>
          <c:max val="800"/>
          <c:min val="3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Wavelength</a:t>
                </a:r>
                <a:r>
                  <a:rPr lang="en-US" altLang="ja-JP" sz="800" b="0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ja-JP" altLang="en-US" sz="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[nm]</a:t>
                </a:r>
                <a:endParaRPr lang="ja-JP" altLang="en-US" sz="8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38759631257621679"/>
              <c:y val="0.890718997278633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107960479"/>
        <c:crosses val="autoZero"/>
        <c:crossBetween val="midCat"/>
      </c:valAx>
      <c:valAx>
        <c:axId val="1107960479"/>
        <c:scaling>
          <c:orientation val="minMax"/>
          <c:max val="1.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10796006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73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044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71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255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7523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960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761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9050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0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479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434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9C788-9137-4AB8-9168-772D91691CB5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AEA83-B554-4BA9-9793-BD28B1B22C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97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4103CA0-490F-ACC1-D911-B8637628477B}"/>
              </a:ext>
            </a:extLst>
          </p:cNvPr>
          <p:cNvGrpSpPr/>
          <p:nvPr/>
        </p:nvGrpSpPr>
        <p:grpSpPr>
          <a:xfrm>
            <a:off x="836664" y="623582"/>
            <a:ext cx="3478643" cy="1512842"/>
            <a:chOff x="348430" y="-18130"/>
            <a:chExt cx="5362481" cy="1987550"/>
          </a:xfrm>
        </p:grpSpPr>
        <p:graphicFrame>
          <p:nvGraphicFramePr>
            <p:cNvPr id="3" name="グラフ 2">
              <a:extLst>
                <a:ext uri="{FF2B5EF4-FFF2-40B4-BE49-F238E27FC236}">
                  <a16:creationId xmlns:a16="http://schemas.microsoft.com/office/drawing/2014/main" id="{FAA0D7D9-BB1F-2FEB-AC83-A446956CE18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75003801"/>
                </p:ext>
              </p:extLst>
            </p:nvPr>
          </p:nvGraphicFramePr>
          <p:xfrm>
            <a:off x="348430" y="-18130"/>
            <a:ext cx="3962400" cy="19875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3BB4564-63C6-66F5-D7A4-C0D31452AEFE}"/>
                </a:ext>
              </a:extLst>
            </p:cNvPr>
            <p:cNvGrpSpPr/>
            <p:nvPr/>
          </p:nvGrpSpPr>
          <p:grpSpPr>
            <a:xfrm>
              <a:off x="4188911" y="-11507"/>
              <a:ext cx="1522000" cy="400050"/>
              <a:chOff x="1631149" y="-88239"/>
              <a:chExt cx="1522000" cy="400050"/>
            </a:xfrm>
          </p:grpSpPr>
          <p:sp>
            <p:nvSpPr>
              <p:cNvPr id="7" name="テキスト ボックス 72">
                <a:extLst>
                  <a:ext uri="{FF2B5EF4-FFF2-40B4-BE49-F238E27FC236}">
                    <a16:creationId xmlns:a16="http://schemas.microsoft.com/office/drawing/2014/main" id="{0C225777-ECAE-1FCE-461D-64D435F10B7E}"/>
                  </a:ext>
                </a:extLst>
              </p:cNvPr>
              <p:cNvSpPr txBox="1"/>
              <p:nvPr/>
            </p:nvSpPr>
            <p:spPr>
              <a:xfrm>
                <a:off x="1874989" y="-88239"/>
                <a:ext cx="1278160" cy="40005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r>
                  <a:rPr lang="en-US" sz="800" kern="100" dirty="0">
                    <a:effectLst/>
                    <a:latin typeface="Arial" panose="020B0604020202020204" pitchFamily="34" charset="0"/>
                    <a:ea typeface="ＭＳ 明朝" panose="02020609040205080304" pitchFamily="17" charset="-128"/>
                    <a:cs typeface="Arial" panose="020B0604020202020204" pitchFamily="34" charset="0"/>
                  </a:rPr>
                  <a:t>Mal</a:t>
                </a:r>
                <a:r>
                  <a:rPr lang="en-US" sz="800" kern="100" baseline="-25000" dirty="0">
                    <a:effectLst/>
                    <a:latin typeface="Arial" panose="020B0604020202020204" pitchFamily="34" charset="0"/>
                    <a:ea typeface="ＭＳ 明朝" panose="02020609040205080304" pitchFamily="17" charset="-128"/>
                    <a:cs typeface="Arial" panose="020B0604020202020204" pitchFamily="34" charset="0"/>
                  </a:rPr>
                  <a:t>3</a:t>
                </a:r>
                <a:r>
                  <a:rPr lang="en-US" sz="800" kern="100" dirty="0">
                    <a:effectLst/>
                    <a:latin typeface="Arial" panose="020B0604020202020204" pitchFamily="34" charset="0"/>
                    <a:ea typeface="ＭＳ 明朝" panose="02020609040205080304" pitchFamily="17" charset="-128"/>
                    <a:cs typeface="Arial" panose="020B0604020202020204" pitchFamily="34" charset="0"/>
                  </a:rPr>
                  <a:t>-chlorin</a:t>
                </a:r>
                <a:endParaRPr lang="ja-JP" sz="800" kern="100" dirty="0">
                  <a:effectLst/>
                  <a:latin typeface="Arial" panose="020B0604020202020204" pitchFamily="34" charset="0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</p:txBody>
          </p:sp>
          <p:cxnSp>
            <p:nvCxnSpPr>
              <p:cNvPr id="8" name="直線コネクタ 7">
                <a:extLst>
                  <a:ext uri="{FF2B5EF4-FFF2-40B4-BE49-F238E27FC236}">
                    <a16:creationId xmlns:a16="http://schemas.microsoft.com/office/drawing/2014/main" id="{D35229F3-CF01-D7E6-DF11-73036B210B93}"/>
                  </a:ext>
                </a:extLst>
              </p:cNvPr>
              <p:cNvCxnSpPr/>
              <p:nvPr/>
            </p:nvCxnSpPr>
            <p:spPr>
              <a:xfrm flipV="1">
                <a:off x="1631149" y="111786"/>
                <a:ext cx="243840" cy="0"/>
              </a:xfrm>
              <a:prstGeom prst="line">
                <a:avLst/>
              </a:prstGeom>
              <a:ln w="190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EA8380E-74F6-BF02-E3CE-8E1A4449469E}"/>
              </a:ext>
            </a:extLst>
          </p:cNvPr>
          <p:cNvSpPr txBox="1"/>
          <p:nvPr/>
        </p:nvSpPr>
        <p:spPr>
          <a:xfrm rot="16200000">
            <a:off x="412754" y="1092700"/>
            <a:ext cx="7564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Absorbance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30C784D-74E0-539C-6493-D5FBCDC963CB}"/>
              </a:ext>
            </a:extLst>
          </p:cNvPr>
          <p:cNvGrpSpPr/>
          <p:nvPr/>
        </p:nvGrpSpPr>
        <p:grpSpPr>
          <a:xfrm>
            <a:off x="836664" y="2138360"/>
            <a:ext cx="3579748" cy="1512842"/>
            <a:chOff x="0" y="0"/>
            <a:chExt cx="5561874" cy="1987550"/>
          </a:xfrm>
        </p:grpSpPr>
        <p:graphicFrame>
          <p:nvGraphicFramePr>
            <p:cNvPr id="12" name="グラフ 11">
              <a:extLst>
                <a:ext uri="{FF2B5EF4-FFF2-40B4-BE49-F238E27FC236}">
                  <a16:creationId xmlns:a16="http://schemas.microsoft.com/office/drawing/2014/main" id="{15B1D64A-BAB9-55D2-EF5F-3A2AB80AC9C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72271643"/>
                </p:ext>
              </p:extLst>
            </p:nvPr>
          </p:nvGraphicFramePr>
          <p:xfrm>
            <a:off x="0" y="0"/>
            <a:ext cx="3962400" cy="19875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392DE11D-D361-2015-2949-5266D189824B}"/>
                </a:ext>
              </a:extLst>
            </p:cNvPr>
            <p:cNvGrpSpPr/>
            <p:nvPr/>
          </p:nvGrpSpPr>
          <p:grpSpPr>
            <a:xfrm>
              <a:off x="3962400" y="283749"/>
              <a:ext cx="1599474" cy="400050"/>
              <a:chOff x="1404638" y="207017"/>
              <a:chExt cx="1599474" cy="400050"/>
            </a:xfrm>
          </p:grpSpPr>
          <p:sp>
            <p:nvSpPr>
              <p:cNvPr id="14" name="テキスト ボックス 73">
                <a:extLst>
                  <a:ext uri="{FF2B5EF4-FFF2-40B4-BE49-F238E27FC236}">
                    <a16:creationId xmlns:a16="http://schemas.microsoft.com/office/drawing/2014/main" id="{71EFB7B5-06BD-79E2-7445-B8EC7A33CD17}"/>
                  </a:ext>
                </a:extLst>
              </p:cNvPr>
              <p:cNvSpPr txBox="1"/>
              <p:nvPr/>
            </p:nvSpPr>
            <p:spPr>
              <a:xfrm>
                <a:off x="1558781" y="207017"/>
                <a:ext cx="1445331" cy="40005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r>
                  <a:rPr lang="en-US" sz="800" kern="100" dirty="0">
                    <a:effectLst/>
                    <a:latin typeface="Arial" panose="020B0604020202020204" pitchFamily="34" charset="0"/>
                    <a:ea typeface="ＭＳ 明朝" panose="02020609040205080304" pitchFamily="17" charset="-128"/>
                    <a:cs typeface="Arial" panose="020B0604020202020204" pitchFamily="34" charset="0"/>
                  </a:rPr>
                  <a:t>Pt (Mal</a:t>
                </a:r>
                <a:r>
                  <a:rPr lang="en-US" sz="800" kern="100" baseline="-25000" dirty="0">
                    <a:effectLst/>
                    <a:latin typeface="Arial" panose="020B0604020202020204" pitchFamily="34" charset="0"/>
                    <a:ea typeface="ＭＳ 明朝" panose="02020609040205080304" pitchFamily="17" charset="-128"/>
                    <a:cs typeface="Arial" panose="020B0604020202020204" pitchFamily="34" charset="0"/>
                  </a:rPr>
                  <a:t>3</a:t>
                </a:r>
                <a:r>
                  <a:rPr lang="en-US" sz="800" kern="100" dirty="0">
                    <a:effectLst/>
                    <a:latin typeface="Arial" panose="020B0604020202020204" pitchFamily="34" charset="0"/>
                    <a:ea typeface="ＭＳ 明朝" panose="02020609040205080304" pitchFamily="17" charset="-128"/>
                    <a:cs typeface="Arial" panose="020B0604020202020204" pitchFamily="34" charset="0"/>
                  </a:rPr>
                  <a:t>-chlorin)</a:t>
                </a:r>
                <a:endParaRPr lang="ja-JP" sz="800" kern="100" dirty="0">
                  <a:effectLst/>
                  <a:latin typeface="Arial" panose="020B0604020202020204" pitchFamily="34" charset="0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</p:txBody>
          </p:sp>
          <p:cxnSp>
            <p:nvCxnSpPr>
              <p:cNvPr id="15" name="直線コネクタ 14">
                <a:extLst>
                  <a:ext uri="{FF2B5EF4-FFF2-40B4-BE49-F238E27FC236}">
                    <a16:creationId xmlns:a16="http://schemas.microsoft.com/office/drawing/2014/main" id="{34EC7D09-A761-D932-F484-97155B3CAA14}"/>
                  </a:ext>
                </a:extLst>
              </p:cNvPr>
              <p:cNvCxnSpPr/>
              <p:nvPr/>
            </p:nvCxnSpPr>
            <p:spPr>
              <a:xfrm flipV="1">
                <a:off x="1404638" y="407042"/>
                <a:ext cx="243840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BCA287A-EE0B-7B21-565E-B1E0B0AD73C1}"/>
              </a:ext>
            </a:extLst>
          </p:cNvPr>
          <p:cNvSpPr txBox="1"/>
          <p:nvPr/>
        </p:nvSpPr>
        <p:spPr>
          <a:xfrm rot="16200000">
            <a:off x="412753" y="2624862"/>
            <a:ext cx="7564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Absorbance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グラフ 17">
            <a:extLst>
              <a:ext uri="{FF2B5EF4-FFF2-40B4-BE49-F238E27FC236}">
                <a16:creationId xmlns:a16="http://schemas.microsoft.com/office/drawing/2014/main" id="{F75E02FF-7E67-7242-FFC6-5C309775F7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6042602"/>
              </p:ext>
            </p:extLst>
          </p:nvPr>
        </p:nvGraphicFramePr>
        <p:xfrm>
          <a:off x="835675" y="3729341"/>
          <a:ext cx="2550290" cy="1512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40A48EB-2779-0566-AA93-F453F5A461C2}"/>
              </a:ext>
            </a:extLst>
          </p:cNvPr>
          <p:cNvSpPr txBox="1"/>
          <p:nvPr/>
        </p:nvSpPr>
        <p:spPr>
          <a:xfrm rot="16200000">
            <a:off x="457429" y="4319150"/>
            <a:ext cx="7564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Absorbance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71">
            <a:extLst>
              <a:ext uri="{FF2B5EF4-FFF2-40B4-BE49-F238E27FC236}">
                <a16:creationId xmlns:a16="http://schemas.microsoft.com/office/drawing/2014/main" id="{45E929B0-9650-B1D7-1C03-5E608DC8C52A}"/>
              </a:ext>
            </a:extLst>
          </p:cNvPr>
          <p:cNvSpPr txBox="1"/>
          <p:nvPr/>
        </p:nvSpPr>
        <p:spPr>
          <a:xfrm>
            <a:off x="3543895" y="4048626"/>
            <a:ext cx="1001398" cy="31857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8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Pd (Mal</a:t>
            </a:r>
            <a:r>
              <a:rPr lang="en-US" sz="800" kern="100" baseline="-250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3</a:t>
            </a:r>
            <a:r>
              <a:rPr lang="en-US" sz="8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-chlorin)</a:t>
            </a:r>
            <a:endParaRPr lang="ja-JP" sz="800" kern="100" dirty="0">
              <a:effectLst/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A7684F36-1E6A-4266-946E-3E18DE955A39}"/>
              </a:ext>
            </a:extLst>
          </p:cNvPr>
          <p:cNvCxnSpPr>
            <a:cxnSpLocks/>
          </p:cNvCxnSpPr>
          <p:nvPr/>
        </p:nvCxnSpPr>
        <p:spPr>
          <a:xfrm>
            <a:off x="3447382" y="4207912"/>
            <a:ext cx="160580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52DA262-49A6-2593-88CE-629F93E8499F}"/>
              </a:ext>
            </a:extLst>
          </p:cNvPr>
          <p:cNvSpPr txBox="1"/>
          <p:nvPr/>
        </p:nvSpPr>
        <p:spPr>
          <a:xfrm>
            <a:off x="683276" y="5376916"/>
            <a:ext cx="40398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1. UV-vis. spectrum at 1.0×10-5 mol/L (in H</a:t>
            </a:r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O) </a:t>
            </a:r>
            <a:endParaRPr kumimoji="1" lang="ja-JP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01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2959DBF0-56FA-CBCF-1C31-632D205350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2356675"/>
              </p:ext>
            </p:extLst>
          </p:nvPr>
        </p:nvGraphicFramePr>
        <p:xfrm>
          <a:off x="522158" y="340815"/>
          <a:ext cx="2670746" cy="1615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4418145" imgH="2671263" progId="Prism6.Document">
                  <p:embed/>
                </p:oleObj>
              </mc:Choice>
              <mc:Fallback>
                <p:oleObj name="Prism 6" r:id="rId2" imgW="4418145" imgH="2671263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22158" y="340815"/>
                        <a:ext cx="2670746" cy="1615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D6ECB08-6B04-3964-F74D-00E06AA1FA7C}"/>
              </a:ext>
            </a:extLst>
          </p:cNvPr>
          <p:cNvSpPr/>
          <p:nvPr/>
        </p:nvSpPr>
        <p:spPr>
          <a:xfrm>
            <a:off x="2353456" y="421549"/>
            <a:ext cx="816963" cy="5378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8B950A-0800-EAA5-4A04-CFEDB012BA0A}"/>
              </a:ext>
            </a:extLst>
          </p:cNvPr>
          <p:cNvSpPr/>
          <p:nvPr/>
        </p:nvSpPr>
        <p:spPr>
          <a:xfrm>
            <a:off x="2370251" y="605276"/>
            <a:ext cx="861934" cy="3747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71">
            <a:extLst>
              <a:ext uri="{FF2B5EF4-FFF2-40B4-BE49-F238E27FC236}">
                <a16:creationId xmlns:a16="http://schemas.microsoft.com/office/drawing/2014/main" id="{E0D74376-280C-B0FC-7A17-009552B261FE}"/>
              </a:ext>
            </a:extLst>
          </p:cNvPr>
          <p:cNvSpPr txBox="1"/>
          <p:nvPr/>
        </p:nvSpPr>
        <p:spPr>
          <a:xfrm>
            <a:off x="2300519" y="661457"/>
            <a:ext cx="1001398" cy="31857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8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Pd (Mal</a:t>
            </a:r>
            <a:r>
              <a:rPr lang="en-US" sz="800" kern="100" baseline="-250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3</a:t>
            </a:r>
            <a:r>
              <a:rPr lang="en-US" sz="8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-chlorin)</a:t>
            </a:r>
            <a:endParaRPr lang="ja-JP" sz="800" kern="100" dirty="0">
              <a:effectLst/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  <p:sp>
        <p:nvSpPr>
          <p:cNvPr id="17" name="テキスト ボックス 71">
            <a:extLst>
              <a:ext uri="{FF2B5EF4-FFF2-40B4-BE49-F238E27FC236}">
                <a16:creationId xmlns:a16="http://schemas.microsoft.com/office/drawing/2014/main" id="{C04BBCB9-80ED-F963-D81E-9D79D5909ED7}"/>
              </a:ext>
            </a:extLst>
          </p:cNvPr>
          <p:cNvSpPr txBox="1"/>
          <p:nvPr/>
        </p:nvSpPr>
        <p:spPr>
          <a:xfrm>
            <a:off x="2300519" y="502170"/>
            <a:ext cx="1001398" cy="31857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8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Pt (Mal</a:t>
            </a:r>
            <a:r>
              <a:rPr lang="en-US" sz="800" kern="100" baseline="-250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3</a:t>
            </a:r>
            <a:r>
              <a:rPr lang="en-US" sz="8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-chlorin)</a:t>
            </a:r>
            <a:endParaRPr lang="ja-JP" sz="800" kern="100" dirty="0">
              <a:effectLst/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EF103E1-38BA-D8B6-BF24-EC97F83E2714}"/>
              </a:ext>
            </a:extLst>
          </p:cNvPr>
          <p:cNvSpPr txBox="1"/>
          <p:nvPr/>
        </p:nvSpPr>
        <p:spPr>
          <a:xfrm>
            <a:off x="1271666" y="206105"/>
            <a:ext cx="9168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HCT116</a:t>
            </a:r>
            <a:endParaRPr kumimoji="1" lang="ja-JP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E839DF8-7455-7562-500E-52588F78EE09}"/>
              </a:ext>
            </a:extLst>
          </p:cNvPr>
          <p:cNvSpPr txBox="1"/>
          <p:nvPr/>
        </p:nvSpPr>
        <p:spPr>
          <a:xfrm>
            <a:off x="402876" y="2415101"/>
            <a:ext cx="5373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2. </a:t>
            </a:r>
            <a:r>
              <a:rPr lang="en-US" altLang="ja-JP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Proliferation assay of cells treated with M</a:t>
            </a:r>
            <a:r>
              <a:rPr lang="ja-JP" altLang="en-US" sz="800" b="1" dirty="0">
                <a:solidFill>
                  <a:srgbClr val="000000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 </a:t>
            </a:r>
            <a:r>
              <a:rPr lang="en-US" altLang="ja-JP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(Mal3-Chlorin)-PDT  </a:t>
            </a:r>
          </a:p>
          <a:p>
            <a:r>
              <a:rPr lang="en-US" altLang="ja-JP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Cell </a:t>
            </a:r>
            <a:r>
              <a:rPr lang="en-US" altLang="ja-JP" sz="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viability was evaluated using the WST-8 assay and expressed in terms of the 50% inhibitory concentration (</a:t>
            </a:r>
            <a:r>
              <a:rPr lang="en-US" altLang="ja-JP" sz="800" dirty="0" err="1">
                <a:solidFill>
                  <a:srgbClr val="000000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μ</a:t>
            </a:r>
            <a:r>
              <a:rPr lang="en-US" altLang="ja-JP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M</a:t>
            </a:r>
            <a:r>
              <a:rPr lang="en-US" altLang="ja-JP" sz="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). HCT116 cells were incubated with various concentrations of  M (Mal3-Chlorin)</a:t>
            </a:r>
            <a:r>
              <a:rPr lang="ja-JP" altLang="en-US" sz="800" dirty="0">
                <a:solidFill>
                  <a:srgbClr val="000000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solidFill>
                  <a:srgbClr val="000000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and </a:t>
            </a:r>
            <a:r>
              <a:rPr lang="en-US" altLang="ja-JP" sz="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irradiated with 12 </a:t>
            </a:r>
            <a:r>
              <a:rPr lang="en-US" altLang="ja-JP" sz="8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J/cm</a:t>
            </a:r>
            <a:r>
              <a:rPr lang="en-US" altLang="ja-JP" sz="800" baseline="300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2</a:t>
            </a:r>
            <a:r>
              <a:rPr lang="en-US" altLang="ja-JP" sz="8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 of 590nm </a:t>
            </a:r>
            <a:r>
              <a:rPr lang="en-US" altLang="ja-JP" sz="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LED light.</a:t>
            </a:r>
            <a:endParaRPr kumimoji="1" lang="en-US" altLang="ja-JP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表 26">
            <a:extLst>
              <a:ext uri="{FF2B5EF4-FFF2-40B4-BE49-F238E27FC236}">
                <a16:creationId xmlns:a16="http://schemas.microsoft.com/office/drawing/2014/main" id="{BDEE2FFF-F61B-75F4-58A9-C9B029B2B2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195743"/>
              </p:ext>
            </p:extLst>
          </p:nvPr>
        </p:nvGraphicFramePr>
        <p:xfrm>
          <a:off x="510340" y="1877280"/>
          <a:ext cx="2660079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 (Mal</a:t>
                      </a:r>
                      <a:r>
                        <a:rPr kumimoji="1" lang="en-US" altLang="ja-JP" sz="8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-Chlorin)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Pd (Mal</a:t>
                      </a:r>
                      <a:r>
                        <a:rPr kumimoji="1" lang="en-US" altLang="ja-JP" sz="8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-Chlorin)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IC50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メイリオ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1354 </a:t>
                      </a:r>
                      <a:r>
                        <a:rPr kumimoji="1" lang="en-US" altLang="ja-JP" sz="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メイリオ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1613 </a:t>
                      </a:r>
                      <a:r>
                        <a:rPr kumimoji="1" lang="en-US" altLang="ja-JP" sz="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メイリオ" panose="020B0604030504040204" pitchFamily="50" charset="-128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メイリオ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8467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</TotalTime>
  <Words>123</Words>
  <Application>Microsoft Office PowerPoint</Application>
  <PresentationFormat>A4 210 x 297 mm</PresentationFormat>
  <Paragraphs>21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テーマ</vt:lpstr>
      <vt:lpstr>GraphPad Prism 6 Project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佐々木 槙子</dc:creator>
  <cp:lastModifiedBy>佐々木 槙子</cp:lastModifiedBy>
  <cp:revision>17</cp:revision>
  <dcterms:created xsi:type="dcterms:W3CDTF">2022-05-11T10:50:49Z</dcterms:created>
  <dcterms:modified xsi:type="dcterms:W3CDTF">2023-04-10T08:08:12Z</dcterms:modified>
</cp:coreProperties>
</file>