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108" y="12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D3469-DC15-45D0-B868-A6E4679114EB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16A38F-D9C9-4B6F-B7C7-95BA15F4A7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385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FC&gt;2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6B4C3-D5D5-4F53-9273-F7DB1B6AB8B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4726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689AFC-FC3E-48D4-B365-3D36E188F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2597127-682C-48FB-BA76-2E3DB65A50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1B1FE8-604C-48F9-BF25-8E038FEF4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4303-09E9-4873-96EE-E128FCBF1C70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9E9259D-C324-4E5A-BF91-ECE133ECB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498A79-81FD-4264-997F-A415A33D6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ACFAF-70F6-4C9B-9DD4-3B7C01DDC0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686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916BC9-60C2-4A1E-9E0F-A18E013C5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8473D6A-C0B9-499C-B41F-4B6173D19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438074-E9E0-4E03-BB26-A902FC58C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4303-09E9-4873-96EE-E128FCBF1C70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77A38-9363-4A0C-A798-A1A54CA48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358AAB-4B49-4C54-B63C-E24453656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ACFAF-70F6-4C9B-9DD4-3B7C01DDC0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3300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9DCAB69-86E5-4CD3-BDA3-3E4730DB51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5E54D0-DF07-4A3B-93F2-94782047D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503AFD-315C-4834-A6D2-FA31C0F93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4303-09E9-4873-96EE-E128FCBF1C70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44C98C-C196-4FD8-AFF9-5F3B07951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5CC043-F6A6-40DF-9B9D-8ABF95215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ACFAF-70F6-4C9B-9DD4-3B7C01DDC0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0483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117861-1781-49EB-A4C1-66B740D5F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DB38A2-04EC-4762-B222-B9175080F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88DC0E-30CA-436B-AC00-CB0DB64D1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4303-09E9-4873-96EE-E128FCBF1C70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B8EE2F-C421-461A-871A-19584B660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CE29EA-D6E8-4423-8048-4DC9022D3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ACFAF-70F6-4C9B-9DD4-3B7C01DDC0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4352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E0C64A-1D4C-4111-8A55-0F2D2BECF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7C7997-AD4D-4462-AE42-856CA261C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5AEDDB-BDC8-4550-934B-FF5C87A85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4303-09E9-4873-96EE-E128FCBF1C70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4887AE-622F-40F2-810B-CD206FDE7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68C174-12D7-4677-BE45-047774C41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ACFAF-70F6-4C9B-9DD4-3B7C01DDC0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262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D78FF3-C7D3-4992-B450-1061964DA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9E5CE5-1047-460A-829E-860EF85CBD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AC5F72E-42BE-424A-A150-4328B1A6FD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180D1F-E603-4149-B2FD-078A34C0A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4303-09E9-4873-96EE-E128FCBF1C70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9549AB-78FE-4146-B823-B49B643DB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375993-F0AF-4B4E-95CD-6E7794198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ACFAF-70F6-4C9B-9DD4-3B7C01DDC0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5815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C532A2-BD83-4404-8579-C0F138E9C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110AE0-C7D9-4EF4-8FB3-2D3CE0C9C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927068A-9252-4CCE-94CA-DC499A2C2D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A64A01F-2378-477B-93E4-40B23DF497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67A0782-666E-4D3D-92C1-AFFB60FB02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1DCCCFB-BAB3-4634-91BA-C12475207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4303-09E9-4873-96EE-E128FCBF1C70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4516D14-133E-4CC8-8E3D-CF4B21266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4AADE86-1F73-489A-8A71-88910C704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ACFAF-70F6-4C9B-9DD4-3B7C01DDC0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5447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C4367D-8992-4B9D-AD6A-CAC960003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6C87BEF-488F-46DE-B4E6-DB4BD7F92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4303-09E9-4873-96EE-E128FCBF1C70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958E379-9927-4CE5-BE4E-BC715A716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87F8D21-0E23-4EB2-842E-06340E74D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ACFAF-70F6-4C9B-9DD4-3B7C01DDC0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1717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DC82A1F-E0F8-421C-9B3E-DB9748666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4303-09E9-4873-96EE-E128FCBF1C70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5785AAA-F1A7-44C1-AD1E-61B79DC2B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58CE118-604E-4DDC-8F8B-D3AC8449B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ACFAF-70F6-4C9B-9DD4-3B7C01DDC0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5381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4E71AB-D1F4-457C-AB53-19F30CDA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FFE3A6-5EB5-4B07-97EA-374891BC2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5DE10D1-9F14-48FA-9EE8-430811E8C5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203987F-7F36-4A9A-BDBC-A758213A4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4303-09E9-4873-96EE-E128FCBF1C70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5E4D86E-0D31-42D5-A212-20E84AA07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BDB23F7-B2F1-4CC6-BAE5-FD9C1FBAC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ACFAF-70F6-4C9B-9DD4-3B7C01DDC0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3101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FB0F2E-1B48-4DF9-9791-B2C6A38D9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EDB0161-56FA-44F5-8195-31CED667A5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12EACD0-A4D0-4CCC-A8BC-28730C8A1D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E0EB75E-8DAA-44C1-A6F3-64970CC11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4303-09E9-4873-96EE-E128FCBF1C70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BB006D-2BB7-4D12-B92E-1886C2FB7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D6DAA41-A2F6-4D9C-B95F-CD90E3789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ACFAF-70F6-4C9B-9DD4-3B7C01DDC0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9020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695BB5C-E852-41E6-924C-2527042CD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578296-38D9-4CD8-951B-4A3799B28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EFCEF2-2EA1-46E1-8F04-5C1C255D39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A4303-09E9-4873-96EE-E128FCBF1C70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AA49CE-F982-4B58-8370-704162BC2E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C7FF58-3BDD-4720-930D-3DAFAA225F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ACFAF-70F6-4C9B-9DD4-3B7C01DDC0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0702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241BA231-818D-4866-9D16-974FC9243698}"/>
              </a:ext>
            </a:extLst>
          </p:cNvPr>
          <p:cNvSpPr txBox="1"/>
          <p:nvPr/>
        </p:nvSpPr>
        <p:spPr>
          <a:xfrm>
            <a:off x="690138" y="277180"/>
            <a:ext cx="712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384AAD23-170F-4631-B8CF-4B769FB9E5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0157887"/>
              </p:ext>
            </p:extLst>
          </p:nvPr>
        </p:nvGraphicFramePr>
        <p:xfrm>
          <a:off x="1046351" y="579044"/>
          <a:ext cx="4293130" cy="56999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ism 8" r:id="rId4" imgW="4587409" imgH="6090925" progId="Prism8.Document">
                  <p:embed/>
                </p:oleObj>
              </mc:Choice>
              <mc:Fallback>
                <p:oleObj name="Prism 8" r:id="rId4" imgW="4587409" imgH="6090925" progId="Prism8.Document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384AAD23-170F-4631-B8CF-4B769FB9E5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46351" y="579044"/>
                        <a:ext cx="4293130" cy="56999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7973B0F3-4AC8-4767-9B63-DF6F2E7856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4337520"/>
              </p:ext>
            </p:extLst>
          </p:nvPr>
        </p:nvGraphicFramePr>
        <p:xfrm>
          <a:off x="6541272" y="607462"/>
          <a:ext cx="4155587" cy="56999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rism 8" r:id="rId6" imgW="4587409" imgH="6292251" progId="Prism8.Document">
                  <p:embed/>
                </p:oleObj>
              </mc:Choice>
              <mc:Fallback>
                <p:oleObj name="Prism 8" r:id="rId6" imgW="4587409" imgH="6292251" progId="Prism8.Document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7973B0F3-4AC8-4767-9B63-DF6F2E7856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41272" y="607462"/>
                        <a:ext cx="4155587" cy="56999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CuadroTexto 24">
            <a:extLst>
              <a:ext uri="{FF2B5EF4-FFF2-40B4-BE49-F238E27FC236}">
                <a16:creationId xmlns:a16="http://schemas.microsoft.com/office/drawing/2014/main" id="{78C46522-920B-4CEE-BF23-7E47C0D10A5B}"/>
              </a:ext>
            </a:extLst>
          </p:cNvPr>
          <p:cNvSpPr txBox="1"/>
          <p:nvPr/>
        </p:nvSpPr>
        <p:spPr>
          <a:xfrm>
            <a:off x="6185059" y="395546"/>
            <a:ext cx="712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4224920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Panorámica</PresentationFormat>
  <Paragraphs>4</Paragraphs>
  <Slides>1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Prism 8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Adrián Sanvicente</dc:creator>
  <cp:lastModifiedBy>Adrián Sanvicente</cp:lastModifiedBy>
  <cp:revision>1</cp:revision>
  <dcterms:created xsi:type="dcterms:W3CDTF">2023-02-02T18:00:29Z</dcterms:created>
  <dcterms:modified xsi:type="dcterms:W3CDTF">2023-02-02T18:01:12Z</dcterms:modified>
</cp:coreProperties>
</file>