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0" r:id="rId2"/>
    <p:sldId id="261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0" autoAdjust="0"/>
  </p:normalViewPr>
  <p:slideViewPr>
    <p:cSldViewPr snapToGrid="0" showGuides="1">
      <p:cViewPr>
        <p:scale>
          <a:sx n="87" d="100"/>
          <a:sy n="87" d="100"/>
        </p:scale>
        <p:origin x="284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16C69-58F4-4A7A-A375-F79B4241DCE0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B212B-9E9B-4442-8170-FBED1896BF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918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497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06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0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04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103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630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35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914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54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8501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036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62EE2-1AAE-4D15-8C9A-4987B97D8EE7}" type="datetimeFigureOut">
              <a:rPr lang="es-ES" smtClean="0"/>
              <a:t>19/04/2023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380B6-6B7A-4240-9069-B9C7302D68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147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34" Type="http://schemas.openxmlformats.org/officeDocument/2006/relationships/image" Target="../media/image6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8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27C4838-BB97-F28C-6641-EC39A7658655}"/>
              </a:ext>
            </a:extLst>
          </p:cNvPr>
          <p:cNvSpPr txBox="1"/>
          <p:nvPr/>
        </p:nvSpPr>
        <p:spPr>
          <a:xfrm rot="16200000">
            <a:off x="-199341" y="3493055"/>
            <a:ext cx="104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Neutrophils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8432C8-FAD0-0A5E-1A8D-CFBC2EBF11A6}"/>
              </a:ext>
            </a:extLst>
          </p:cNvPr>
          <p:cNvSpPr txBox="1"/>
          <p:nvPr/>
        </p:nvSpPr>
        <p:spPr>
          <a:xfrm rot="16200000">
            <a:off x="71353" y="2084003"/>
            <a:ext cx="45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DCs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1A672C-64EB-F7A7-06F0-605E5D4B618D}"/>
              </a:ext>
            </a:extLst>
          </p:cNvPr>
          <p:cNvSpPr txBox="1"/>
          <p:nvPr/>
        </p:nvSpPr>
        <p:spPr>
          <a:xfrm rot="16200000">
            <a:off x="-259240" y="744693"/>
            <a:ext cx="1174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Macrophages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08FC47B-56AD-099A-C667-9CE988D7DB2D}"/>
              </a:ext>
            </a:extLst>
          </p:cNvPr>
          <p:cNvSpPr txBox="1"/>
          <p:nvPr/>
        </p:nvSpPr>
        <p:spPr>
          <a:xfrm rot="16200000">
            <a:off x="19684" y="9031764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B Cells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01BB0F-6750-CD1F-BC00-6C876F80C794}"/>
              </a:ext>
            </a:extLst>
          </p:cNvPr>
          <p:cNvSpPr txBox="1"/>
          <p:nvPr/>
        </p:nvSpPr>
        <p:spPr>
          <a:xfrm rot="16200000">
            <a:off x="38713" y="7664660"/>
            <a:ext cx="56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TCD4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B5C562-8037-4CE6-39A8-AAEEE4102003}"/>
              </a:ext>
            </a:extLst>
          </p:cNvPr>
          <p:cNvSpPr txBox="1"/>
          <p:nvPr/>
        </p:nvSpPr>
        <p:spPr>
          <a:xfrm rot="16200000">
            <a:off x="73085" y="6258062"/>
            <a:ext cx="567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TCD8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1EA8BB-696E-A45A-1068-6751D6996CF7}"/>
              </a:ext>
            </a:extLst>
          </p:cNvPr>
          <p:cNvSpPr txBox="1"/>
          <p:nvPr/>
        </p:nvSpPr>
        <p:spPr>
          <a:xfrm rot="16200000">
            <a:off x="43904" y="4897743"/>
            <a:ext cx="567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/>
              <a:t>Tregs</a:t>
            </a:r>
            <a:endParaRPr lang="es-ES" sz="14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AD146F8-9B43-B54A-B1E0-515475A3AFCF}"/>
              </a:ext>
            </a:extLst>
          </p:cNvPr>
          <p:cNvSpPr txBox="1"/>
          <p:nvPr/>
        </p:nvSpPr>
        <p:spPr>
          <a:xfrm>
            <a:off x="857818" y="25179"/>
            <a:ext cx="639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GBM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81B554-E90A-7DE7-7B1D-43429DC69603}"/>
              </a:ext>
            </a:extLst>
          </p:cNvPr>
          <p:cNvSpPr txBox="1"/>
          <p:nvPr/>
        </p:nvSpPr>
        <p:spPr>
          <a:xfrm>
            <a:off x="2123142" y="25179"/>
            <a:ext cx="661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PAAD</a:t>
            </a:r>
            <a:endParaRPr lang="es-ES" sz="180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7EF4FE-7B93-BC1A-7D7F-C9C189CD7ED0}"/>
              </a:ext>
            </a:extLst>
          </p:cNvPr>
          <p:cNvSpPr txBox="1"/>
          <p:nvPr/>
        </p:nvSpPr>
        <p:spPr>
          <a:xfrm>
            <a:off x="3367045" y="26214"/>
            <a:ext cx="553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ESCA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259948-77D0-4F49-B418-239DB5022C33}"/>
              </a:ext>
            </a:extLst>
          </p:cNvPr>
          <p:cNvSpPr txBox="1"/>
          <p:nvPr/>
        </p:nvSpPr>
        <p:spPr>
          <a:xfrm>
            <a:off x="4656535" y="25179"/>
            <a:ext cx="720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STAD</a:t>
            </a:r>
            <a:endParaRPr lang="es-ES" sz="180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B804891-BAE3-6CFF-A61D-C6FCD75BC768}"/>
              </a:ext>
            </a:extLst>
          </p:cNvPr>
          <p:cNvSpPr txBox="1"/>
          <p:nvPr/>
        </p:nvSpPr>
        <p:spPr>
          <a:xfrm>
            <a:off x="5870689" y="25179"/>
            <a:ext cx="602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SKCM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3585168-E802-F275-B121-CEB2B5185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39" y="4512414"/>
            <a:ext cx="1145663" cy="115536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E3339A9-1F70-4238-5728-82BA7FFB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02" y="331504"/>
            <a:ext cx="1145664" cy="115487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8462883-8542-A939-91E8-328105BEA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26" y="1724810"/>
            <a:ext cx="1141640" cy="115536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DB5FB81-F2E1-1C0B-65BA-137FBD4F1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02" y="3118612"/>
            <a:ext cx="1144800" cy="11553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D952690-803F-31B6-644F-D05ABE4A24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90" y="5906216"/>
            <a:ext cx="1145664" cy="115536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876E817-1D55-1589-46F7-FD4D71352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454" y="7300018"/>
            <a:ext cx="1144800" cy="115536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F98318F-E233-22E8-B546-256E94E56F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590" y="8693820"/>
            <a:ext cx="1145664" cy="11556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E477E84-42C3-1716-1369-AD69CBBCE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7656" y="5916308"/>
            <a:ext cx="1145792" cy="1155748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2405E5A-AA8A-0A15-DF69-B3FFB8935B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5531" y="331505"/>
            <a:ext cx="1145665" cy="1154162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845496-4679-E699-213C-E651A5ADCB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4552" y="1724810"/>
            <a:ext cx="1156644" cy="115536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5D1604C8-C04C-A3D2-D79B-2A9173F39A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90395" y="3114227"/>
            <a:ext cx="1140802" cy="115416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088ACF5-5271-EC9C-BF7B-025B7DBCD6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12646" y="4516916"/>
            <a:ext cx="1140802" cy="115086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27A0409-1F15-E258-5C36-6819362DFB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1344" y="7299638"/>
            <a:ext cx="1144800" cy="115574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07E2051-BC8A-62F1-77E1-DDAE7CD847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23343" y="8703913"/>
            <a:ext cx="1140802" cy="1155600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EFD7004A-A8D6-1EEF-1590-4BE2E860825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1444" y="5927322"/>
            <a:ext cx="1140802" cy="1155748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7F3CE921-2E51-E778-9B3B-0D4803A01F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1444" y="330795"/>
            <a:ext cx="1145665" cy="1154871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B74ADB17-5003-04C2-2B09-B8981FAA49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6307" y="3125647"/>
            <a:ext cx="1140802" cy="115536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B36D7433-B67A-DBE5-E368-BEA61D1886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66307" y="1724810"/>
            <a:ext cx="1140802" cy="1155367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A02A308A-6E47-F742-56B8-F3B8CBB17A8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61444" y="4526485"/>
            <a:ext cx="1140803" cy="1155367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013087-75AF-37EA-8B46-C706FADDE47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61444" y="7299638"/>
            <a:ext cx="1140802" cy="1155748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231AFFE2-030A-BF4E-3E75-55C9D09811C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61444" y="8671954"/>
            <a:ext cx="1140803" cy="1155748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6D8FEAF4-38DD-3C61-1E27-A00A232B3FC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537357" y="330795"/>
            <a:ext cx="1143517" cy="1155367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841CC641-986D-6189-A654-86840FD6B2A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51943" y="1724810"/>
            <a:ext cx="1140802" cy="1155368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11DDDD61-3BCF-163D-FDEF-7272E30AC25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51943" y="3114227"/>
            <a:ext cx="1140802" cy="1155368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0D1CA9CD-DCC8-BA8B-8CD0-56750A70719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551942" y="5927321"/>
            <a:ext cx="1140803" cy="1155749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967C4875-FABE-F185-6E38-88C0555FE98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551942" y="4526104"/>
            <a:ext cx="1140803" cy="115574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89AC82BB-AE47-6F23-7B04-3F13B20BBF9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51941" y="7299637"/>
            <a:ext cx="1140803" cy="1155748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FD8F5CCC-4264-3DED-06EC-8D2C7A6D478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51940" y="8671954"/>
            <a:ext cx="1140803" cy="1155748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CF723E4C-7238-BE3B-F84A-8DEA6DB8CC9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737133" y="5927321"/>
            <a:ext cx="1156644" cy="1155749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563F105B-0500-AEAD-75E6-296D323ACBD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63093" y="7299635"/>
            <a:ext cx="1140802" cy="115575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116B5E1D-9FDE-6A2A-A6BA-C5D46F6AE57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42559" y="8671950"/>
            <a:ext cx="1145792" cy="115574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BD35149B-DB22-59D1-97D7-EA8F6E3DFBF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742558" y="4512414"/>
            <a:ext cx="1145793" cy="1155749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04ECB444-D9C1-7097-A8F1-EC015B1ACD1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745053" y="3119338"/>
            <a:ext cx="1140801" cy="115574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8DBB3844-DB29-2584-D530-E063EC977F4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740061" y="1724428"/>
            <a:ext cx="1145793" cy="115574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A4AB123F-B7EF-F682-2483-6E0E8FCF7E6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726435" y="329260"/>
            <a:ext cx="1145793" cy="11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7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27C4838-BB97-F28C-6641-EC39A7658655}"/>
              </a:ext>
            </a:extLst>
          </p:cNvPr>
          <p:cNvSpPr txBox="1"/>
          <p:nvPr/>
        </p:nvSpPr>
        <p:spPr>
          <a:xfrm rot="16200000">
            <a:off x="-199341" y="3493055"/>
            <a:ext cx="104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Neutrophils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8432C8-FAD0-0A5E-1A8D-CFBC2EBF11A6}"/>
              </a:ext>
            </a:extLst>
          </p:cNvPr>
          <p:cNvSpPr txBox="1"/>
          <p:nvPr/>
        </p:nvSpPr>
        <p:spPr>
          <a:xfrm rot="16200000">
            <a:off x="71353" y="2084003"/>
            <a:ext cx="45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DCs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1A672C-64EB-F7A7-06F0-605E5D4B618D}"/>
              </a:ext>
            </a:extLst>
          </p:cNvPr>
          <p:cNvSpPr txBox="1"/>
          <p:nvPr/>
        </p:nvSpPr>
        <p:spPr>
          <a:xfrm rot="16200000">
            <a:off x="-259240" y="777744"/>
            <a:ext cx="1174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Macrophages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08FC47B-56AD-099A-C667-9CE988D7DB2D}"/>
              </a:ext>
            </a:extLst>
          </p:cNvPr>
          <p:cNvSpPr txBox="1"/>
          <p:nvPr/>
        </p:nvSpPr>
        <p:spPr>
          <a:xfrm rot="16200000">
            <a:off x="19684" y="9031764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B Cells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01BB0F-6750-CD1F-BC00-6C876F80C794}"/>
              </a:ext>
            </a:extLst>
          </p:cNvPr>
          <p:cNvSpPr txBox="1"/>
          <p:nvPr/>
        </p:nvSpPr>
        <p:spPr>
          <a:xfrm rot="16200000">
            <a:off x="38713" y="7664660"/>
            <a:ext cx="567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TCD4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B5C562-8037-4CE6-39A8-AAEEE4102003}"/>
              </a:ext>
            </a:extLst>
          </p:cNvPr>
          <p:cNvSpPr txBox="1"/>
          <p:nvPr/>
        </p:nvSpPr>
        <p:spPr>
          <a:xfrm rot="16200000">
            <a:off x="73085" y="6258062"/>
            <a:ext cx="567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TCD8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1EA8BB-696E-A45A-1068-6751D6996CF7}"/>
              </a:ext>
            </a:extLst>
          </p:cNvPr>
          <p:cNvSpPr txBox="1"/>
          <p:nvPr/>
        </p:nvSpPr>
        <p:spPr>
          <a:xfrm rot="16200000">
            <a:off x="43904" y="4897743"/>
            <a:ext cx="567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/>
              <a:t>Tregs</a:t>
            </a:r>
            <a:endParaRPr lang="es-ES" sz="14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AD146F8-9B43-B54A-B1E0-515475A3AFCF}"/>
              </a:ext>
            </a:extLst>
          </p:cNvPr>
          <p:cNvSpPr txBox="1"/>
          <p:nvPr/>
        </p:nvSpPr>
        <p:spPr>
          <a:xfrm>
            <a:off x="857818" y="58230"/>
            <a:ext cx="639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OV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81B554-E90A-7DE7-7B1D-43429DC69603}"/>
              </a:ext>
            </a:extLst>
          </p:cNvPr>
          <p:cNvSpPr txBox="1"/>
          <p:nvPr/>
        </p:nvSpPr>
        <p:spPr>
          <a:xfrm>
            <a:off x="2123142" y="58230"/>
            <a:ext cx="661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KIRC</a:t>
            </a:r>
            <a:endParaRPr lang="es-ES" sz="180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47EF4FE-7B93-BC1A-7D7F-C9C189CD7ED0}"/>
              </a:ext>
            </a:extLst>
          </p:cNvPr>
          <p:cNvSpPr txBox="1"/>
          <p:nvPr/>
        </p:nvSpPr>
        <p:spPr>
          <a:xfrm>
            <a:off x="3367045" y="59265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THYM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259948-77D0-4F49-B418-239DB5022C33}"/>
              </a:ext>
            </a:extLst>
          </p:cNvPr>
          <p:cNvSpPr txBox="1"/>
          <p:nvPr/>
        </p:nvSpPr>
        <p:spPr>
          <a:xfrm>
            <a:off x="4656535" y="58230"/>
            <a:ext cx="720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HNSC</a:t>
            </a:r>
            <a:endParaRPr lang="es-ES" sz="180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B804891-BAE3-6CFF-A61D-C6FCD75BC768}"/>
              </a:ext>
            </a:extLst>
          </p:cNvPr>
          <p:cNvSpPr txBox="1"/>
          <p:nvPr/>
        </p:nvSpPr>
        <p:spPr>
          <a:xfrm>
            <a:off x="5870689" y="58230"/>
            <a:ext cx="579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BRCA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F3B1455-717E-254C-B5A2-1A8799311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22" y="4545494"/>
            <a:ext cx="1145664" cy="115487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0EE219-21BA-92D1-FEAB-FF39A2762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44" y="441061"/>
            <a:ext cx="1145664" cy="115487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153EDC-B42E-FF2B-BA8F-45345C743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4" y="1809205"/>
            <a:ext cx="1145664" cy="115487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F3B9DA-8393-FD42-6AD5-646F78D13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844" y="3177254"/>
            <a:ext cx="1145664" cy="1154871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B3088587-DA76-0D1E-6992-CDC88E5ABF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844" y="5913543"/>
            <a:ext cx="1145664" cy="1154871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4F2159BE-7272-0676-B417-85D41CD1BC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44" y="7284090"/>
            <a:ext cx="1145664" cy="1154871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384D344D-B046-8049-E50C-B3A0A96747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844" y="8649927"/>
            <a:ext cx="1145664" cy="1154871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77B08747-95A6-D86C-D081-FFDBB2B6D5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5839" y="4545302"/>
            <a:ext cx="1145664" cy="1154871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AF21EA40-3C19-E547-728F-E021F485DF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5839" y="441062"/>
            <a:ext cx="1145664" cy="1154870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83C1A818-4D01-7107-AB07-621A812CC4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5839" y="1809205"/>
            <a:ext cx="1145664" cy="115487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D2BC92A-055D-E6DF-8EB2-0228166F71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5840" y="3177253"/>
            <a:ext cx="1145663" cy="1154871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789846F2-C633-F374-6912-5F1F2FB376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5839" y="5913543"/>
            <a:ext cx="1145664" cy="1154871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77B2BC1F-A885-BA7E-781F-6417FB9F2F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5840" y="7284091"/>
            <a:ext cx="1145663" cy="115487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7B51DA8-5356-E9EB-A77D-D542DA12EF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45839" y="8649927"/>
            <a:ext cx="1145664" cy="1154871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CB73B0A2-2E98-E259-0EFA-8479F5160E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5834" y="441062"/>
            <a:ext cx="1143678" cy="1154870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4F85AD62-5053-D14A-19E9-44ADE91F56A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15834" y="1809205"/>
            <a:ext cx="1143678" cy="1154872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C56C9016-D214-B970-9FB4-4CCF8D8922F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15834" y="3177253"/>
            <a:ext cx="1138486" cy="1154872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C13313F8-44D1-8DF6-043C-A2BA728A472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14956" y="4545301"/>
            <a:ext cx="1138486" cy="1154872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1487B9C8-FD5A-3FAB-461E-507CA766715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14956" y="5913542"/>
            <a:ext cx="1138486" cy="1154872"/>
          </a:xfrm>
          <a:prstGeom prst="rect">
            <a:avLst/>
          </a:prstGeom>
        </p:spPr>
      </p:pic>
      <p:pic>
        <p:nvPicPr>
          <p:cNvPr id="75" name="Imagen 74">
            <a:extLst>
              <a:ext uri="{FF2B5EF4-FFF2-40B4-BE49-F238E27FC236}">
                <a16:creationId xmlns:a16="http://schemas.microsoft.com/office/drawing/2014/main" id="{5C928BB9-1F6D-F18A-CBA4-DA46B1DEF41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15526" y="7284089"/>
            <a:ext cx="1138486" cy="1154872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C8B14D6E-B6EF-BC5E-6D99-6B6A07FA3F5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07779" y="8649926"/>
            <a:ext cx="1145663" cy="1154872"/>
          </a:xfrm>
          <a:prstGeom prst="rect">
            <a:avLst/>
          </a:prstGeom>
        </p:spPr>
      </p:pic>
      <p:pic>
        <p:nvPicPr>
          <p:cNvPr id="77" name="Imagen 76">
            <a:extLst>
              <a:ext uri="{FF2B5EF4-FFF2-40B4-BE49-F238E27FC236}">
                <a16:creationId xmlns:a16="http://schemas.microsoft.com/office/drawing/2014/main" id="{123193F9-726E-EBF0-9D1B-54195A809D5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83843" y="5913542"/>
            <a:ext cx="1145663" cy="1154872"/>
          </a:xfrm>
          <a:prstGeom prst="rect">
            <a:avLst/>
          </a:prstGeom>
        </p:spPr>
      </p:pic>
      <p:pic>
        <p:nvPicPr>
          <p:cNvPr id="78" name="Imagen 77">
            <a:extLst>
              <a:ext uri="{FF2B5EF4-FFF2-40B4-BE49-F238E27FC236}">
                <a16:creationId xmlns:a16="http://schemas.microsoft.com/office/drawing/2014/main" id="{46DA712F-46BF-6964-1C88-D48B8084B7D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83843" y="441061"/>
            <a:ext cx="1143679" cy="1154872"/>
          </a:xfrm>
          <a:prstGeom prst="rect">
            <a:avLst/>
          </a:prstGeom>
        </p:spPr>
      </p:pic>
      <p:pic>
        <p:nvPicPr>
          <p:cNvPr id="79" name="Imagen 78">
            <a:extLst>
              <a:ext uri="{FF2B5EF4-FFF2-40B4-BE49-F238E27FC236}">
                <a16:creationId xmlns:a16="http://schemas.microsoft.com/office/drawing/2014/main" id="{CAC2B832-AC8F-06C7-B52A-E0B6ADEC737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281859" y="1809203"/>
            <a:ext cx="1145663" cy="1154872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28256C0C-D86D-248C-938A-BCC72DA0FC3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278651" y="3177252"/>
            <a:ext cx="1145663" cy="1154872"/>
          </a:xfrm>
          <a:prstGeom prst="rect">
            <a:avLst/>
          </a:prstGeom>
        </p:spPr>
      </p:pic>
      <p:pic>
        <p:nvPicPr>
          <p:cNvPr id="81" name="Imagen 80">
            <a:extLst>
              <a:ext uri="{FF2B5EF4-FFF2-40B4-BE49-F238E27FC236}">
                <a16:creationId xmlns:a16="http://schemas.microsoft.com/office/drawing/2014/main" id="{6766513F-7C59-8392-0731-AAB7C30A66D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278650" y="4545301"/>
            <a:ext cx="1145663" cy="1154872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:a16="http://schemas.microsoft.com/office/drawing/2014/main" id="{66F9242D-67F7-D4F6-C0A9-E5F90DB0980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278035" y="7281399"/>
            <a:ext cx="1145663" cy="1154873"/>
          </a:xfrm>
          <a:prstGeom prst="rect">
            <a:avLst/>
          </a:prstGeom>
        </p:spPr>
      </p:pic>
      <p:pic>
        <p:nvPicPr>
          <p:cNvPr id="83" name="Imagen 82">
            <a:extLst>
              <a:ext uri="{FF2B5EF4-FFF2-40B4-BE49-F238E27FC236}">
                <a16:creationId xmlns:a16="http://schemas.microsoft.com/office/drawing/2014/main" id="{386D1E01-99B7-874B-F1B8-5F23FC8C980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278035" y="8649925"/>
            <a:ext cx="1145663" cy="1154873"/>
          </a:xfrm>
          <a:prstGeom prst="rect">
            <a:avLst/>
          </a:prstGeom>
        </p:spPr>
      </p:pic>
      <p:pic>
        <p:nvPicPr>
          <p:cNvPr id="84" name="Imagen 83">
            <a:extLst>
              <a:ext uri="{FF2B5EF4-FFF2-40B4-BE49-F238E27FC236}">
                <a16:creationId xmlns:a16="http://schemas.microsoft.com/office/drawing/2014/main" id="{522E7ADD-2CBD-2AF5-118B-39C3E15E021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46935" y="4545301"/>
            <a:ext cx="1137511" cy="1154871"/>
          </a:xfrm>
          <a:prstGeom prst="rect">
            <a:avLst/>
          </a:prstGeom>
        </p:spPr>
      </p:pic>
      <p:pic>
        <p:nvPicPr>
          <p:cNvPr id="85" name="Imagen 84">
            <a:extLst>
              <a:ext uri="{FF2B5EF4-FFF2-40B4-BE49-F238E27FC236}">
                <a16:creationId xmlns:a16="http://schemas.microsoft.com/office/drawing/2014/main" id="{60DD368A-30F6-C232-8309-BA53E9F3AF1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551852" y="421763"/>
            <a:ext cx="1143678" cy="117416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0D67A6AC-D7DD-1D20-12D8-78B99CBDE31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551852" y="1809203"/>
            <a:ext cx="1143678" cy="1154872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B2859517-F280-1E23-F6B3-73FF06A416CC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551852" y="3177252"/>
            <a:ext cx="1143678" cy="1154872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958ACCDC-097F-0902-475A-A2205EE023C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559907" y="5913349"/>
            <a:ext cx="1137511" cy="1154871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7E8C7DD0-5221-1412-A9C1-258C2599CC6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546936" y="7281401"/>
            <a:ext cx="1137510" cy="1154871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9FB5791E-239D-A5EC-FE5D-32F4E7B750D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538783" y="8649072"/>
            <a:ext cx="1145663" cy="11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10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</TotalTime>
  <Words>26</Words>
  <Application>Microsoft Office PowerPoint</Application>
  <PresentationFormat>A4 (210 x 297 mm)</PresentationFormat>
  <Paragraphs>24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Adrián Sanvicente</dc:creator>
  <cp:lastModifiedBy>Adrián Sanvicente</cp:lastModifiedBy>
  <cp:revision>31</cp:revision>
  <dcterms:created xsi:type="dcterms:W3CDTF">2022-11-29T17:03:06Z</dcterms:created>
  <dcterms:modified xsi:type="dcterms:W3CDTF">2023-04-19T12:56:54Z</dcterms:modified>
</cp:coreProperties>
</file>