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3"/>
  </p:notesMasterIdLst>
  <p:sldIdLst>
    <p:sldId id="257" r:id="rId2"/>
  </p:sldIdLst>
  <p:sldSz cx="18288000" cy="96932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9ADF5"/>
    <a:srgbClr val="ACF8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83273" autoAdjust="0"/>
  </p:normalViewPr>
  <p:slideViewPr>
    <p:cSldViewPr snapToGrid="0">
      <p:cViewPr varScale="1">
        <p:scale>
          <a:sx n="55" d="100"/>
          <a:sy n="55" d="100"/>
        </p:scale>
        <p:origin x="118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CBDA4F-BB17-474B-8EDF-545713DE376B}" type="datetimeFigureOut">
              <a:rPr lang="en-US" smtClean="0"/>
              <a:t>5/29/23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517525" y="1143000"/>
            <a:ext cx="58229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B43CA9-01C0-4CF9-9F1A-E372B611E79B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3475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47079" rtl="0" eaLnBrk="1" latinLnBrk="0" hangingPunct="1">
      <a:defRPr sz="1374" kern="1200">
        <a:solidFill>
          <a:schemeClr val="tx1"/>
        </a:solidFill>
        <a:latin typeface="+mn-lt"/>
        <a:ea typeface="+mn-ea"/>
        <a:cs typeface="+mn-cs"/>
      </a:defRPr>
    </a:lvl1pPr>
    <a:lvl2pPr marL="523540" algn="l" defTabSz="1047079" rtl="0" eaLnBrk="1" latinLnBrk="0" hangingPunct="1">
      <a:defRPr sz="1374" kern="1200">
        <a:solidFill>
          <a:schemeClr val="tx1"/>
        </a:solidFill>
        <a:latin typeface="+mn-lt"/>
        <a:ea typeface="+mn-ea"/>
        <a:cs typeface="+mn-cs"/>
      </a:defRPr>
    </a:lvl2pPr>
    <a:lvl3pPr marL="1047079" algn="l" defTabSz="1047079" rtl="0" eaLnBrk="1" latinLnBrk="0" hangingPunct="1">
      <a:defRPr sz="1374" kern="1200">
        <a:solidFill>
          <a:schemeClr val="tx1"/>
        </a:solidFill>
        <a:latin typeface="+mn-lt"/>
        <a:ea typeface="+mn-ea"/>
        <a:cs typeface="+mn-cs"/>
      </a:defRPr>
    </a:lvl3pPr>
    <a:lvl4pPr marL="1570619" algn="l" defTabSz="1047079" rtl="0" eaLnBrk="1" latinLnBrk="0" hangingPunct="1">
      <a:defRPr sz="1374" kern="1200">
        <a:solidFill>
          <a:schemeClr val="tx1"/>
        </a:solidFill>
        <a:latin typeface="+mn-lt"/>
        <a:ea typeface="+mn-ea"/>
        <a:cs typeface="+mn-cs"/>
      </a:defRPr>
    </a:lvl4pPr>
    <a:lvl5pPr marL="2094159" algn="l" defTabSz="1047079" rtl="0" eaLnBrk="1" latinLnBrk="0" hangingPunct="1">
      <a:defRPr sz="1374" kern="1200">
        <a:solidFill>
          <a:schemeClr val="tx1"/>
        </a:solidFill>
        <a:latin typeface="+mn-lt"/>
        <a:ea typeface="+mn-ea"/>
        <a:cs typeface="+mn-cs"/>
      </a:defRPr>
    </a:lvl5pPr>
    <a:lvl6pPr marL="2617699" algn="l" defTabSz="1047079" rtl="0" eaLnBrk="1" latinLnBrk="0" hangingPunct="1">
      <a:defRPr sz="1374" kern="1200">
        <a:solidFill>
          <a:schemeClr val="tx1"/>
        </a:solidFill>
        <a:latin typeface="+mn-lt"/>
        <a:ea typeface="+mn-ea"/>
        <a:cs typeface="+mn-cs"/>
      </a:defRPr>
    </a:lvl6pPr>
    <a:lvl7pPr marL="3141238" algn="l" defTabSz="1047079" rtl="0" eaLnBrk="1" latinLnBrk="0" hangingPunct="1">
      <a:defRPr sz="1374" kern="1200">
        <a:solidFill>
          <a:schemeClr val="tx1"/>
        </a:solidFill>
        <a:latin typeface="+mn-lt"/>
        <a:ea typeface="+mn-ea"/>
        <a:cs typeface="+mn-cs"/>
      </a:defRPr>
    </a:lvl7pPr>
    <a:lvl8pPr marL="3664778" algn="l" defTabSz="1047079" rtl="0" eaLnBrk="1" latinLnBrk="0" hangingPunct="1">
      <a:defRPr sz="1374" kern="1200">
        <a:solidFill>
          <a:schemeClr val="tx1"/>
        </a:solidFill>
        <a:latin typeface="+mn-lt"/>
        <a:ea typeface="+mn-ea"/>
        <a:cs typeface="+mn-cs"/>
      </a:defRPr>
    </a:lvl8pPr>
    <a:lvl9pPr marL="4188318" algn="l" defTabSz="1047079" rtl="0" eaLnBrk="1" latinLnBrk="0" hangingPunct="1">
      <a:defRPr sz="1374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517525" y="1143000"/>
            <a:ext cx="582295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B43CA9-01C0-4CF9-9F1A-E372B611E79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7747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0" y="1586377"/>
            <a:ext cx="13716000" cy="3374696"/>
          </a:xfrm>
        </p:spPr>
        <p:txBody>
          <a:bodyPr anchor="b"/>
          <a:lstStyle>
            <a:lvl1pPr algn="ctr">
              <a:defRPr sz="848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0" y="5091214"/>
            <a:ext cx="13716000" cy="2340297"/>
          </a:xfrm>
        </p:spPr>
        <p:txBody>
          <a:bodyPr/>
          <a:lstStyle>
            <a:lvl1pPr marL="0" indent="0" algn="ctr">
              <a:buNone/>
              <a:defRPr sz="3392"/>
            </a:lvl1pPr>
            <a:lvl2pPr marL="646206" indent="0" algn="ctr">
              <a:buNone/>
              <a:defRPr sz="2827"/>
            </a:lvl2pPr>
            <a:lvl3pPr marL="1292413" indent="0" algn="ctr">
              <a:buNone/>
              <a:defRPr sz="2544"/>
            </a:lvl3pPr>
            <a:lvl4pPr marL="1938619" indent="0" algn="ctr">
              <a:buNone/>
              <a:defRPr sz="2261"/>
            </a:lvl4pPr>
            <a:lvl5pPr marL="2584826" indent="0" algn="ctr">
              <a:buNone/>
              <a:defRPr sz="2261"/>
            </a:lvl5pPr>
            <a:lvl6pPr marL="3231032" indent="0" algn="ctr">
              <a:buNone/>
              <a:defRPr sz="2261"/>
            </a:lvl6pPr>
            <a:lvl7pPr marL="3877239" indent="0" algn="ctr">
              <a:buNone/>
              <a:defRPr sz="2261"/>
            </a:lvl7pPr>
            <a:lvl8pPr marL="4523445" indent="0" algn="ctr">
              <a:buNone/>
              <a:defRPr sz="2261"/>
            </a:lvl8pPr>
            <a:lvl9pPr marL="5169652" indent="0" algn="ctr">
              <a:buNone/>
              <a:defRPr sz="2261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E4407-53B5-4ECF-AA88-4149975DBFE2}" type="datetimeFigureOut">
              <a:rPr lang="en-US" smtClean="0"/>
              <a:t>5/29/23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C589-0C3A-4CB6-8419-AB288A2BF34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1151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E4407-53B5-4ECF-AA88-4149975DBFE2}" type="datetimeFigureOut">
              <a:rPr lang="en-US" smtClean="0"/>
              <a:t>5/29/23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C589-0C3A-4CB6-8419-AB288A2BF34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85158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087350" y="516077"/>
            <a:ext cx="3943350" cy="821460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516077"/>
            <a:ext cx="11601450" cy="8214603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E4407-53B5-4ECF-AA88-4149975DBFE2}" type="datetimeFigureOut">
              <a:rPr lang="en-US" smtClean="0"/>
              <a:t>5/29/23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C589-0C3A-4CB6-8419-AB288A2BF34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60280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E4407-53B5-4ECF-AA88-4149975DBFE2}" type="datetimeFigureOut">
              <a:rPr lang="en-US" smtClean="0"/>
              <a:t>5/29/23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C589-0C3A-4CB6-8419-AB288A2BF34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00853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7775" y="2416589"/>
            <a:ext cx="15773400" cy="4032132"/>
          </a:xfrm>
        </p:spPr>
        <p:txBody>
          <a:bodyPr anchor="b"/>
          <a:lstStyle>
            <a:lvl1pPr>
              <a:defRPr sz="848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47775" y="6486867"/>
            <a:ext cx="15773400" cy="2120403"/>
          </a:xfrm>
        </p:spPr>
        <p:txBody>
          <a:bodyPr/>
          <a:lstStyle>
            <a:lvl1pPr marL="0" indent="0">
              <a:buNone/>
              <a:defRPr sz="3392">
                <a:solidFill>
                  <a:schemeClr val="tx1">
                    <a:tint val="75000"/>
                  </a:schemeClr>
                </a:solidFill>
              </a:defRPr>
            </a:lvl1pPr>
            <a:lvl2pPr marL="646206" indent="0">
              <a:buNone/>
              <a:defRPr sz="2827">
                <a:solidFill>
                  <a:schemeClr val="tx1">
                    <a:tint val="75000"/>
                  </a:schemeClr>
                </a:solidFill>
              </a:defRPr>
            </a:lvl2pPr>
            <a:lvl3pPr marL="1292413" indent="0">
              <a:buNone/>
              <a:defRPr sz="2544">
                <a:solidFill>
                  <a:schemeClr val="tx1">
                    <a:tint val="75000"/>
                  </a:schemeClr>
                </a:solidFill>
              </a:defRPr>
            </a:lvl3pPr>
            <a:lvl4pPr marL="1938619" indent="0">
              <a:buNone/>
              <a:defRPr sz="2261">
                <a:solidFill>
                  <a:schemeClr val="tx1">
                    <a:tint val="75000"/>
                  </a:schemeClr>
                </a:solidFill>
              </a:defRPr>
            </a:lvl4pPr>
            <a:lvl5pPr marL="2584826" indent="0">
              <a:buNone/>
              <a:defRPr sz="2261">
                <a:solidFill>
                  <a:schemeClr val="tx1">
                    <a:tint val="75000"/>
                  </a:schemeClr>
                </a:solidFill>
              </a:defRPr>
            </a:lvl5pPr>
            <a:lvl6pPr marL="3231032" indent="0">
              <a:buNone/>
              <a:defRPr sz="2261">
                <a:solidFill>
                  <a:schemeClr val="tx1">
                    <a:tint val="75000"/>
                  </a:schemeClr>
                </a:solidFill>
              </a:defRPr>
            </a:lvl6pPr>
            <a:lvl7pPr marL="3877239" indent="0">
              <a:buNone/>
              <a:defRPr sz="2261">
                <a:solidFill>
                  <a:schemeClr val="tx1">
                    <a:tint val="75000"/>
                  </a:schemeClr>
                </a:solidFill>
              </a:defRPr>
            </a:lvl7pPr>
            <a:lvl8pPr marL="4523445" indent="0">
              <a:buNone/>
              <a:defRPr sz="2261">
                <a:solidFill>
                  <a:schemeClr val="tx1">
                    <a:tint val="75000"/>
                  </a:schemeClr>
                </a:solidFill>
              </a:defRPr>
            </a:lvl8pPr>
            <a:lvl9pPr marL="5169652" indent="0">
              <a:buNone/>
              <a:defRPr sz="226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E4407-53B5-4ECF-AA88-4149975DBFE2}" type="datetimeFigureOut">
              <a:rPr lang="en-US" smtClean="0"/>
              <a:t>5/29/23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C589-0C3A-4CB6-8419-AB288A2BF34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84518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580386"/>
            <a:ext cx="7772400" cy="615029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58300" y="2580386"/>
            <a:ext cx="7772400" cy="615029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E4407-53B5-4ECF-AA88-4149975DBFE2}" type="datetimeFigureOut">
              <a:rPr lang="en-US" smtClean="0"/>
              <a:t>5/29/23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C589-0C3A-4CB6-8419-AB288A2BF34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07062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2" y="516078"/>
            <a:ext cx="15773400" cy="187358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9683" y="2376199"/>
            <a:ext cx="7736681" cy="1164539"/>
          </a:xfrm>
        </p:spPr>
        <p:txBody>
          <a:bodyPr anchor="b"/>
          <a:lstStyle>
            <a:lvl1pPr marL="0" indent="0">
              <a:buNone/>
              <a:defRPr sz="3392" b="1"/>
            </a:lvl1pPr>
            <a:lvl2pPr marL="646206" indent="0">
              <a:buNone/>
              <a:defRPr sz="2827" b="1"/>
            </a:lvl2pPr>
            <a:lvl3pPr marL="1292413" indent="0">
              <a:buNone/>
              <a:defRPr sz="2544" b="1"/>
            </a:lvl3pPr>
            <a:lvl4pPr marL="1938619" indent="0">
              <a:buNone/>
              <a:defRPr sz="2261" b="1"/>
            </a:lvl4pPr>
            <a:lvl5pPr marL="2584826" indent="0">
              <a:buNone/>
              <a:defRPr sz="2261" b="1"/>
            </a:lvl5pPr>
            <a:lvl6pPr marL="3231032" indent="0">
              <a:buNone/>
              <a:defRPr sz="2261" b="1"/>
            </a:lvl6pPr>
            <a:lvl7pPr marL="3877239" indent="0">
              <a:buNone/>
              <a:defRPr sz="2261" b="1"/>
            </a:lvl7pPr>
            <a:lvl8pPr marL="4523445" indent="0">
              <a:buNone/>
              <a:defRPr sz="2261" b="1"/>
            </a:lvl8pPr>
            <a:lvl9pPr marL="5169652" indent="0">
              <a:buNone/>
              <a:defRPr sz="2261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9683" y="3540738"/>
            <a:ext cx="7736681" cy="520789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258300" y="2376199"/>
            <a:ext cx="7774782" cy="1164539"/>
          </a:xfrm>
        </p:spPr>
        <p:txBody>
          <a:bodyPr anchor="b"/>
          <a:lstStyle>
            <a:lvl1pPr marL="0" indent="0">
              <a:buNone/>
              <a:defRPr sz="3392" b="1"/>
            </a:lvl1pPr>
            <a:lvl2pPr marL="646206" indent="0">
              <a:buNone/>
              <a:defRPr sz="2827" b="1"/>
            </a:lvl2pPr>
            <a:lvl3pPr marL="1292413" indent="0">
              <a:buNone/>
              <a:defRPr sz="2544" b="1"/>
            </a:lvl3pPr>
            <a:lvl4pPr marL="1938619" indent="0">
              <a:buNone/>
              <a:defRPr sz="2261" b="1"/>
            </a:lvl4pPr>
            <a:lvl5pPr marL="2584826" indent="0">
              <a:buNone/>
              <a:defRPr sz="2261" b="1"/>
            </a:lvl5pPr>
            <a:lvl6pPr marL="3231032" indent="0">
              <a:buNone/>
              <a:defRPr sz="2261" b="1"/>
            </a:lvl6pPr>
            <a:lvl7pPr marL="3877239" indent="0">
              <a:buNone/>
              <a:defRPr sz="2261" b="1"/>
            </a:lvl7pPr>
            <a:lvl8pPr marL="4523445" indent="0">
              <a:buNone/>
              <a:defRPr sz="2261" b="1"/>
            </a:lvl8pPr>
            <a:lvl9pPr marL="5169652" indent="0">
              <a:buNone/>
              <a:defRPr sz="2261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258300" y="3540738"/>
            <a:ext cx="7774782" cy="520789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E4407-53B5-4ECF-AA88-4149975DBFE2}" type="datetimeFigureOut">
              <a:rPr lang="en-US" smtClean="0"/>
              <a:t>5/29/23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C589-0C3A-4CB6-8419-AB288A2BF34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9198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E4407-53B5-4ECF-AA88-4149975DBFE2}" type="datetimeFigureOut">
              <a:rPr lang="en-US" smtClean="0"/>
              <a:t>5/29/23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C589-0C3A-4CB6-8419-AB288A2BF34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7446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E4407-53B5-4ECF-AA88-4149975DBFE2}" type="datetimeFigureOut">
              <a:rPr lang="en-US" smtClean="0"/>
              <a:t>5/29/23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C589-0C3A-4CB6-8419-AB288A2BF34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36654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3" y="646218"/>
            <a:ext cx="5898356" cy="2261764"/>
          </a:xfrm>
        </p:spPr>
        <p:txBody>
          <a:bodyPr anchor="b"/>
          <a:lstStyle>
            <a:lvl1pPr>
              <a:defRPr sz="4523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74782" y="1395653"/>
            <a:ext cx="9258300" cy="6888508"/>
          </a:xfrm>
        </p:spPr>
        <p:txBody>
          <a:bodyPr/>
          <a:lstStyle>
            <a:lvl1pPr>
              <a:defRPr sz="4523"/>
            </a:lvl1pPr>
            <a:lvl2pPr>
              <a:defRPr sz="3958"/>
            </a:lvl2pPr>
            <a:lvl3pPr>
              <a:defRPr sz="3392"/>
            </a:lvl3pPr>
            <a:lvl4pPr>
              <a:defRPr sz="2827"/>
            </a:lvl4pPr>
            <a:lvl5pPr>
              <a:defRPr sz="2827"/>
            </a:lvl5pPr>
            <a:lvl6pPr>
              <a:defRPr sz="2827"/>
            </a:lvl6pPr>
            <a:lvl7pPr>
              <a:defRPr sz="2827"/>
            </a:lvl7pPr>
            <a:lvl8pPr>
              <a:defRPr sz="2827"/>
            </a:lvl8pPr>
            <a:lvl9pPr>
              <a:defRPr sz="2827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3" y="2907983"/>
            <a:ext cx="5898356" cy="5387397"/>
          </a:xfrm>
        </p:spPr>
        <p:txBody>
          <a:bodyPr/>
          <a:lstStyle>
            <a:lvl1pPr marL="0" indent="0">
              <a:buNone/>
              <a:defRPr sz="2261"/>
            </a:lvl1pPr>
            <a:lvl2pPr marL="646206" indent="0">
              <a:buNone/>
              <a:defRPr sz="1979"/>
            </a:lvl2pPr>
            <a:lvl3pPr marL="1292413" indent="0">
              <a:buNone/>
              <a:defRPr sz="1696"/>
            </a:lvl3pPr>
            <a:lvl4pPr marL="1938619" indent="0">
              <a:buNone/>
              <a:defRPr sz="1413"/>
            </a:lvl4pPr>
            <a:lvl5pPr marL="2584826" indent="0">
              <a:buNone/>
              <a:defRPr sz="1413"/>
            </a:lvl5pPr>
            <a:lvl6pPr marL="3231032" indent="0">
              <a:buNone/>
              <a:defRPr sz="1413"/>
            </a:lvl6pPr>
            <a:lvl7pPr marL="3877239" indent="0">
              <a:buNone/>
              <a:defRPr sz="1413"/>
            </a:lvl7pPr>
            <a:lvl8pPr marL="4523445" indent="0">
              <a:buNone/>
              <a:defRPr sz="1413"/>
            </a:lvl8pPr>
            <a:lvl9pPr marL="5169652" indent="0">
              <a:buNone/>
              <a:defRPr sz="1413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E4407-53B5-4ECF-AA88-4149975DBFE2}" type="datetimeFigureOut">
              <a:rPr lang="en-US" smtClean="0"/>
              <a:t>5/29/23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C589-0C3A-4CB6-8419-AB288A2BF34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87532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3" y="646218"/>
            <a:ext cx="5898356" cy="2261764"/>
          </a:xfrm>
        </p:spPr>
        <p:txBody>
          <a:bodyPr anchor="b"/>
          <a:lstStyle>
            <a:lvl1pPr>
              <a:defRPr sz="4523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774782" y="1395653"/>
            <a:ext cx="9258300" cy="6888508"/>
          </a:xfrm>
        </p:spPr>
        <p:txBody>
          <a:bodyPr anchor="t"/>
          <a:lstStyle>
            <a:lvl1pPr marL="0" indent="0">
              <a:buNone/>
              <a:defRPr sz="4523"/>
            </a:lvl1pPr>
            <a:lvl2pPr marL="646206" indent="0">
              <a:buNone/>
              <a:defRPr sz="3958"/>
            </a:lvl2pPr>
            <a:lvl3pPr marL="1292413" indent="0">
              <a:buNone/>
              <a:defRPr sz="3392"/>
            </a:lvl3pPr>
            <a:lvl4pPr marL="1938619" indent="0">
              <a:buNone/>
              <a:defRPr sz="2827"/>
            </a:lvl4pPr>
            <a:lvl5pPr marL="2584826" indent="0">
              <a:buNone/>
              <a:defRPr sz="2827"/>
            </a:lvl5pPr>
            <a:lvl6pPr marL="3231032" indent="0">
              <a:buNone/>
              <a:defRPr sz="2827"/>
            </a:lvl6pPr>
            <a:lvl7pPr marL="3877239" indent="0">
              <a:buNone/>
              <a:defRPr sz="2827"/>
            </a:lvl7pPr>
            <a:lvl8pPr marL="4523445" indent="0">
              <a:buNone/>
              <a:defRPr sz="2827"/>
            </a:lvl8pPr>
            <a:lvl9pPr marL="5169652" indent="0">
              <a:buNone/>
              <a:defRPr sz="2827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3" y="2907983"/>
            <a:ext cx="5898356" cy="5387397"/>
          </a:xfrm>
        </p:spPr>
        <p:txBody>
          <a:bodyPr/>
          <a:lstStyle>
            <a:lvl1pPr marL="0" indent="0">
              <a:buNone/>
              <a:defRPr sz="2261"/>
            </a:lvl1pPr>
            <a:lvl2pPr marL="646206" indent="0">
              <a:buNone/>
              <a:defRPr sz="1979"/>
            </a:lvl2pPr>
            <a:lvl3pPr marL="1292413" indent="0">
              <a:buNone/>
              <a:defRPr sz="1696"/>
            </a:lvl3pPr>
            <a:lvl4pPr marL="1938619" indent="0">
              <a:buNone/>
              <a:defRPr sz="1413"/>
            </a:lvl4pPr>
            <a:lvl5pPr marL="2584826" indent="0">
              <a:buNone/>
              <a:defRPr sz="1413"/>
            </a:lvl5pPr>
            <a:lvl6pPr marL="3231032" indent="0">
              <a:buNone/>
              <a:defRPr sz="1413"/>
            </a:lvl6pPr>
            <a:lvl7pPr marL="3877239" indent="0">
              <a:buNone/>
              <a:defRPr sz="1413"/>
            </a:lvl7pPr>
            <a:lvl8pPr marL="4523445" indent="0">
              <a:buNone/>
              <a:defRPr sz="1413"/>
            </a:lvl8pPr>
            <a:lvl9pPr marL="5169652" indent="0">
              <a:buNone/>
              <a:defRPr sz="1413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E4407-53B5-4ECF-AA88-4149975DBFE2}" type="datetimeFigureOut">
              <a:rPr lang="en-US" smtClean="0"/>
              <a:t>5/29/23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C589-0C3A-4CB6-8419-AB288A2BF34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0007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7300" y="516078"/>
            <a:ext cx="15773400" cy="18735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7300" y="2580386"/>
            <a:ext cx="15773400" cy="61502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7300" y="8984231"/>
            <a:ext cx="4114800" cy="51607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9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2E4407-53B5-4ECF-AA88-4149975DBFE2}" type="datetimeFigureOut">
              <a:rPr lang="en-US" smtClean="0"/>
              <a:t>5/29/23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57900" y="8984231"/>
            <a:ext cx="6172200" cy="51607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9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915900" y="8984231"/>
            <a:ext cx="4114800" cy="51607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9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AAC589-0C3A-4CB6-8419-AB288A2BF34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483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1292413" rtl="0" eaLnBrk="1" latinLnBrk="0" hangingPunct="1">
        <a:lnSpc>
          <a:spcPct val="90000"/>
        </a:lnSpc>
        <a:spcBef>
          <a:spcPct val="0"/>
        </a:spcBef>
        <a:buNone/>
        <a:defRPr sz="621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3103" indent="-323103" algn="l" defTabSz="1292413" rtl="0" eaLnBrk="1" latinLnBrk="0" hangingPunct="1">
        <a:lnSpc>
          <a:spcPct val="90000"/>
        </a:lnSpc>
        <a:spcBef>
          <a:spcPts val="1413"/>
        </a:spcBef>
        <a:buFont typeface="Arial" panose="020B0604020202020204" pitchFamily="34" charset="0"/>
        <a:buChar char="•"/>
        <a:defRPr sz="3958" kern="1200">
          <a:solidFill>
            <a:schemeClr val="tx1"/>
          </a:solidFill>
          <a:latin typeface="+mn-lt"/>
          <a:ea typeface="+mn-ea"/>
          <a:cs typeface="+mn-cs"/>
        </a:defRPr>
      </a:lvl1pPr>
      <a:lvl2pPr marL="969310" indent="-323103" algn="l" defTabSz="1292413" rtl="0" eaLnBrk="1" latinLnBrk="0" hangingPunct="1">
        <a:lnSpc>
          <a:spcPct val="90000"/>
        </a:lnSpc>
        <a:spcBef>
          <a:spcPts val="707"/>
        </a:spcBef>
        <a:buFont typeface="Arial" panose="020B0604020202020204" pitchFamily="34" charset="0"/>
        <a:buChar char="•"/>
        <a:defRPr sz="3392" kern="1200">
          <a:solidFill>
            <a:schemeClr val="tx1"/>
          </a:solidFill>
          <a:latin typeface="+mn-lt"/>
          <a:ea typeface="+mn-ea"/>
          <a:cs typeface="+mn-cs"/>
        </a:defRPr>
      </a:lvl2pPr>
      <a:lvl3pPr marL="1615516" indent="-323103" algn="l" defTabSz="1292413" rtl="0" eaLnBrk="1" latinLnBrk="0" hangingPunct="1">
        <a:lnSpc>
          <a:spcPct val="90000"/>
        </a:lnSpc>
        <a:spcBef>
          <a:spcPts val="707"/>
        </a:spcBef>
        <a:buFont typeface="Arial" panose="020B0604020202020204" pitchFamily="34" charset="0"/>
        <a:buChar char="•"/>
        <a:defRPr sz="2827" kern="1200">
          <a:solidFill>
            <a:schemeClr val="tx1"/>
          </a:solidFill>
          <a:latin typeface="+mn-lt"/>
          <a:ea typeface="+mn-ea"/>
          <a:cs typeface="+mn-cs"/>
        </a:defRPr>
      </a:lvl3pPr>
      <a:lvl4pPr marL="2261723" indent="-323103" algn="l" defTabSz="1292413" rtl="0" eaLnBrk="1" latinLnBrk="0" hangingPunct="1">
        <a:lnSpc>
          <a:spcPct val="90000"/>
        </a:lnSpc>
        <a:spcBef>
          <a:spcPts val="707"/>
        </a:spcBef>
        <a:buFont typeface="Arial" panose="020B0604020202020204" pitchFamily="34" charset="0"/>
        <a:buChar char="•"/>
        <a:defRPr sz="2544" kern="1200">
          <a:solidFill>
            <a:schemeClr val="tx1"/>
          </a:solidFill>
          <a:latin typeface="+mn-lt"/>
          <a:ea typeface="+mn-ea"/>
          <a:cs typeface="+mn-cs"/>
        </a:defRPr>
      </a:lvl4pPr>
      <a:lvl5pPr marL="2907929" indent="-323103" algn="l" defTabSz="1292413" rtl="0" eaLnBrk="1" latinLnBrk="0" hangingPunct="1">
        <a:lnSpc>
          <a:spcPct val="90000"/>
        </a:lnSpc>
        <a:spcBef>
          <a:spcPts val="707"/>
        </a:spcBef>
        <a:buFont typeface="Arial" panose="020B0604020202020204" pitchFamily="34" charset="0"/>
        <a:buChar char="•"/>
        <a:defRPr sz="2544" kern="1200">
          <a:solidFill>
            <a:schemeClr val="tx1"/>
          </a:solidFill>
          <a:latin typeface="+mn-lt"/>
          <a:ea typeface="+mn-ea"/>
          <a:cs typeface="+mn-cs"/>
        </a:defRPr>
      </a:lvl5pPr>
      <a:lvl6pPr marL="3554136" indent="-323103" algn="l" defTabSz="1292413" rtl="0" eaLnBrk="1" latinLnBrk="0" hangingPunct="1">
        <a:lnSpc>
          <a:spcPct val="90000"/>
        </a:lnSpc>
        <a:spcBef>
          <a:spcPts val="707"/>
        </a:spcBef>
        <a:buFont typeface="Arial" panose="020B0604020202020204" pitchFamily="34" charset="0"/>
        <a:buChar char="•"/>
        <a:defRPr sz="2544" kern="1200">
          <a:solidFill>
            <a:schemeClr val="tx1"/>
          </a:solidFill>
          <a:latin typeface="+mn-lt"/>
          <a:ea typeface="+mn-ea"/>
          <a:cs typeface="+mn-cs"/>
        </a:defRPr>
      </a:lvl6pPr>
      <a:lvl7pPr marL="4200342" indent="-323103" algn="l" defTabSz="1292413" rtl="0" eaLnBrk="1" latinLnBrk="0" hangingPunct="1">
        <a:lnSpc>
          <a:spcPct val="90000"/>
        </a:lnSpc>
        <a:spcBef>
          <a:spcPts val="707"/>
        </a:spcBef>
        <a:buFont typeface="Arial" panose="020B0604020202020204" pitchFamily="34" charset="0"/>
        <a:buChar char="•"/>
        <a:defRPr sz="2544" kern="1200">
          <a:solidFill>
            <a:schemeClr val="tx1"/>
          </a:solidFill>
          <a:latin typeface="+mn-lt"/>
          <a:ea typeface="+mn-ea"/>
          <a:cs typeface="+mn-cs"/>
        </a:defRPr>
      </a:lvl7pPr>
      <a:lvl8pPr marL="4846549" indent="-323103" algn="l" defTabSz="1292413" rtl="0" eaLnBrk="1" latinLnBrk="0" hangingPunct="1">
        <a:lnSpc>
          <a:spcPct val="90000"/>
        </a:lnSpc>
        <a:spcBef>
          <a:spcPts val="707"/>
        </a:spcBef>
        <a:buFont typeface="Arial" panose="020B0604020202020204" pitchFamily="34" charset="0"/>
        <a:buChar char="•"/>
        <a:defRPr sz="2544" kern="1200">
          <a:solidFill>
            <a:schemeClr val="tx1"/>
          </a:solidFill>
          <a:latin typeface="+mn-lt"/>
          <a:ea typeface="+mn-ea"/>
          <a:cs typeface="+mn-cs"/>
        </a:defRPr>
      </a:lvl8pPr>
      <a:lvl9pPr marL="5492755" indent="-323103" algn="l" defTabSz="1292413" rtl="0" eaLnBrk="1" latinLnBrk="0" hangingPunct="1">
        <a:lnSpc>
          <a:spcPct val="90000"/>
        </a:lnSpc>
        <a:spcBef>
          <a:spcPts val="707"/>
        </a:spcBef>
        <a:buFont typeface="Arial" panose="020B0604020202020204" pitchFamily="34" charset="0"/>
        <a:buChar char="•"/>
        <a:defRPr sz="254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92413" rtl="0" eaLnBrk="1" latinLnBrk="0" hangingPunct="1">
        <a:defRPr sz="2544" kern="1200">
          <a:solidFill>
            <a:schemeClr val="tx1"/>
          </a:solidFill>
          <a:latin typeface="+mn-lt"/>
          <a:ea typeface="+mn-ea"/>
          <a:cs typeface="+mn-cs"/>
        </a:defRPr>
      </a:lvl1pPr>
      <a:lvl2pPr marL="646206" algn="l" defTabSz="1292413" rtl="0" eaLnBrk="1" latinLnBrk="0" hangingPunct="1">
        <a:defRPr sz="2544" kern="1200">
          <a:solidFill>
            <a:schemeClr val="tx1"/>
          </a:solidFill>
          <a:latin typeface="+mn-lt"/>
          <a:ea typeface="+mn-ea"/>
          <a:cs typeface="+mn-cs"/>
        </a:defRPr>
      </a:lvl2pPr>
      <a:lvl3pPr marL="1292413" algn="l" defTabSz="1292413" rtl="0" eaLnBrk="1" latinLnBrk="0" hangingPunct="1">
        <a:defRPr sz="2544" kern="1200">
          <a:solidFill>
            <a:schemeClr val="tx1"/>
          </a:solidFill>
          <a:latin typeface="+mn-lt"/>
          <a:ea typeface="+mn-ea"/>
          <a:cs typeface="+mn-cs"/>
        </a:defRPr>
      </a:lvl3pPr>
      <a:lvl4pPr marL="1938619" algn="l" defTabSz="1292413" rtl="0" eaLnBrk="1" latinLnBrk="0" hangingPunct="1">
        <a:defRPr sz="2544" kern="1200">
          <a:solidFill>
            <a:schemeClr val="tx1"/>
          </a:solidFill>
          <a:latin typeface="+mn-lt"/>
          <a:ea typeface="+mn-ea"/>
          <a:cs typeface="+mn-cs"/>
        </a:defRPr>
      </a:lvl4pPr>
      <a:lvl5pPr marL="2584826" algn="l" defTabSz="1292413" rtl="0" eaLnBrk="1" latinLnBrk="0" hangingPunct="1">
        <a:defRPr sz="2544" kern="1200">
          <a:solidFill>
            <a:schemeClr val="tx1"/>
          </a:solidFill>
          <a:latin typeface="+mn-lt"/>
          <a:ea typeface="+mn-ea"/>
          <a:cs typeface="+mn-cs"/>
        </a:defRPr>
      </a:lvl5pPr>
      <a:lvl6pPr marL="3231032" algn="l" defTabSz="1292413" rtl="0" eaLnBrk="1" latinLnBrk="0" hangingPunct="1">
        <a:defRPr sz="2544" kern="1200">
          <a:solidFill>
            <a:schemeClr val="tx1"/>
          </a:solidFill>
          <a:latin typeface="+mn-lt"/>
          <a:ea typeface="+mn-ea"/>
          <a:cs typeface="+mn-cs"/>
        </a:defRPr>
      </a:lvl6pPr>
      <a:lvl7pPr marL="3877239" algn="l" defTabSz="1292413" rtl="0" eaLnBrk="1" latinLnBrk="0" hangingPunct="1">
        <a:defRPr sz="2544" kern="1200">
          <a:solidFill>
            <a:schemeClr val="tx1"/>
          </a:solidFill>
          <a:latin typeface="+mn-lt"/>
          <a:ea typeface="+mn-ea"/>
          <a:cs typeface="+mn-cs"/>
        </a:defRPr>
      </a:lvl7pPr>
      <a:lvl8pPr marL="4523445" algn="l" defTabSz="1292413" rtl="0" eaLnBrk="1" latinLnBrk="0" hangingPunct="1">
        <a:defRPr sz="2544" kern="1200">
          <a:solidFill>
            <a:schemeClr val="tx1"/>
          </a:solidFill>
          <a:latin typeface="+mn-lt"/>
          <a:ea typeface="+mn-ea"/>
          <a:cs typeface="+mn-cs"/>
        </a:defRPr>
      </a:lvl8pPr>
      <a:lvl9pPr marL="5169652" algn="l" defTabSz="1292413" rtl="0" eaLnBrk="1" latinLnBrk="0" hangingPunct="1">
        <a:defRPr sz="254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391150" y="1300409"/>
            <a:ext cx="9847385" cy="675249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8426711" y="1509834"/>
            <a:ext cx="1846403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dirty="0"/>
              <a:t>L-Tryptophan</a:t>
            </a:r>
          </a:p>
          <a:p>
            <a:pPr algn="ctr"/>
            <a:r>
              <a:rPr lang="en-US" dirty="0"/>
              <a:t>(Precursor of IAA)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95677" y="3261997"/>
            <a:ext cx="508473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/>
              <a:t>IAA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877431" y="3760284"/>
            <a:ext cx="4077783" cy="2308324"/>
          </a:xfrm>
          <a:prstGeom prst="rect">
            <a:avLst/>
          </a:prstGeom>
          <a:solidFill>
            <a:srgbClr val="ACF8A2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/>
              <a:t>Storage forms of IAA</a:t>
            </a:r>
          </a:p>
          <a:p>
            <a:pPr marL="285750" indent="-285750">
              <a:buFontTx/>
              <a:buChar char="-"/>
            </a:pPr>
            <a:r>
              <a:rPr lang="en-US" dirty="0"/>
              <a:t>N-(3-Indolylacetyl)-L-alanine</a:t>
            </a:r>
          </a:p>
          <a:p>
            <a:pPr marL="285750" indent="-285750">
              <a:buFontTx/>
              <a:buChar char="-"/>
            </a:pPr>
            <a:r>
              <a:rPr lang="en-US" dirty="0"/>
              <a:t>N-(3-Indolylacetyl)-L-phenylalanine</a:t>
            </a:r>
          </a:p>
          <a:p>
            <a:pPr marL="285750" indent="-285750">
              <a:buFontTx/>
              <a:buChar char="-"/>
            </a:pPr>
            <a:r>
              <a:rPr lang="en-US" dirty="0"/>
              <a:t>Indole-3-acetyl glycine</a:t>
            </a:r>
          </a:p>
          <a:p>
            <a:pPr marL="285750" indent="-285750">
              <a:buFontTx/>
              <a:buChar char="-"/>
            </a:pPr>
            <a:r>
              <a:rPr lang="en-US" dirty="0"/>
              <a:t>Indole-3-acetyl glutamic acid,</a:t>
            </a:r>
          </a:p>
          <a:p>
            <a:pPr marL="285750" indent="-285750">
              <a:buFontTx/>
              <a:buChar char="-"/>
            </a:pPr>
            <a:r>
              <a:rPr lang="en-US" dirty="0"/>
              <a:t>Indole-3-acetyl-L-aspartic acid</a:t>
            </a:r>
          </a:p>
          <a:p>
            <a:pPr marL="285750" indent="-285750">
              <a:buFontTx/>
              <a:buChar char="-"/>
            </a:pPr>
            <a:r>
              <a:rPr lang="en-US" dirty="0"/>
              <a:t>Indole-3-acetyl-L-leucine methyl ester </a:t>
            </a:r>
          </a:p>
          <a:p>
            <a:pPr marL="285750" indent="-285750">
              <a:buFontTx/>
              <a:buChar char="-"/>
            </a:pPr>
            <a:r>
              <a:rPr lang="en-US" dirty="0"/>
              <a:t>1-O-indol-3-ylacetylglucose 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 rot="5400000">
            <a:off x="8984149" y="2478246"/>
            <a:ext cx="731520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 rot="10800000" flipV="1">
            <a:off x="4689303" y="3946605"/>
            <a:ext cx="4133088" cy="20313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Structurally related to IAA (no IAA activity) </a:t>
            </a:r>
          </a:p>
          <a:p>
            <a:pPr marL="285750" indent="-285750">
              <a:buFontTx/>
              <a:buChar char="-"/>
            </a:pPr>
            <a:r>
              <a:rPr lang="en-US" dirty="0"/>
              <a:t>3-Indolepropionic acid</a:t>
            </a:r>
          </a:p>
          <a:p>
            <a:pPr marL="285750" indent="-285750">
              <a:buFontTx/>
              <a:buChar char="-"/>
            </a:pPr>
            <a:r>
              <a:rPr lang="en-US" dirty="0"/>
              <a:t>3-Indoleacetonitrile, and </a:t>
            </a:r>
          </a:p>
          <a:p>
            <a:pPr marL="285750" indent="-285750">
              <a:buFontTx/>
              <a:buChar char="-"/>
            </a:pPr>
            <a:r>
              <a:rPr lang="en-US" dirty="0"/>
              <a:t>2-oxindole-3-acetic acid</a:t>
            </a:r>
          </a:p>
          <a:p>
            <a:r>
              <a:rPr lang="en-US" dirty="0"/>
              <a:t>Synthetic IAA</a:t>
            </a:r>
          </a:p>
          <a:p>
            <a:pPr marL="285750" indent="-285750">
              <a:buFontTx/>
              <a:buChar char="-"/>
            </a:pPr>
            <a:r>
              <a:rPr lang="en-US" dirty="0"/>
              <a:t>Methyl indole-3-acetate</a:t>
            </a:r>
          </a:p>
          <a:p>
            <a:pPr marL="285750" indent="-285750">
              <a:buFontTx/>
              <a:buChar char="-"/>
            </a:pPr>
            <a:r>
              <a:rPr lang="en-US" dirty="0"/>
              <a:t>Indole-3-butyric acid</a:t>
            </a:r>
            <a:endParaRPr lang="en-US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283365" y="6312994"/>
            <a:ext cx="4133088" cy="14773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Metabolic products of IAA degradation</a:t>
            </a:r>
          </a:p>
          <a:p>
            <a:pPr marL="285750" indent="-285750">
              <a:buFontTx/>
              <a:buChar char="-"/>
            </a:pPr>
            <a:r>
              <a:rPr lang="en-US" dirty="0"/>
              <a:t>Indole-3-carboxaldehyde, </a:t>
            </a:r>
          </a:p>
          <a:p>
            <a:pPr marL="285750" indent="-285750">
              <a:buFontTx/>
              <a:buChar char="-"/>
            </a:pPr>
            <a:r>
              <a:rPr lang="en-US" dirty="0"/>
              <a:t>Indole-3-carboxylic acid, </a:t>
            </a:r>
          </a:p>
          <a:p>
            <a:pPr marL="285750" indent="-285750">
              <a:buFontTx/>
              <a:buChar char="-"/>
            </a:pPr>
            <a:r>
              <a:rPr lang="en-US" dirty="0"/>
              <a:t>Indole-3-lactic acid</a:t>
            </a:r>
          </a:p>
          <a:p>
            <a:pPr marL="285750" indent="-285750">
              <a:buFontTx/>
              <a:buChar char="-"/>
            </a:pPr>
            <a:r>
              <a:rPr lang="en-US" dirty="0"/>
              <a:t>3-Indoleacrylic acid </a:t>
            </a:r>
          </a:p>
        </p:txBody>
      </p:sp>
      <p:cxnSp>
        <p:nvCxnSpPr>
          <p:cNvPr id="18" name="Straight Arrow Connector 17"/>
          <p:cNvCxnSpPr/>
          <p:nvPr/>
        </p:nvCxnSpPr>
        <p:spPr>
          <a:xfrm rot="5400000">
            <a:off x="8984150" y="4748116"/>
            <a:ext cx="731520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67CDCF19-D420-3934-84DA-3D2C811AB44D}"/>
              </a:ext>
            </a:extLst>
          </p:cNvPr>
          <p:cNvSpPr txBox="1"/>
          <p:nvPr/>
        </p:nvSpPr>
        <p:spPr>
          <a:xfrm>
            <a:off x="3235569" y="8465788"/>
            <a:ext cx="12192000" cy="3554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56080" algn="just">
              <a:lnSpc>
                <a:spcPct val="95000"/>
              </a:lnSpc>
              <a:spcBef>
                <a:spcPts val="1200"/>
              </a:spcBef>
              <a:spcAft>
                <a:spcPts val="600"/>
              </a:spcAft>
            </a:pP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Supplementary Figure 1. Details of metabolites identified related to IAA biosynthesis, storage and degradation.</a:t>
            </a:r>
            <a:endParaRPr lang="fr-FR" sz="1100" dirty="0">
              <a:solidFill>
                <a:srgbClr val="000000"/>
              </a:solidFill>
              <a:effectLst/>
              <a:latin typeface="Palatino Linotype" panose="0204050205050503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04293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2956</TotalTime>
  <Words>87</Words>
  <Application>Microsoft Macintosh PowerPoint</Application>
  <PresentationFormat>Personnalisé</PresentationFormat>
  <Paragraphs>25</Paragraphs>
  <Slides>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Palatino Linotype</vt:lpstr>
      <vt:lpstr>Times New Roman</vt:lpstr>
      <vt:lpstr>Office Theme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Author</dc:creator>
  <cp:lastModifiedBy>office</cp:lastModifiedBy>
  <cp:revision>86</cp:revision>
  <dcterms:created xsi:type="dcterms:W3CDTF">2023-03-29T00:41:45Z</dcterms:created>
  <dcterms:modified xsi:type="dcterms:W3CDTF">2023-05-29T14:01:23Z</dcterms:modified>
</cp:coreProperties>
</file>