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</p:sldIdLst>
  <p:sldSz cx="18288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65"/>
  </p:normalViewPr>
  <p:slideViewPr>
    <p:cSldViewPr snapToGrid="0">
      <p:cViewPr varScale="1">
        <p:scale>
          <a:sx n="44" d="100"/>
          <a:sy n="44" d="100"/>
        </p:scale>
        <p:origin x="1824" y="2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44726"/>
            <a:ext cx="15544800" cy="4775200"/>
          </a:xfrm>
        </p:spPr>
        <p:txBody>
          <a:bodyPr anchor="b"/>
          <a:lstStyle>
            <a:lvl1pPr algn="ctr"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0" y="7204076"/>
            <a:ext cx="13716000" cy="3311524"/>
          </a:xfrm>
        </p:spPr>
        <p:txBody>
          <a:bodyPr/>
          <a:lstStyle>
            <a:lvl1pPr marL="0" indent="0" algn="ctr">
              <a:buNone/>
              <a:defRPr sz="4800"/>
            </a:lvl1pPr>
            <a:lvl2pPr marL="914400" indent="0" algn="ctr">
              <a:buNone/>
              <a:defRPr sz="4000"/>
            </a:lvl2pPr>
            <a:lvl3pPr marL="1828800" indent="0" algn="ctr">
              <a:buNone/>
              <a:defRPr sz="3600"/>
            </a:lvl3pPr>
            <a:lvl4pPr marL="2743200" indent="0" algn="ctr">
              <a:buNone/>
              <a:defRPr sz="3200"/>
            </a:lvl4pPr>
            <a:lvl5pPr marL="3657600" indent="0" algn="ctr">
              <a:buNone/>
              <a:defRPr sz="3200"/>
            </a:lvl5pPr>
            <a:lvl6pPr marL="4572000" indent="0" algn="ctr">
              <a:buNone/>
              <a:defRPr sz="3200"/>
            </a:lvl6pPr>
            <a:lvl7pPr marL="5486400" indent="0" algn="ctr">
              <a:buNone/>
              <a:defRPr sz="3200"/>
            </a:lvl7pPr>
            <a:lvl8pPr marL="6400800" indent="0" algn="ctr">
              <a:buNone/>
              <a:defRPr sz="3200"/>
            </a:lvl8pPr>
            <a:lvl9pPr marL="7315200" indent="0" algn="ctr">
              <a:buNone/>
              <a:defRPr sz="3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9532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453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1" y="730250"/>
            <a:ext cx="3943350" cy="116236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1" y="730250"/>
            <a:ext cx="11601450" cy="11623676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510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4589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47776" y="3419479"/>
            <a:ext cx="15773400" cy="5705474"/>
          </a:xfrm>
        </p:spPr>
        <p:txBody>
          <a:bodyPr anchor="b"/>
          <a:lstStyle>
            <a:lvl1pPr>
              <a:defRPr sz="1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47776" y="9178929"/>
            <a:ext cx="15773400" cy="3000374"/>
          </a:xfrm>
        </p:spPr>
        <p:txBody>
          <a:bodyPr/>
          <a:lstStyle>
            <a:lvl1pPr marL="0" indent="0">
              <a:buNone/>
              <a:defRPr sz="4800">
                <a:solidFill>
                  <a:schemeClr val="tx1"/>
                </a:solidFill>
              </a:defRPr>
            </a:lvl1pPr>
            <a:lvl2pPr marL="914400" indent="0">
              <a:buNone/>
              <a:defRPr sz="40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389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8300" y="3651250"/>
            <a:ext cx="7772400" cy="87026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88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730253"/>
            <a:ext cx="15773400" cy="265112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9684" y="3362326"/>
            <a:ext cx="7736680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9684" y="5010150"/>
            <a:ext cx="7736680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58301" y="3362326"/>
            <a:ext cx="7774782" cy="1647824"/>
          </a:xfrm>
        </p:spPr>
        <p:txBody>
          <a:bodyPr anchor="b"/>
          <a:lstStyle>
            <a:lvl1pPr marL="0" indent="0">
              <a:buNone/>
              <a:defRPr sz="4800" b="1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58301" y="5010150"/>
            <a:ext cx="7774782" cy="736917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370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07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199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74782" y="1974853"/>
            <a:ext cx="9258300" cy="9747250"/>
          </a:xfrm>
        </p:spPr>
        <p:txBody>
          <a:bodyPr/>
          <a:lstStyle>
            <a:lvl1pPr>
              <a:defRPr sz="6400"/>
            </a:lvl1pPr>
            <a:lvl2pPr>
              <a:defRPr sz="5600"/>
            </a:lvl2pPr>
            <a:lvl3pPr>
              <a:defRPr sz="4800"/>
            </a:lvl3pPr>
            <a:lvl4pPr>
              <a:defRPr sz="4000"/>
            </a:lvl4pPr>
            <a:lvl5pPr>
              <a:defRPr sz="4000"/>
            </a:lvl5pPr>
            <a:lvl6pPr>
              <a:defRPr sz="4000"/>
            </a:lvl6pPr>
            <a:lvl7pPr>
              <a:defRPr sz="4000"/>
            </a:lvl7pPr>
            <a:lvl8pPr>
              <a:defRPr sz="4000"/>
            </a:lvl8pPr>
            <a:lvl9pPr>
              <a:defRPr sz="4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54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82" y="914400"/>
            <a:ext cx="5898356" cy="3200400"/>
          </a:xfrm>
        </p:spPr>
        <p:txBody>
          <a:bodyPr anchor="b"/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774782" y="1974853"/>
            <a:ext cx="9258300" cy="9747250"/>
          </a:xfrm>
        </p:spPr>
        <p:txBody>
          <a:bodyPr anchor="t"/>
          <a:lstStyle>
            <a:lvl1pPr marL="0" indent="0">
              <a:buNone/>
              <a:defRPr sz="6400"/>
            </a:lvl1pPr>
            <a:lvl2pPr marL="914400" indent="0">
              <a:buNone/>
              <a:defRPr sz="5600"/>
            </a:lvl2pPr>
            <a:lvl3pPr marL="1828800" indent="0">
              <a:buNone/>
              <a:defRPr sz="4800"/>
            </a:lvl3pPr>
            <a:lvl4pPr marL="2743200" indent="0">
              <a:buNone/>
              <a:defRPr sz="4000"/>
            </a:lvl4pPr>
            <a:lvl5pPr marL="3657600" indent="0">
              <a:buNone/>
              <a:defRPr sz="4000"/>
            </a:lvl5pPr>
            <a:lvl6pPr marL="4572000" indent="0">
              <a:buNone/>
              <a:defRPr sz="4000"/>
            </a:lvl6pPr>
            <a:lvl7pPr marL="5486400" indent="0">
              <a:buNone/>
              <a:defRPr sz="4000"/>
            </a:lvl7pPr>
            <a:lvl8pPr marL="6400800" indent="0">
              <a:buNone/>
              <a:defRPr sz="4000"/>
            </a:lvl8pPr>
            <a:lvl9pPr marL="7315200" indent="0">
              <a:buNone/>
              <a:defRPr sz="4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59682" y="4114800"/>
            <a:ext cx="5898356" cy="7623176"/>
          </a:xfrm>
        </p:spPr>
        <p:txBody>
          <a:bodyPr/>
          <a:lstStyle>
            <a:lvl1pPr marL="0" indent="0">
              <a:buNone/>
              <a:defRPr sz="3200"/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9266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7300" y="730253"/>
            <a:ext cx="157734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7300" y="3651250"/>
            <a:ext cx="157734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73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99E996-4890-438E-9FD7-50018397BBFB}" type="datetimeFigureOut">
              <a:rPr lang="en-US" smtClean="0"/>
              <a:t>5/29/23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12712703"/>
            <a:ext cx="61722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915900" y="12712703"/>
            <a:ext cx="41148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86287-EB65-4800-88D6-77AE2FEE9985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749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0865" y="511373"/>
            <a:ext cx="8483193" cy="64008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023" y="511373"/>
            <a:ext cx="8329574" cy="6400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4023" y="511373"/>
            <a:ext cx="1331711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YT-h vs YT-y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200865" y="511373"/>
            <a:ext cx="1282018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YT-y vs YT-f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455" y="7035027"/>
            <a:ext cx="7844002" cy="595747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2420202" y="7665075"/>
            <a:ext cx="129644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YT-f vs YT-p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CBA195A-A280-F67F-9803-C2EDECE2FB01}"/>
              </a:ext>
            </a:extLst>
          </p:cNvPr>
          <p:cNvSpPr txBox="1"/>
          <p:nvPr/>
        </p:nvSpPr>
        <p:spPr>
          <a:xfrm>
            <a:off x="2123768" y="12991999"/>
            <a:ext cx="15338322" cy="3554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656080" algn="just">
              <a:lnSpc>
                <a:spcPct val="95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Supplementary Figure 4. Classification of KEGG pathways to which the DEGs in YT-h vs YT-y, RT-y vs RT-f, and YT-f vs YT-p were enriched. </a:t>
            </a:r>
            <a:endParaRPr lang="fr-FR" sz="1100" dirty="0">
              <a:solidFill>
                <a:srgbClr val="000000"/>
              </a:solidFill>
              <a:effectLst/>
              <a:latin typeface="Palatino Linotype" panose="0204050205050503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729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</TotalTime>
  <Words>37</Words>
  <Application>Microsoft Macintosh PowerPoint</Application>
  <PresentationFormat>Personnalisé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Palatino Linotype</vt:lpstr>
      <vt:lpstr>Times New Roman</vt:lpstr>
      <vt:lpstr>Office Theme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office</cp:lastModifiedBy>
  <cp:revision>4</cp:revision>
  <dcterms:created xsi:type="dcterms:W3CDTF">2023-03-26T19:23:43Z</dcterms:created>
  <dcterms:modified xsi:type="dcterms:W3CDTF">2023-05-29T14:02:33Z</dcterms:modified>
</cp:coreProperties>
</file>