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18288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5"/>
  </p:normalViewPr>
  <p:slideViewPr>
    <p:cSldViewPr snapToGrid="0">
      <p:cViewPr varScale="1">
        <p:scale>
          <a:sx n="67" d="100"/>
          <a:sy n="67" d="100"/>
        </p:scale>
        <p:origin x="464" y="1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496484"/>
            <a:ext cx="13716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4802717"/>
            <a:ext cx="13716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01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4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486834"/>
            <a:ext cx="394335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486834"/>
            <a:ext cx="11601450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719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832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279652"/>
            <a:ext cx="157734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119285"/>
            <a:ext cx="157734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2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434167"/>
            <a:ext cx="777240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434167"/>
            <a:ext cx="777240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27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486834"/>
            <a:ext cx="157734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241551"/>
            <a:ext cx="7736681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340100"/>
            <a:ext cx="7736681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241551"/>
            <a:ext cx="7774782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340100"/>
            <a:ext cx="77747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970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527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779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09600"/>
            <a:ext cx="5898356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316567"/>
            <a:ext cx="92583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2743200"/>
            <a:ext cx="5898356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99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09600"/>
            <a:ext cx="5898356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316567"/>
            <a:ext cx="92583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2743200"/>
            <a:ext cx="5898356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038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486834"/>
            <a:ext cx="157734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434167"/>
            <a:ext cx="157734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8475134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8475134"/>
            <a:ext cx="6172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8475134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56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81" y="861862"/>
            <a:ext cx="8329573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0918" y="1196628"/>
            <a:ext cx="134645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RT-h vs RT-y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1419" y="861862"/>
            <a:ext cx="8329573" cy="6400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47760" y="1011961"/>
            <a:ext cx="129676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RT-y vs RT-f</a:t>
            </a:r>
          </a:p>
        </p:txBody>
      </p:sp>
      <p:sp>
        <p:nvSpPr>
          <p:cNvPr id="2" name="Rectangle 1"/>
          <p:cNvSpPr/>
          <p:nvPr/>
        </p:nvSpPr>
        <p:spPr>
          <a:xfrm>
            <a:off x="211015" y="492369"/>
            <a:ext cx="17559977" cy="771378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CC1F77B-81FC-0B53-FB26-B92B0CA91E62}"/>
              </a:ext>
            </a:extLst>
          </p:cNvPr>
          <p:cNvSpPr txBox="1"/>
          <p:nvPr/>
        </p:nvSpPr>
        <p:spPr>
          <a:xfrm>
            <a:off x="1047750" y="8416430"/>
            <a:ext cx="15640050" cy="355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6080" algn="just">
              <a:lnSpc>
                <a:spcPct val="95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3. Classification of KEGG pathways to which the DEGs in RT-h vs RT-y and RT-y vs RT-f were enriched. </a:t>
            </a:r>
            <a:endParaRPr lang="fr-FR" sz="1100" dirty="0">
              <a:solidFill>
                <a:srgbClr val="000000"/>
              </a:solidFill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839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29</Words>
  <Application>Microsoft Macintosh PowerPoint</Application>
  <PresentationFormat>Personnalisé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Times New Roman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office</cp:lastModifiedBy>
  <cp:revision>6</cp:revision>
  <dcterms:created xsi:type="dcterms:W3CDTF">2023-03-26T19:23:43Z</dcterms:created>
  <dcterms:modified xsi:type="dcterms:W3CDTF">2023-05-29T14:00:42Z</dcterms:modified>
</cp:coreProperties>
</file>