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91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44" userDrawn="1">
          <p15:clr>
            <a:srgbClr val="A4A3A4"/>
          </p15:clr>
        </p15:guide>
        <p15:guide id="2" pos="3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799AD5"/>
    <a:srgbClr val="3C6CC2"/>
    <a:srgbClr val="63D9FF"/>
    <a:srgbClr val="21C8FF"/>
    <a:srgbClr val="1D41D5"/>
    <a:srgbClr val="0B5FD1"/>
    <a:srgbClr val="FF9900"/>
    <a:srgbClr val="CDE9EB"/>
    <a:srgbClr val="D4ED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9362" autoAdjust="0"/>
  </p:normalViewPr>
  <p:slideViewPr>
    <p:cSldViewPr showGuides="1">
      <p:cViewPr>
        <p:scale>
          <a:sx n="100" d="100"/>
          <a:sy n="100" d="100"/>
        </p:scale>
        <p:origin x="952" y="-2520"/>
      </p:cViewPr>
      <p:guideLst>
        <p:guide orient="horz" pos="4844"/>
        <p:guide pos="35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607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jpeg"/><Relationship Id="rId39" Type="http://schemas.openxmlformats.org/officeDocument/2006/relationships/oleObject" Target="../embeddings/oleObject1.bin"/><Relationship Id="rId21" Type="http://schemas.openxmlformats.org/officeDocument/2006/relationships/image" Target="../media/image19.tiff"/><Relationship Id="rId34" Type="http://schemas.openxmlformats.org/officeDocument/2006/relationships/image" Target="../media/image30.png"/><Relationship Id="rId42" Type="http://schemas.openxmlformats.org/officeDocument/2006/relationships/image" Target="../media/image35.emf"/><Relationship Id="rId47" Type="http://schemas.openxmlformats.org/officeDocument/2006/relationships/image" Target="../media/image38.png"/><Relationship Id="rId50" Type="http://schemas.microsoft.com/office/2007/relationships/hdphoto" Target="../media/hdphoto6.wdp"/><Relationship Id="rId55" Type="http://schemas.openxmlformats.org/officeDocument/2006/relationships/oleObject" Target="../embeddings/oleObject4.bin"/><Relationship Id="rId63" Type="http://schemas.microsoft.com/office/2007/relationships/hdphoto" Target="../media/hdphoto10.wdp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29" Type="http://schemas.openxmlformats.org/officeDocument/2006/relationships/image" Target="../media/image26.jpeg"/><Relationship Id="rId41" Type="http://schemas.openxmlformats.org/officeDocument/2006/relationships/oleObject" Target="../embeddings/oleObject2.bin"/><Relationship Id="rId54" Type="http://schemas.microsoft.com/office/2007/relationships/hdphoto" Target="../media/hdphoto8.wdp"/><Relationship Id="rId6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32" Type="http://schemas.openxmlformats.org/officeDocument/2006/relationships/image" Target="../media/image28.jpeg"/><Relationship Id="rId37" Type="http://schemas.microsoft.com/office/2007/relationships/hdphoto" Target="../media/hdphoto3.wdp"/><Relationship Id="rId40" Type="http://schemas.openxmlformats.org/officeDocument/2006/relationships/image" Target="../media/image34.emf"/><Relationship Id="rId45" Type="http://schemas.openxmlformats.org/officeDocument/2006/relationships/image" Target="../media/image37.png"/><Relationship Id="rId53" Type="http://schemas.openxmlformats.org/officeDocument/2006/relationships/image" Target="../media/image41.png"/><Relationship Id="rId58" Type="http://schemas.openxmlformats.org/officeDocument/2006/relationships/image" Target="../media/image43.emf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28" Type="http://schemas.microsoft.com/office/2007/relationships/hdphoto" Target="../media/hdphoto1.wdp"/><Relationship Id="rId36" Type="http://schemas.openxmlformats.org/officeDocument/2006/relationships/image" Target="../media/image32.png"/><Relationship Id="rId49" Type="http://schemas.openxmlformats.org/officeDocument/2006/relationships/image" Target="../media/image39.png"/><Relationship Id="rId57" Type="http://schemas.openxmlformats.org/officeDocument/2006/relationships/oleObject" Target="../embeddings/oleObject5.bin"/><Relationship Id="rId61" Type="http://schemas.openxmlformats.org/officeDocument/2006/relationships/image" Target="../media/image45.pn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microsoft.com/office/2007/relationships/hdphoto" Target="../media/hdphoto2.wdp"/><Relationship Id="rId44" Type="http://schemas.openxmlformats.org/officeDocument/2006/relationships/image" Target="../media/image36.emf"/><Relationship Id="rId52" Type="http://schemas.microsoft.com/office/2007/relationships/hdphoto" Target="../media/hdphoto7.wdp"/><Relationship Id="rId60" Type="http://schemas.microsoft.com/office/2007/relationships/hdphoto" Target="../media/hdphoto9.wdp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tiff"/><Relationship Id="rId27" Type="http://schemas.openxmlformats.org/officeDocument/2006/relationships/image" Target="../media/image25.png"/><Relationship Id="rId30" Type="http://schemas.openxmlformats.org/officeDocument/2006/relationships/image" Target="../media/image27.png"/><Relationship Id="rId35" Type="http://schemas.openxmlformats.org/officeDocument/2006/relationships/image" Target="../media/image31.png"/><Relationship Id="rId43" Type="http://schemas.openxmlformats.org/officeDocument/2006/relationships/oleObject" Target="../embeddings/oleObject3.bin"/><Relationship Id="rId48" Type="http://schemas.microsoft.com/office/2007/relationships/hdphoto" Target="../media/hdphoto5.wdp"/><Relationship Id="rId56" Type="http://schemas.openxmlformats.org/officeDocument/2006/relationships/image" Target="../media/image42.emf"/><Relationship Id="rId64" Type="http://schemas.openxmlformats.org/officeDocument/2006/relationships/image" Target="../media/image47.png"/><Relationship Id="rId8" Type="http://schemas.openxmlformats.org/officeDocument/2006/relationships/image" Target="../media/image6.jpeg"/><Relationship Id="rId51" Type="http://schemas.openxmlformats.org/officeDocument/2006/relationships/image" Target="../media/image40.png"/><Relationship Id="rId3" Type="http://schemas.openxmlformats.org/officeDocument/2006/relationships/image" Target="../media/image1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33" Type="http://schemas.openxmlformats.org/officeDocument/2006/relationships/image" Target="../media/image29.jpeg"/><Relationship Id="rId38" Type="http://schemas.openxmlformats.org/officeDocument/2006/relationships/image" Target="../media/image33.jpeg"/><Relationship Id="rId46" Type="http://schemas.microsoft.com/office/2007/relationships/hdphoto" Target="../media/hdphoto4.wdp"/><Relationship Id="rId5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>
            <a:extLst>
              <a:ext uri="{FF2B5EF4-FFF2-40B4-BE49-F238E27FC236}">
                <a16:creationId xmlns:a16="http://schemas.microsoft.com/office/drawing/2014/main" id="{4AB89F24-6CD0-EB5F-4F13-B060B051E964}"/>
              </a:ext>
            </a:extLst>
          </p:cNvPr>
          <p:cNvGrpSpPr/>
          <p:nvPr/>
        </p:nvGrpSpPr>
        <p:grpSpPr>
          <a:xfrm>
            <a:off x="121135" y="51336"/>
            <a:ext cx="6615730" cy="9726200"/>
            <a:chOff x="121135" y="51336"/>
            <a:chExt cx="6615730" cy="97262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3A355CF-AB8E-ACE6-2D84-D0A9BB2879C9}"/>
                </a:ext>
              </a:extLst>
            </p:cNvPr>
            <p:cNvSpPr/>
            <p:nvPr/>
          </p:nvSpPr>
          <p:spPr>
            <a:xfrm>
              <a:off x="121135" y="51336"/>
              <a:ext cx="6615730" cy="972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41885" y="1552568"/>
              <a:ext cx="432009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48h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24262" y="488976"/>
              <a:ext cx="496954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Pos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16156" y="481600"/>
              <a:ext cx="439545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Neg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46374" y="1128520"/>
              <a:ext cx="405136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24h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21703" y="488976"/>
              <a:ext cx="532532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NC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53954" y="1819326"/>
              <a:ext cx="569870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10mM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28390" y="1819325"/>
              <a:ext cx="604100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20mM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32620" y="1819325"/>
              <a:ext cx="580561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30mM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945" y="681466"/>
              <a:ext cx="417600" cy="3921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60" y="680800"/>
              <a:ext cx="417600" cy="3921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169" y="683499"/>
              <a:ext cx="417600" cy="3921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945" y="1086199"/>
              <a:ext cx="417600" cy="3921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60" y="1083658"/>
              <a:ext cx="417600" cy="3921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169" y="1079661"/>
              <a:ext cx="417600" cy="3921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945" y="1468054"/>
              <a:ext cx="417600" cy="3921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60" y="1477401"/>
              <a:ext cx="417600" cy="3921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169" y="1477504"/>
              <a:ext cx="417600" cy="392100"/>
            </a:xfrm>
            <a:prstGeom prst="rect">
              <a:avLst/>
            </a:prstGeom>
            <a:noFill/>
          </p:spPr>
        </p:pic>
        <p:cxnSp>
          <p:nvCxnSpPr>
            <p:cNvPr id="25" name="直接连接符 24"/>
            <p:cNvCxnSpPr/>
            <p:nvPr/>
          </p:nvCxnSpPr>
          <p:spPr>
            <a:xfrm>
              <a:off x="646440" y="1079661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组合 27"/>
            <p:cNvGrpSpPr/>
            <p:nvPr/>
          </p:nvGrpSpPr>
          <p:grpSpPr>
            <a:xfrm>
              <a:off x="597295" y="2441465"/>
              <a:ext cx="1842533" cy="1616789"/>
              <a:chOff x="523310" y="3888514"/>
              <a:chExt cx="2736333" cy="2494571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591810" y="3888514"/>
                <a:ext cx="758848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Pos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308786" y="3888514"/>
                <a:ext cx="671186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Neg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525517" y="4975392"/>
                <a:ext cx="684000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0.5h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048995" y="3911274"/>
                <a:ext cx="789241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NC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23310" y="6006175"/>
                <a:ext cx="781869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1μM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35535" y="6006174"/>
                <a:ext cx="696182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5μM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915242" y="6006175"/>
                <a:ext cx="923201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10μM</a:t>
                </a:r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488" y="4185131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6823" y="4187170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6111" y="4203398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63488" y="4840259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6823" y="4845724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6111" y="4851869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487" y="5458146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6823" y="5464461"/>
                <a:ext cx="620175" cy="620175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6111" y="5458148"/>
                <a:ext cx="620175" cy="620175"/>
              </a:xfrm>
              <a:prstGeom prst="rect">
                <a:avLst/>
              </a:prstGeom>
            </p:spPr>
          </p:pic>
          <p:sp>
            <p:nvSpPr>
              <p:cNvPr id="46" name="文本框 45"/>
              <p:cNvSpPr txBox="1"/>
              <p:nvPr/>
            </p:nvSpPr>
            <p:spPr>
              <a:xfrm>
                <a:off x="2535884" y="5610895"/>
                <a:ext cx="723759" cy="376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/>
                </a:lvl1pPr>
              </a:lstStyle>
              <a:p>
                <a:pPr lvl="0" algn="l">
                  <a:buClrTx/>
                  <a:buSzTx/>
                  <a:buFontTx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1h</a:t>
                </a:r>
              </a:p>
            </p:txBody>
          </p:sp>
        </p:grpSp>
        <p:sp>
          <p:nvSpPr>
            <p:cNvPr id="55" name="文本框 16"/>
            <p:cNvSpPr txBox="1"/>
            <p:nvPr/>
          </p:nvSpPr>
          <p:spPr>
            <a:xfrm>
              <a:off x="288698" y="185429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9" name="文本框 16"/>
            <p:cNvSpPr txBox="1"/>
            <p:nvPr/>
          </p:nvSpPr>
          <p:spPr>
            <a:xfrm>
              <a:off x="2355229" y="185429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60" name="文本框 16"/>
            <p:cNvSpPr txBox="1"/>
            <p:nvPr/>
          </p:nvSpPr>
          <p:spPr>
            <a:xfrm>
              <a:off x="4624334" y="185429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61" name="文本框 16"/>
            <p:cNvSpPr txBox="1"/>
            <p:nvPr/>
          </p:nvSpPr>
          <p:spPr>
            <a:xfrm>
              <a:off x="281760" y="2272664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2341861" y="2272664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63" name="文本框 16"/>
            <p:cNvSpPr txBox="1"/>
            <p:nvPr/>
          </p:nvSpPr>
          <p:spPr>
            <a:xfrm>
              <a:off x="4594678" y="2272664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974956" y="1924848"/>
              <a:ext cx="387078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HG</a:t>
              </a:r>
            </a:p>
          </p:txBody>
        </p:sp>
        <p:cxnSp>
          <p:nvCxnSpPr>
            <p:cNvPr id="64" name="直接箭头连接符 63"/>
            <p:cNvCxnSpPr/>
            <p:nvPr/>
          </p:nvCxnSpPr>
          <p:spPr>
            <a:xfrm>
              <a:off x="619196" y="4032341"/>
              <a:ext cx="135828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1955411" y="3913719"/>
              <a:ext cx="550660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TG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645644" y="3052066"/>
              <a:ext cx="13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/>
            <p:cNvCxnSpPr/>
            <p:nvPr/>
          </p:nvCxnSpPr>
          <p:spPr>
            <a:xfrm>
              <a:off x="646440" y="2047921"/>
              <a:ext cx="135828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A2F0E014-213E-C6CD-C952-F009943BFD4A}"/>
                </a:ext>
              </a:extLst>
            </p:cNvPr>
            <p:cNvGrpSpPr/>
            <p:nvPr/>
          </p:nvGrpSpPr>
          <p:grpSpPr>
            <a:xfrm>
              <a:off x="4886417" y="527692"/>
              <a:ext cx="1635060" cy="1491972"/>
              <a:chOff x="4886682" y="724043"/>
              <a:chExt cx="1635060" cy="1503803"/>
            </a:xfrm>
          </p:grpSpPr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06B7E376-0B6E-9D59-B5E5-63E66E576574}"/>
                  </a:ext>
                </a:extLst>
              </p:cNvPr>
              <p:cNvSpPr txBox="1"/>
              <p:nvPr/>
            </p:nvSpPr>
            <p:spPr>
              <a:xfrm>
                <a:off x="5183175" y="1981625"/>
                <a:ext cx="10469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20mM HG-24h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9" name="图片 88">
                <a:extLst>
                  <a:ext uri="{FF2B5EF4-FFF2-40B4-BE49-F238E27FC236}">
                    <a16:creationId xmlns:a16="http://schemas.microsoft.com/office/drawing/2014/main" id="{1C88C32D-D95E-FD16-1287-475401CFF5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890" b="13865"/>
              <a:stretch/>
            </p:blipFill>
            <p:spPr>
              <a:xfrm>
                <a:off x="5223576" y="993871"/>
                <a:ext cx="869720" cy="1039634"/>
              </a:xfrm>
              <a:prstGeom prst="rect">
                <a:avLst/>
              </a:prstGeom>
            </p:spPr>
          </p:pic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B3D097BD-0DE5-2F5E-9872-B964257FF4B6}"/>
                  </a:ext>
                </a:extLst>
              </p:cNvPr>
              <p:cNvSpPr txBox="1"/>
              <p:nvPr/>
            </p:nvSpPr>
            <p:spPr>
              <a:xfrm rot="16200000">
                <a:off x="4413315" y="1259152"/>
                <a:ext cx="13468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IFN-γ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SPOT/1X10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 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splenocytes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F77FD25C-1B0E-0A9F-1AFF-2CD1910625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87858" y="808909"/>
                <a:ext cx="121268" cy="81878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文本框 182">
                <a:extLst>
                  <a:ext uri="{FF2B5EF4-FFF2-40B4-BE49-F238E27FC236}">
                    <a16:creationId xmlns:a16="http://schemas.microsoft.com/office/drawing/2014/main" id="{F87B3210-F841-B7B6-B21C-F0E5AED5228B}"/>
                  </a:ext>
                </a:extLst>
              </p:cNvPr>
              <p:cNvSpPr txBox="1"/>
              <p:nvPr/>
            </p:nvSpPr>
            <p:spPr>
              <a:xfrm>
                <a:off x="5474782" y="724043"/>
                <a:ext cx="10469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Isotype Ab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AC4AB755-50D3-A5E9-B65B-71CB2A4F633F}"/>
                  </a:ext>
                </a:extLst>
              </p:cNvPr>
              <p:cNvSpPr txBox="1"/>
              <p:nvPr/>
            </p:nvSpPr>
            <p:spPr>
              <a:xfrm>
                <a:off x="5474782" y="890788"/>
                <a:ext cx="1046960" cy="25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Anti H-2Kd Ab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id="{2925CBD5-4920-32AD-2F9F-56DB4CBE0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91103" y="967794"/>
                <a:ext cx="121268" cy="8187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E0EDA767-A8D3-4D0F-7738-7983956207AD}"/>
                </a:ext>
              </a:extLst>
            </p:cNvPr>
            <p:cNvGrpSpPr/>
            <p:nvPr/>
          </p:nvGrpSpPr>
          <p:grpSpPr>
            <a:xfrm>
              <a:off x="4905276" y="2488747"/>
              <a:ext cx="1636155" cy="1524239"/>
              <a:chOff x="4865786" y="2632792"/>
              <a:chExt cx="1636155" cy="1536326"/>
            </a:xfrm>
          </p:grpSpPr>
          <p:pic>
            <p:nvPicPr>
              <p:cNvPr id="93" name="图片 92">
                <a:extLst>
                  <a:ext uri="{FF2B5EF4-FFF2-40B4-BE49-F238E27FC236}">
                    <a16:creationId xmlns:a16="http://schemas.microsoft.com/office/drawing/2014/main" id="{C07EEB7B-2DDF-93CC-D0AE-3A1A1B5DFB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8695" y="2878546"/>
                <a:ext cx="1101447" cy="1255115"/>
              </a:xfrm>
              <a:prstGeom prst="rect">
                <a:avLst/>
              </a:prstGeom>
            </p:spPr>
          </p:pic>
          <p:sp>
            <p:nvSpPr>
              <p:cNvPr id="187" name="文本框 186">
                <a:extLst>
                  <a:ext uri="{FF2B5EF4-FFF2-40B4-BE49-F238E27FC236}">
                    <a16:creationId xmlns:a16="http://schemas.microsoft.com/office/drawing/2014/main" id="{FA25871F-248F-48C4-2992-46E30E76E287}"/>
                  </a:ext>
                </a:extLst>
              </p:cNvPr>
              <p:cNvSpPr txBox="1"/>
              <p:nvPr/>
            </p:nvSpPr>
            <p:spPr>
              <a:xfrm>
                <a:off x="5192456" y="3922897"/>
                <a:ext cx="10469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5μM TG-0.5h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id="{22B7045D-3EF3-3DAA-7C7C-778B070837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74365" y="2717658"/>
                <a:ext cx="121268" cy="81878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文本框 188">
                <a:extLst>
                  <a:ext uri="{FF2B5EF4-FFF2-40B4-BE49-F238E27FC236}">
                    <a16:creationId xmlns:a16="http://schemas.microsoft.com/office/drawing/2014/main" id="{2046DD8A-9F2C-4EF8-0AF3-F949A2F72CF3}"/>
                  </a:ext>
                </a:extLst>
              </p:cNvPr>
              <p:cNvSpPr txBox="1"/>
              <p:nvPr/>
            </p:nvSpPr>
            <p:spPr>
              <a:xfrm>
                <a:off x="5454981" y="2632792"/>
                <a:ext cx="10469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Isotype Ab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0" name="文本框 189">
                <a:extLst>
                  <a:ext uri="{FF2B5EF4-FFF2-40B4-BE49-F238E27FC236}">
                    <a16:creationId xmlns:a16="http://schemas.microsoft.com/office/drawing/2014/main" id="{8C6CB698-2D15-D276-18C3-556B1253AB63}"/>
                  </a:ext>
                </a:extLst>
              </p:cNvPr>
              <p:cNvSpPr txBox="1"/>
              <p:nvPr/>
            </p:nvSpPr>
            <p:spPr>
              <a:xfrm>
                <a:off x="5454981" y="2799537"/>
                <a:ext cx="1046960" cy="25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Anti H-2Kd Ab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id="{068C3E7B-5DC6-9EF6-8BA9-D5A4764BF7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77610" y="2876543"/>
                <a:ext cx="121268" cy="8187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文本框 191">
                <a:extLst>
                  <a:ext uri="{FF2B5EF4-FFF2-40B4-BE49-F238E27FC236}">
                    <a16:creationId xmlns:a16="http://schemas.microsoft.com/office/drawing/2014/main" id="{2DAD652B-48B8-BF08-6BEE-9602A9A1B703}"/>
                  </a:ext>
                </a:extLst>
              </p:cNvPr>
              <p:cNvSpPr txBox="1"/>
              <p:nvPr/>
            </p:nvSpPr>
            <p:spPr>
              <a:xfrm rot="16200000">
                <a:off x="4392419" y="3148722"/>
                <a:ext cx="13468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IFN-γ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SPOT/1X10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CD4</a:t>
                </a:r>
                <a:r>
                  <a:rPr lang="en-US" altLang="zh-CN" sz="10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 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splenocytes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1CCBC65-EA96-EF86-A306-9FD30AFF810A}"/>
                </a:ext>
              </a:extLst>
            </p:cNvPr>
            <p:cNvSpPr txBox="1"/>
            <p:nvPr/>
          </p:nvSpPr>
          <p:spPr>
            <a:xfrm>
              <a:off x="3525541" y="5173337"/>
              <a:ext cx="831107" cy="213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PE-H-2Db</a:t>
              </a:r>
              <a:endParaRPr lang="zh-CN" altLang="en-US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453C4D48-C38A-F314-8D0A-F6560953E057}"/>
                </a:ext>
              </a:extLst>
            </p:cNvPr>
            <p:cNvSpPr txBox="1"/>
            <p:nvPr/>
          </p:nvSpPr>
          <p:spPr>
            <a:xfrm>
              <a:off x="1476069" y="5154842"/>
              <a:ext cx="927259" cy="213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APC-H-2Kd</a:t>
              </a:r>
              <a:endParaRPr lang="zh-CN" altLang="en-US" dirty="0"/>
            </a:p>
          </p:txBody>
        </p:sp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56EE8422-FFCB-4720-99D4-F4F5ABB7D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4414" t="9215" r="59007" b="13187"/>
            <a:stretch/>
          </p:blipFill>
          <p:spPr>
            <a:xfrm>
              <a:off x="1340637" y="4270690"/>
              <a:ext cx="1219015" cy="922515"/>
            </a:xfrm>
            <a:prstGeom prst="rect">
              <a:avLst/>
            </a:prstGeom>
          </p:spPr>
        </p:pic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B4D544C1-920C-C27C-C2AC-2A1B90FB0B42}"/>
                </a:ext>
              </a:extLst>
            </p:cNvPr>
            <p:cNvSpPr/>
            <p:nvPr/>
          </p:nvSpPr>
          <p:spPr>
            <a:xfrm>
              <a:off x="4655743" y="4333367"/>
              <a:ext cx="198000" cy="7143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3224BEA3-E6D3-4CE6-4799-FECB37ABE614}"/>
                </a:ext>
              </a:extLst>
            </p:cNvPr>
            <p:cNvSpPr txBox="1"/>
            <p:nvPr/>
          </p:nvSpPr>
          <p:spPr>
            <a:xfrm>
              <a:off x="4835336" y="4232067"/>
              <a:ext cx="503664" cy="244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Blank</a:t>
              </a:r>
              <a:endParaRPr lang="zh-CN" altLang="en-US" dirty="0"/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2F027FD3-CAF8-7F80-184B-88010590DFE7}"/>
                </a:ext>
              </a:extLst>
            </p:cNvPr>
            <p:cNvSpPr/>
            <p:nvPr/>
          </p:nvSpPr>
          <p:spPr>
            <a:xfrm>
              <a:off x="4658053" y="4489391"/>
              <a:ext cx="198000" cy="71434"/>
            </a:xfrm>
            <a:prstGeom prst="roundRect">
              <a:avLst/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52A9A9D-9B16-6602-2FCB-1DEA9EF0B8F8}"/>
                </a:ext>
              </a:extLst>
            </p:cNvPr>
            <p:cNvSpPr txBox="1"/>
            <p:nvPr/>
          </p:nvSpPr>
          <p:spPr>
            <a:xfrm>
              <a:off x="4837846" y="4401328"/>
              <a:ext cx="588942" cy="213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NIT-1</a:t>
              </a:r>
              <a:endParaRPr lang="zh-CN" altLang="en-US" dirty="0"/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9ED9A7D1-B4D3-B301-9E57-0BA93D805633}"/>
                </a:ext>
              </a:extLst>
            </p:cNvPr>
            <p:cNvSpPr/>
            <p:nvPr/>
          </p:nvSpPr>
          <p:spPr>
            <a:xfrm>
              <a:off x="4655484" y="4642798"/>
              <a:ext cx="198000" cy="71434"/>
            </a:xfrm>
            <a:prstGeom prst="roundRect">
              <a:avLst/>
            </a:prstGeom>
            <a:noFill/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7FB228B-1A0F-9190-F801-0846307EA53D}"/>
                </a:ext>
              </a:extLst>
            </p:cNvPr>
            <p:cNvSpPr txBox="1"/>
            <p:nvPr/>
          </p:nvSpPr>
          <p:spPr>
            <a:xfrm>
              <a:off x="4832647" y="4553471"/>
              <a:ext cx="796083" cy="213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NIT-1-HG</a:t>
              </a:r>
              <a:endParaRPr lang="zh-CN" altLang="en-US" dirty="0"/>
            </a:p>
          </p:txBody>
        </p: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1A81412C-E115-05FE-3124-1B25F0F712B5}"/>
                </a:ext>
              </a:extLst>
            </p:cNvPr>
            <p:cNvSpPr/>
            <p:nvPr/>
          </p:nvSpPr>
          <p:spPr>
            <a:xfrm>
              <a:off x="4658809" y="4802967"/>
              <a:ext cx="198000" cy="71434"/>
            </a:xfrm>
            <a:prstGeom prst="roundRect">
              <a:avLst/>
            </a:prstGeom>
            <a:noFill/>
            <a:ln w="127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7CCC34A8-B70F-4525-825B-841BF53D1AB2}"/>
                </a:ext>
              </a:extLst>
            </p:cNvPr>
            <p:cNvSpPr txBox="1"/>
            <p:nvPr/>
          </p:nvSpPr>
          <p:spPr>
            <a:xfrm>
              <a:off x="4834056" y="4729076"/>
              <a:ext cx="726481" cy="244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NIT-1-TG</a:t>
              </a:r>
              <a:endParaRPr lang="zh-CN" altLang="en-US" dirty="0"/>
            </a:p>
          </p:txBody>
        </p: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4F7D7449-6DAE-4509-6C7B-90AA0A70A8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l="3640" t="11241" r="67636" b="12856"/>
            <a:stretch/>
          </p:blipFill>
          <p:spPr>
            <a:xfrm>
              <a:off x="3324476" y="4264698"/>
              <a:ext cx="1239526" cy="934641"/>
            </a:xfrm>
            <a:prstGeom prst="rect">
              <a:avLst/>
            </a:prstGeom>
          </p:spPr>
        </p:pic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029A1DC-4798-4BE4-91FE-3FDA8A00856A}"/>
                </a:ext>
              </a:extLst>
            </p:cNvPr>
            <p:cNvSpPr txBox="1"/>
            <p:nvPr/>
          </p:nvSpPr>
          <p:spPr>
            <a:xfrm rot="16200000">
              <a:off x="673365" y="4524941"/>
              <a:ext cx="10928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dirty="0"/>
                <a:t>Normalized to mode</a:t>
              </a:r>
              <a:endParaRPr lang="zh-CN" altLang="en-US" dirty="0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CA9E5B55-A908-A4A8-330D-9CCE240B9CD6}"/>
                </a:ext>
              </a:extLst>
            </p:cNvPr>
            <p:cNvSpPr txBox="1"/>
            <p:nvPr/>
          </p:nvSpPr>
          <p:spPr>
            <a:xfrm rot="16200000">
              <a:off x="2654198" y="4502072"/>
              <a:ext cx="10014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dirty="0"/>
                <a:t>Normalized to mode</a:t>
              </a:r>
              <a:endParaRPr lang="zh-CN" altLang="en-US" dirty="0"/>
            </a:p>
          </p:txBody>
        </p:sp>
        <p:sp>
          <p:nvSpPr>
            <p:cNvPr id="71" name="文本框 15">
              <a:extLst>
                <a:ext uri="{FF2B5EF4-FFF2-40B4-BE49-F238E27FC236}">
                  <a16:creationId xmlns:a16="http://schemas.microsoft.com/office/drawing/2014/main" id="{FA8A4786-269D-B5E1-F73F-E17E71E7FBFD}"/>
                </a:ext>
              </a:extLst>
            </p:cNvPr>
            <p:cNvSpPr txBox="1"/>
            <p:nvPr/>
          </p:nvSpPr>
          <p:spPr>
            <a:xfrm>
              <a:off x="315007" y="5365365"/>
              <a:ext cx="42624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72" name="文本框 16">
              <a:extLst>
                <a:ext uri="{FF2B5EF4-FFF2-40B4-BE49-F238E27FC236}">
                  <a16:creationId xmlns:a16="http://schemas.microsoft.com/office/drawing/2014/main" id="{F969E3BB-C659-8AB5-4CF5-603272799D66}"/>
                </a:ext>
              </a:extLst>
            </p:cNvPr>
            <p:cNvSpPr txBox="1"/>
            <p:nvPr/>
          </p:nvSpPr>
          <p:spPr>
            <a:xfrm>
              <a:off x="2708365" y="5372238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36">
              <a:extLst>
                <a:ext uri="{FF2B5EF4-FFF2-40B4-BE49-F238E27FC236}">
                  <a16:creationId xmlns:a16="http://schemas.microsoft.com/office/drawing/2014/main" id="{A8FE2468-620A-52C8-D5E0-25AD65501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4017" y="5958131"/>
              <a:ext cx="671892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IRE1α-P</a:t>
              </a:r>
              <a:endParaRPr lang="zh-CN" altLang="en-US" sz="1000" dirty="0"/>
            </a:p>
          </p:txBody>
        </p:sp>
        <p:sp>
          <p:nvSpPr>
            <p:cNvPr id="77" name="文本框 36">
              <a:extLst>
                <a:ext uri="{FF2B5EF4-FFF2-40B4-BE49-F238E27FC236}">
                  <a16:creationId xmlns:a16="http://schemas.microsoft.com/office/drawing/2014/main" id="{2092E3CC-0D36-C5CF-11E4-3D23AFE86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9096" y="6160466"/>
              <a:ext cx="643081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IRE1α</a:t>
              </a:r>
              <a:endParaRPr lang="zh-CN" altLang="en-US" sz="1000" dirty="0"/>
            </a:p>
          </p:txBody>
        </p:sp>
        <p:sp>
          <p:nvSpPr>
            <p:cNvPr id="78" name="文本框 36">
              <a:extLst>
                <a:ext uri="{FF2B5EF4-FFF2-40B4-BE49-F238E27FC236}">
                  <a16:creationId xmlns:a16="http://schemas.microsoft.com/office/drawing/2014/main" id="{08D0179A-B8F7-D2FC-2627-F68617A329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5146" y="6372653"/>
              <a:ext cx="630226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XBP-1</a:t>
              </a:r>
              <a:endParaRPr lang="zh-CN" altLang="en-US" sz="1000" dirty="0"/>
            </a:p>
          </p:txBody>
        </p:sp>
        <p:sp>
          <p:nvSpPr>
            <p:cNvPr id="79" name="文本框 36">
              <a:extLst>
                <a:ext uri="{FF2B5EF4-FFF2-40B4-BE49-F238E27FC236}">
                  <a16:creationId xmlns:a16="http://schemas.microsoft.com/office/drawing/2014/main" id="{2742F7D2-94D8-FEE5-8297-CB3EB3C3F5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7074" y="6592245"/>
              <a:ext cx="630226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XBP-1s</a:t>
              </a:r>
              <a:endParaRPr lang="zh-CN" altLang="en-US" sz="1000" dirty="0"/>
            </a:p>
          </p:txBody>
        </p:sp>
        <p:sp>
          <p:nvSpPr>
            <p:cNvPr id="80" name="文本框 36">
              <a:extLst>
                <a:ext uri="{FF2B5EF4-FFF2-40B4-BE49-F238E27FC236}">
                  <a16:creationId xmlns:a16="http://schemas.microsoft.com/office/drawing/2014/main" id="{B73A1C2C-AA0A-BB42-F268-4806A0027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8744" y="6812987"/>
              <a:ext cx="647411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eIF2α-P</a:t>
              </a:r>
              <a:endParaRPr lang="zh-CN" altLang="en-US" sz="1000" dirty="0"/>
            </a:p>
          </p:txBody>
        </p:sp>
        <p:sp>
          <p:nvSpPr>
            <p:cNvPr id="88" name="文本框 36">
              <a:extLst>
                <a:ext uri="{FF2B5EF4-FFF2-40B4-BE49-F238E27FC236}">
                  <a16:creationId xmlns:a16="http://schemas.microsoft.com/office/drawing/2014/main" id="{9DBDC058-942D-F0B7-6F0F-A45D52210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5851" y="7224136"/>
              <a:ext cx="588742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ATF6</a:t>
              </a:r>
              <a:endParaRPr lang="zh-CN" altLang="en-US" sz="1000" dirty="0"/>
            </a:p>
          </p:txBody>
        </p:sp>
        <p:sp>
          <p:nvSpPr>
            <p:cNvPr id="94" name="文本框 36">
              <a:extLst>
                <a:ext uri="{FF2B5EF4-FFF2-40B4-BE49-F238E27FC236}">
                  <a16:creationId xmlns:a16="http://schemas.microsoft.com/office/drawing/2014/main" id="{E3E2755B-123B-FE8A-1FBE-8621EC736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997" y="7030528"/>
              <a:ext cx="588742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eIF2α</a:t>
              </a:r>
              <a:endParaRPr lang="zh-CN" altLang="en-US" sz="1000" dirty="0"/>
            </a:p>
          </p:txBody>
        </p:sp>
        <p:sp>
          <p:nvSpPr>
            <p:cNvPr id="97" name="文本框 36">
              <a:extLst>
                <a:ext uri="{FF2B5EF4-FFF2-40B4-BE49-F238E27FC236}">
                  <a16:creationId xmlns:a16="http://schemas.microsoft.com/office/drawing/2014/main" id="{A637E606-2EA1-F754-5C67-48DF15473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6147" y="7443014"/>
              <a:ext cx="643081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TXNIP</a:t>
              </a:r>
              <a:endParaRPr lang="zh-CN" altLang="en-US" sz="1000" dirty="0"/>
            </a:p>
          </p:txBody>
        </p:sp>
        <p:sp>
          <p:nvSpPr>
            <p:cNvPr id="101" name="文本框 36">
              <a:extLst>
                <a:ext uri="{FF2B5EF4-FFF2-40B4-BE49-F238E27FC236}">
                  <a16:creationId xmlns:a16="http://schemas.microsoft.com/office/drawing/2014/main" id="{3417C52D-C5F8-2309-8061-D6C7945205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3314" y="7661361"/>
              <a:ext cx="709457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α-tubulin</a:t>
              </a:r>
              <a:endParaRPr lang="zh-CN" altLang="en-US" sz="1000" dirty="0"/>
            </a:p>
          </p:txBody>
        </p:sp>
        <p:sp>
          <p:nvSpPr>
            <p:cNvPr id="103" name="文本框 3">
              <a:extLst>
                <a:ext uri="{FF2B5EF4-FFF2-40B4-BE49-F238E27FC236}">
                  <a16:creationId xmlns:a16="http://schemas.microsoft.com/office/drawing/2014/main" id="{0B5038C2-2C50-6CC4-271A-E59DFE23A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792" y="5556927"/>
              <a:ext cx="1223412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Withdrawal TG (h)</a:t>
              </a:r>
              <a:endParaRPr lang="zh-CN" altLang="en-US" sz="1000" dirty="0"/>
            </a:p>
          </p:txBody>
        </p:sp>
        <p:sp>
          <p:nvSpPr>
            <p:cNvPr id="104" name="文本框 31">
              <a:extLst>
                <a:ext uri="{FF2B5EF4-FFF2-40B4-BE49-F238E27FC236}">
                  <a16:creationId xmlns:a16="http://schemas.microsoft.com/office/drawing/2014/main" id="{4FDAA2E8-9B2F-9B06-202E-9C423A29E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423" y="5827853"/>
              <a:ext cx="217335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105" name="文本框 32">
              <a:extLst>
                <a:ext uri="{FF2B5EF4-FFF2-40B4-BE49-F238E27FC236}">
                  <a16:creationId xmlns:a16="http://schemas.microsoft.com/office/drawing/2014/main" id="{F0DFFED0-7DE9-D8EC-E7E0-97602E6A2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817" y="5827853"/>
              <a:ext cx="254065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106" name="文本框 33">
              <a:extLst>
                <a:ext uri="{FF2B5EF4-FFF2-40B4-BE49-F238E27FC236}">
                  <a16:creationId xmlns:a16="http://schemas.microsoft.com/office/drawing/2014/main" id="{049D3F18-E7E8-C4F1-69B5-F54E912BCF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4657" y="5827853"/>
              <a:ext cx="290356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12</a:t>
              </a:r>
              <a:endParaRPr lang="zh-CN" altLang="en-US" dirty="0"/>
            </a:p>
          </p:txBody>
        </p:sp>
        <p:sp>
          <p:nvSpPr>
            <p:cNvPr id="107" name="文本框 34">
              <a:extLst>
                <a:ext uri="{FF2B5EF4-FFF2-40B4-BE49-F238E27FC236}">
                  <a16:creationId xmlns:a16="http://schemas.microsoft.com/office/drawing/2014/main" id="{8AC0F418-5E4C-3D67-16F9-DE394DC35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337" y="5827853"/>
              <a:ext cx="274353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24</a:t>
              </a:r>
              <a:endParaRPr lang="zh-CN" altLang="en-US" dirty="0"/>
            </a:p>
          </p:txBody>
        </p:sp>
        <p:sp>
          <p:nvSpPr>
            <p:cNvPr id="108" name="文本框 5">
              <a:extLst>
                <a:ext uri="{FF2B5EF4-FFF2-40B4-BE49-F238E27FC236}">
                  <a16:creationId xmlns:a16="http://schemas.microsoft.com/office/drawing/2014/main" id="{29E34729-E4B1-EA39-B601-6ABA08304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3453" y="5827853"/>
              <a:ext cx="242535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/>
                <a:t>NC</a:t>
              </a:r>
              <a:endParaRPr lang="zh-CN" altLang="en-US" sz="1000" dirty="0"/>
            </a:p>
          </p:txBody>
        </p:sp>
        <p:pic>
          <p:nvPicPr>
            <p:cNvPr id="111" name="图片 62">
              <a:extLst>
                <a:ext uri="{FF2B5EF4-FFF2-40B4-BE49-F238E27FC236}">
                  <a16:creationId xmlns:a16="http://schemas.microsoft.com/office/drawing/2014/main" id="{76475473-5BC9-370B-DF6F-D31D51379B46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9" t="40565" r="71185" b="55878"/>
            <a:stretch>
              <a:fillRect/>
            </a:stretch>
          </p:blipFill>
          <p:spPr bwMode="auto">
            <a:xfrm>
              <a:off x="4488846" y="6433313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图片 25600">
              <a:extLst>
                <a:ext uri="{FF2B5EF4-FFF2-40B4-BE49-F238E27FC236}">
                  <a16:creationId xmlns:a16="http://schemas.microsoft.com/office/drawing/2014/main" id="{1F7F3C3A-EA25-8401-C594-D6A497C6CF75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74" t="34964" r="44234" b="61635"/>
            <a:stretch>
              <a:fillRect/>
            </a:stretch>
          </p:blipFill>
          <p:spPr bwMode="auto">
            <a:xfrm>
              <a:off x="4488846" y="6650844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图片 25604">
              <a:extLst>
                <a:ext uri="{FF2B5EF4-FFF2-40B4-BE49-F238E27FC236}">
                  <a16:creationId xmlns:a16="http://schemas.microsoft.com/office/drawing/2014/main" id="{3BC4107D-BA4E-0255-658A-E04FDA995BEB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5" t="55090" r="60429" b="41600"/>
            <a:stretch>
              <a:fillRect/>
            </a:stretch>
          </p:blipFill>
          <p:spPr bwMode="auto">
            <a:xfrm>
              <a:off x="4488847" y="6864205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图片 2">
              <a:extLst>
                <a:ext uri="{FF2B5EF4-FFF2-40B4-BE49-F238E27FC236}">
                  <a16:creationId xmlns:a16="http://schemas.microsoft.com/office/drawing/2014/main" id="{6CBED8DF-8009-A207-07EF-CA97B6ACE24F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52" t="39798" r="55081" b="57332"/>
            <a:stretch>
              <a:fillRect/>
            </a:stretch>
          </p:blipFill>
          <p:spPr bwMode="auto">
            <a:xfrm>
              <a:off x="4488847" y="7295618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图片 10">
              <a:extLst>
                <a:ext uri="{FF2B5EF4-FFF2-40B4-BE49-F238E27FC236}">
                  <a16:creationId xmlns:a16="http://schemas.microsoft.com/office/drawing/2014/main" id="{8DE1997D-7986-9176-3640-7AE4DF2D081A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0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6000" contras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7" t="42039" r="59206" b="54526"/>
            <a:stretch>
              <a:fillRect/>
            </a:stretch>
          </p:blipFill>
          <p:spPr bwMode="auto">
            <a:xfrm flipH="1">
              <a:off x="4483393" y="7086330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图片 25612">
              <a:extLst>
                <a:ext uri="{FF2B5EF4-FFF2-40B4-BE49-F238E27FC236}">
                  <a16:creationId xmlns:a16="http://schemas.microsoft.com/office/drawing/2014/main" id="{BFFA1FB5-29E5-51D1-1D47-72BD38D931F4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5" t="49083" r="60487" b="47395"/>
            <a:stretch>
              <a:fillRect/>
            </a:stretch>
          </p:blipFill>
          <p:spPr bwMode="auto">
            <a:xfrm>
              <a:off x="4488847" y="7735333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图片 10">
              <a:extLst>
                <a:ext uri="{FF2B5EF4-FFF2-40B4-BE49-F238E27FC236}">
                  <a16:creationId xmlns:a16="http://schemas.microsoft.com/office/drawing/2014/main" id="{8114635E-ADF4-D1BE-EEB9-D987919F7CE4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2" t="53586" r="57733" b="43010"/>
            <a:stretch>
              <a:fillRect/>
            </a:stretch>
          </p:blipFill>
          <p:spPr bwMode="auto">
            <a:xfrm>
              <a:off x="4488847" y="7513708"/>
              <a:ext cx="1044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图片 62">
              <a:extLst>
                <a:ext uri="{FF2B5EF4-FFF2-40B4-BE49-F238E27FC236}">
                  <a16:creationId xmlns:a16="http://schemas.microsoft.com/office/drawing/2014/main" id="{8609FA4D-6054-3D5E-5559-BC450B3DBBBC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80" t="40982" r="40005" b="55191"/>
            <a:stretch>
              <a:fillRect/>
            </a:stretch>
          </p:blipFill>
          <p:spPr bwMode="auto">
            <a:xfrm>
              <a:off x="3140001" y="6435125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图片 25600">
              <a:extLst>
                <a:ext uri="{FF2B5EF4-FFF2-40B4-BE49-F238E27FC236}">
                  <a16:creationId xmlns:a16="http://schemas.microsoft.com/office/drawing/2014/main" id="{207366E1-77A3-EF8C-666F-A4E6754CE231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35" t="35864" r="13538" b="60419"/>
            <a:stretch>
              <a:fillRect/>
            </a:stretch>
          </p:blipFill>
          <p:spPr bwMode="auto">
            <a:xfrm>
              <a:off x="3140001" y="6651089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图片 25604">
              <a:extLst>
                <a:ext uri="{FF2B5EF4-FFF2-40B4-BE49-F238E27FC236}">
                  <a16:creationId xmlns:a16="http://schemas.microsoft.com/office/drawing/2014/main" id="{907D3AA1-32E6-1D29-E521-D150E401D77F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4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rightnessContrast bright="16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18" t="54662" r="30057" b="41502"/>
            <a:stretch>
              <a:fillRect/>
            </a:stretch>
          </p:blipFill>
          <p:spPr bwMode="auto">
            <a:xfrm>
              <a:off x="3139757" y="6864205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图片 10">
              <a:extLst>
                <a:ext uri="{FF2B5EF4-FFF2-40B4-BE49-F238E27FC236}">
                  <a16:creationId xmlns:a16="http://schemas.microsoft.com/office/drawing/2014/main" id="{4F4B6BAB-83BA-63EE-3B7A-0CF1FC3B0AC2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5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21000" contrast="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87" t="42026" r="28696" b="54350"/>
            <a:stretch>
              <a:fillRect/>
            </a:stretch>
          </p:blipFill>
          <p:spPr bwMode="auto">
            <a:xfrm flipH="1">
              <a:off x="3139588" y="7083008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图片 2">
              <a:extLst>
                <a:ext uri="{FF2B5EF4-FFF2-40B4-BE49-F238E27FC236}">
                  <a16:creationId xmlns:a16="http://schemas.microsoft.com/office/drawing/2014/main" id="{954A5F1D-33D8-72F3-F2E9-3D433DAF02E5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6" cstate="print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4" t="39868" r="24597" b="57262"/>
            <a:stretch>
              <a:fillRect/>
            </a:stretch>
          </p:blipFill>
          <p:spPr bwMode="auto">
            <a:xfrm>
              <a:off x="3139757" y="7295629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图片 10">
              <a:extLst>
                <a:ext uri="{FF2B5EF4-FFF2-40B4-BE49-F238E27FC236}">
                  <a16:creationId xmlns:a16="http://schemas.microsoft.com/office/drawing/2014/main" id="{3DF63248-5CD0-7E0F-6ACB-C37A2E766799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71" t="54127" r="26926" b="42435"/>
            <a:stretch/>
          </p:blipFill>
          <p:spPr bwMode="auto">
            <a:xfrm>
              <a:off x="3138707" y="7516464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图片 25612">
              <a:extLst>
                <a:ext uri="{FF2B5EF4-FFF2-40B4-BE49-F238E27FC236}">
                  <a16:creationId xmlns:a16="http://schemas.microsoft.com/office/drawing/2014/main" id="{43BEA0D7-F8B7-D169-1C85-399DE0603D4F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37" t="48930" r="29861" b="46758"/>
            <a:stretch>
              <a:fillRect/>
            </a:stretch>
          </p:blipFill>
          <p:spPr bwMode="auto">
            <a:xfrm>
              <a:off x="3139757" y="7737164"/>
              <a:ext cx="1188000" cy="129600"/>
            </a:xfrm>
            <a:prstGeom prst="rect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文本框 79">
              <a:extLst>
                <a:ext uri="{FF2B5EF4-FFF2-40B4-BE49-F238E27FC236}">
                  <a16:creationId xmlns:a16="http://schemas.microsoft.com/office/drawing/2014/main" id="{5BF28F11-51CD-1E65-3E7D-86A054117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5737" y="5554270"/>
              <a:ext cx="1237839" cy="244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000" dirty="0">
                  <a:cs typeface="Arial" panose="020B0604020202020204" pitchFamily="34" charset="0"/>
                </a:rPr>
                <a:t>Withdrawal HG (h)</a:t>
              </a:r>
              <a:endParaRPr lang="zh-CN" altLang="en-US" sz="1000" dirty="0">
                <a:cs typeface="Arial" panose="020B0604020202020204" pitchFamily="34" charset="0"/>
              </a:endParaRPr>
            </a:p>
          </p:txBody>
        </p:sp>
        <p:sp>
          <p:nvSpPr>
            <p:cNvPr id="160" name="文本框 31">
              <a:extLst>
                <a:ext uri="{FF2B5EF4-FFF2-40B4-BE49-F238E27FC236}">
                  <a16:creationId xmlns:a16="http://schemas.microsoft.com/office/drawing/2014/main" id="{17FE8946-B04D-0D0C-63BC-1E0D5468D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6322" y="5827853"/>
              <a:ext cx="260336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161" name="文本框 32">
              <a:extLst>
                <a:ext uri="{FF2B5EF4-FFF2-40B4-BE49-F238E27FC236}">
                  <a16:creationId xmlns:a16="http://schemas.microsoft.com/office/drawing/2014/main" id="{7A991BCE-095B-080C-455F-7BA0F0A71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8552" y="5827853"/>
              <a:ext cx="242535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162" name="文本框 33">
              <a:extLst>
                <a:ext uri="{FF2B5EF4-FFF2-40B4-BE49-F238E27FC236}">
                  <a16:creationId xmlns:a16="http://schemas.microsoft.com/office/drawing/2014/main" id="{7B35F30C-6FBB-52D0-82C9-3718A47ED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1129" y="5827853"/>
              <a:ext cx="292170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12</a:t>
              </a:r>
              <a:endParaRPr lang="zh-CN" altLang="en-US" dirty="0"/>
            </a:p>
          </p:txBody>
        </p:sp>
        <p:sp>
          <p:nvSpPr>
            <p:cNvPr id="163" name="文本框 5">
              <a:extLst>
                <a:ext uri="{FF2B5EF4-FFF2-40B4-BE49-F238E27FC236}">
                  <a16:creationId xmlns:a16="http://schemas.microsoft.com/office/drawing/2014/main" id="{54E8BC74-F5D1-AE60-2444-DD694DFB61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8885" y="5827853"/>
              <a:ext cx="268535" cy="1526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>
                <a:defRPr sz="1000"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NC</a:t>
              </a:r>
              <a:endParaRPr lang="zh-CN" altLang="en-US" dirty="0"/>
            </a:p>
          </p:txBody>
        </p:sp>
        <p:cxnSp>
          <p:nvCxnSpPr>
            <p:cNvPr id="164" name="直接箭头连接符 163">
              <a:extLst>
                <a:ext uri="{FF2B5EF4-FFF2-40B4-BE49-F238E27FC236}">
                  <a16:creationId xmlns:a16="http://schemas.microsoft.com/office/drawing/2014/main" id="{29574AA1-CC50-9596-51A1-3FE1D37AA5FE}"/>
                </a:ext>
              </a:extLst>
            </p:cNvPr>
            <p:cNvCxnSpPr>
              <a:cxnSpLocks/>
            </p:cNvCxnSpPr>
            <p:nvPr/>
          </p:nvCxnSpPr>
          <p:spPr>
            <a:xfrm>
              <a:off x="4512903" y="5788005"/>
              <a:ext cx="936952" cy="447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直接箭头连接符 164">
              <a:extLst>
                <a:ext uri="{FF2B5EF4-FFF2-40B4-BE49-F238E27FC236}">
                  <a16:creationId xmlns:a16="http://schemas.microsoft.com/office/drawing/2014/main" id="{E0D4F554-42FC-10FD-AC71-150A38C67345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3" y="5788005"/>
              <a:ext cx="1048121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74" name="对象 73">
              <a:extLst>
                <a:ext uri="{FF2B5EF4-FFF2-40B4-BE49-F238E27FC236}">
                  <a16:creationId xmlns:a16="http://schemas.microsoft.com/office/drawing/2014/main" id="{43E64165-166A-69D4-E263-49AD7101AFA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8281550"/>
                </p:ext>
              </p:extLst>
            </p:nvPr>
          </p:nvGraphicFramePr>
          <p:xfrm>
            <a:off x="449065" y="5505371"/>
            <a:ext cx="2584450" cy="14568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39" imgW="5461098" imgH="3040958" progId="Prism8.Document">
                    <p:embed/>
                  </p:oleObj>
                </mc:Choice>
                <mc:Fallback>
                  <p:oleObj name="Prism 8" r:id="rId39" imgW="5461098" imgH="3040958" progId="Prism8.Document">
                    <p:embed/>
                    <p:pic>
                      <p:nvPicPr>
                        <p:cNvPr id="125" name="对象 124">
                          <a:extLst>
                            <a:ext uri="{FF2B5EF4-FFF2-40B4-BE49-F238E27FC236}">
                              <a16:creationId xmlns:a16="http://schemas.microsoft.com/office/drawing/2014/main" id="{43228022-0968-BF35-5108-7C9C08EFBF0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449065" y="5505371"/>
                          <a:ext cx="2584450" cy="14568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对象 74">
              <a:extLst>
                <a:ext uri="{FF2B5EF4-FFF2-40B4-BE49-F238E27FC236}">
                  <a16:creationId xmlns:a16="http://schemas.microsoft.com/office/drawing/2014/main" id="{E838E864-7463-D913-CA0D-1989C370E61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0710884"/>
                </p:ext>
              </p:extLst>
            </p:nvPr>
          </p:nvGraphicFramePr>
          <p:xfrm>
            <a:off x="422078" y="6843957"/>
            <a:ext cx="2622550" cy="1414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41" imgW="5468661" imgH="2973629" progId="Prism8.Document">
                    <p:embed/>
                  </p:oleObj>
                </mc:Choice>
                <mc:Fallback>
                  <p:oleObj name="Prism 8" r:id="rId41" imgW="5468661" imgH="2973629" progId="Prism8.Document">
                    <p:embed/>
                    <p:pic>
                      <p:nvPicPr>
                        <p:cNvPr id="126" name="对象 125">
                          <a:extLst>
                            <a:ext uri="{FF2B5EF4-FFF2-40B4-BE49-F238E27FC236}">
                              <a16:creationId xmlns:a16="http://schemas.microsoft.com/office/drawing/2014/main" id="{81BB4B2F-B666-AD36-2BE1-884609FBFB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422078" y="6843957"/>
                          <a:ext cx="2622550" cy="141435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对象 165">
              <a:extLst>
                <a:ext uri="{FF2B5EF4-FFF2-40B4-BE49-F238E27FC236}">
                  <a16:creationId xmlns:a16="http://schemas.microsoft.com/office/drawing/2014/main" id="{8129FB14-9E9F-BCE9-A420-76EA92D0492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16661828"/>
                </p:ext>
              </p:extLst>
            </p:nvPr>
          </p:nvGraphicFramePr>
          <p:xfrm>
            <a:off x="4196841" y="8017133"/>
            <a:ext cx="1933978" cy="1644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43" imgW="3992825" imgH="3873027" progId="Prism8.Document">
                    <p:embed/>
                  </p:oleObj>
                </mc:Choice>
                <mc:Fallback>
                  <p:oleObj name="Prism 8" r:id="rId43" imgW="3992825" imgH="3873027" progId="Prism8.Document">
                    <p:embed/>
                    <p:pic>
                      <p:nvPicPr>
                        <p:cNvPr id="2" name="对象 1">
                          <a:extLst>
                            <a:ext uri="{FF2B5EF4-FFF2-40B4-BE49-F238E27FC236}">
                              <a16:creationId xmlns:a16="http://schemas.microsoft.com/office/drawing/2014/main" id="{BF609EBC-5529-8E08-407D-31FA876928A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4196841" y="8017133"/>
                          <a:ext cx="1933978" cy="16443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06D274DA-00D4-E6F5-E040-B0DB8D1A202D}"/>
                </a:ext>
              </a:extLst>
            </p:cNvPr>
            <p:cNvSpPr txBox="1"/>
            <p:nvPr/>
          </p:nvSpPr>
          <p:spPr>
            <a:xfrm rot="8233159" flipH="1" flipV="1">
              <a:off x="1468699" y="8929969"/>
              <a:ext cx="424552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HG</a:t>
              </a:r>
            </a:p>
          </p:txBody>
        </p: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57627DCD-A2DD-5419-E4FD-DAB4725216F5}"/>
                </a:ext>
              </a:extLst>
            </p:cNvPr>
            <p:cNvSpPr txBox="1"/>
            <p:nvPr/>
          </p:nvSpPr>
          <p:spPr>
            <a:xfrm rot="8314345" flipH="1" flipV="1">
              <a:off x="1652454" y="9086210"/>
              <a:ext cx="904733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HG+TUDCA </a:t>
              </a: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5814A67A-998A-BBC5-E009-480CCFB0F43F}"/>
                </a:ext>
              </a:extLst>
            </p:cNvPr>
            <p:cNvSpPr txBox="1"/>
            <p:nvPr/>
          </p:nvSpPr>
          <p:spPr>
            <a:xfrm rot="8304231" flipH="1" flipV="1">
              <a:off x="2644069" y="8909191"/>
              <a:ext cx="413754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TG</a:t>
              </a:r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:a16="http://schemas.microsoft.com/office/drawing/2014/main" id="{4474DE59-EB93-08F7-3CB8-2241204872B4}"/>
                </a:ext>
              </a:extLst>
            </p:cNvPr>
            <p:cNvSpPr txBox="1"/>
            <p:nvPr/>
          </p:nvSpPr>
          <p:spPr>
            <a:xfrm rot="8311345" flipH="1" flipV="1">
              <a:off x="2774993" y="9063684"/>
              <a:ext cx="904733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TG+TUDCA</a:t>
              </a:r>
            </a:p>
          </p:txBody>
        </p: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AA90FCD7-3FD2-7026-744D-F759E83B0081}"/>
                </a:ext>
              </a:extLst>
            </p:cNvPr>
            <p:cNvSpPr txBox="1"/>
            <p:nvPr/>
          </p:nvSpPr>
          <p:spPr>
            <a:xfrm rot="18967453">
              <a:off x="727963" y="9035910"/>
              <a:ext cx="615667" cy="24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/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Control</a:t>
              </a:r>
            </a:p>
          </p:txBody>
        </p:sp>
        <p:pic>
          <p:nvPicPr>
            <p:cNvPr id="172" name="图片 171">
              <a:extLst>
                <a:ext uri="{FF2B5EF4-FFF2-40B4-BE49-F238E27FC236}">
                  <a16:creationId xmlns:a16="http://schemas.microsoft.com/office/drawing/2014/main" id="{7F435C8E-D44C-0DA1-DA9C-F29FBD250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print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sharpenSoften amount="20000"/>
                      </a14:imgEffect>
                      <a14:imgEffect>
                        <a14:brightnessContrast bright="18000" contras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75" y="8391851"/>
              <a:ext cx="540000" cy="535752"/>
            </a:xfrm>
            <a:prstGeom prst="rect">
              <a:avLst/>
            </a:prstGeom>
          </p:spPr>
        </p:pic>
        <p:pic>
          <p:nvPicPr>
            <p:cNvPr id="173" name="图片 172">
              <a:extLst>
                <a:ext uri="{FF2B5EF4-FFF2-40B4-BE49-F238E27FC236}">
                  <a16:creationId xmlns:a16="http://schemas.microsoft.com/office/drawing/2014/main" id="{64465D42-942F-8033-E06A-CCDD93A96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print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sharpenSoften amount="20000"/>
                      </a14:imgEffect>
                      <a14:imgEffect>
                        <a14:brightnessContrast bright="18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7481" y="8382311"/>
              <a:ext cx="540000" cy="535752"/>
            </a:xfrm>
            <a:prstGeom prst="rect">
              <a:avLst/>
            </a:prstGeom>
          </p:spPr>
        </p:pic>
        <p:pic>
          <p:nvPicPr>
            <p:cNvPr id="174" name="图片 173">
              <a:extLst>
                <a:ext uri="{FF2B5EF4-FFF2-40B4-BE49-F238E27FC236}">
                  <a16:creationId xmlns:a16="http://schemas.microsoft.com/office/drawing/2014/main" id="{442F6DAF-864B-C671-A573-95C888815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print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sharpenSoften amount="20000"/>
                      </a14:imgEffect>
                      <a14:imgEffect>
                        <a14:brightnessContrast bright="18000" contras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2307" y="8389344"/>
              <a:ext cx="540000" cy="535752"/>
            </a:xfrm>
            <a:prstGeom prst="rect">
              <a:avLst/>
            </a:prstGeom>
          </p:spPr>
        </p:pic>
        <p:pic>
          <p:nvPicPr>
            <p:cNvPr id="175" name="图片 174">
              <a:extLst>
                <a:ext uri="{FF2B5EF4-FFF2-40B4-BE49-F238E27FC236}">
                  <a16:creationId xmlns:a16="http://schemas.microsoft.com/office/drawing/2014/main" id="{73A6571F-C761-06F2-3577-2661A93C1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 cstate="print"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sharpenSoften amount="20000"/>
                      </a14:imgEffect>
                      <a14:imgEffect>
                        <a14:brightnessContrast bright="18000" contrast="3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7386" y="8392828"/>
              <a:ext cx="540000" cy="535752"/>
            </a:xfrm>
            <a:prstGeom prst="rect">
              <a:avLst/>
            </a:prstGeom>
          </p:spPr>
        </p:pic>
        <p:pic>
          <p:nvPicPr>
            <p:cNvPr id="176" name="图片 175">
              <a:extLst>
                <a:ext uri="{FF2B5EF4-FFF2-40B4-BE49-F238E27FC236}">
                  <a16:creationId xmlns:a16="http://schemas.microsoft.com/office/drawing/2014/main" id="{5927727B-678D-9C18-05AB-786ADF730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print"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sharpenSoften amount="20000"/>
                      </a14:imgEffect>
                      <a14:imgEffect>
                        <a14:brightnessContrast bright="18000" contras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6454" y="8392440"/>
              <a:ext cx="540000" cy="535752"/>
            </a:xfrm>
            <a:prstGeom prst="rect">
              <a:avLst/>
            </a:prstGeom>
          </p:spPr>
        </p:pic>
        <p:sp>
          <p:nvSpPr>
            <p:cNvPr id="177" name="文本框 15">
              <a:extLst>
                <a:ext uri="{FF2B5EF4-FFF2-40B4-BE49-F238E27FC236}">
                  <a16:creationId xmlns:a16="http://schemas.microsoft.com/office/drawing/2014/main" id="{28692816-FFA3-DF0C-CE3B-71BE92B265D0}"/>
                </a:ext>
              </a:extLst>
            </p:cNvPr>
            <p:cNvSpPr txBox="1"/>
            <p:nvPr/>
          </p:nvSpPr>
          <p:spPr>
            <a:xfrm>
              <a:off x="412350" y="8205685"/>
              <a:ext cx="42624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78" name="文本框 16">
              <a:extLst>
                <a:ext uri="{FF2B5EF4-FFF2-40B4-BE49-F238E27FC236}">
                  <a16:creationId xmlns:a16="http://schemas.microsoft.com/office/drawing/2014/main" id="{8E2CE386-718F-129E-7E0B-996B3DB0E507}"/>
                </a:ext>
              </a:extLst>
            </p:cNvPr>
            <p:cNvSpPr txBox="1"/>
            <p:nvPr/>
          </p:nvSpPr>
          <p:spPr>
            <a:xfrm>
              <a:off x="287460" y="4095120"/>
              <a:ext cx="425054" cy="305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400" b="1"/>
              </a:lvl1pPr>
            </a:lstStyle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graphicFrame>
          <p:nvGraphicFramePr>
            <p:cNvPr id="4" name="对象 3">
              <a:extLst>
                <a:ext uri="{FF2B5EF4-FFF2-40B4-BE49-F238E27FC236}">
                  <a16:creationId xmlns:a16="http://schemas.microsoft.com/office/drawing/2014/main" id="{E02E9473-7707-2D71-E1FE-89A7F0550C8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9700450"/>
                </p:ext>
              </p:extLst>
            </p:nvPr>
          </p:nvGraphicFramePr>
          <p:xfrm>
            <a:off x="2622504" y="541568"/>
            <a:ext cx="2191760" cy="17075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55" imgW="4283456" imgH="3361682" progId="Prism8.Document">
                    <p:embed/>
                  </p:oleObj>
                </mc:Choice>
                <mc:Fallback>
                  <p:oleObj name="Prism 8" r:id="rId55" imgW="4283456" imgH="3361682" progId="Prism8.Document">
                    <p:embed/>
                    <p:pic>
                      <p:nvPicPr>
                        <p:cNvPr id="26" name="对象 25">
                          <a:extLst>
                            <a:ext uri="{FF2B5EF4-FFF2-40B4-BE49-F238E27FC236}">
                              <a16:creationId xmlns:a16="http://schemas.microsoft.com/office/drawing/2014/main" id="{F8CB90FB-C169-0D33-D906-5ED694C32F2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6"/>
                        <a:stretch>
                          <a:fillRect/>
                        </a:stretch>
                      </p:blipFill>
                      <p:spPr>
                        <a:xfrm>
                          <a:off x="2622504" y="541568"/>
                          <a:ext cx="2191760" cy="170752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extLst>
                <a:ext uri="{FF2B5EF4-FFF2-40B4-BE49-F238E27FC236}">
                  <a16:creationId xmlns:a16="http://schemas.microsoft.com/office/drawing/2014/main" id="{03FFD0C0-21E3-A28B-4FAC-2588C4EB570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5760717"/>
                </p:ext>
              </p:extLst>
            </p:nvPr>
          </p:nvGraphicFramePr>
          <p:xfrm>
            <a:off x="2626697" y="2592016"/>
            <a:ext cx="2196699" cy="16149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57" imgW="4037121" imgH="3197939" progId="Prism8.Document">
                    <p:embed/>
                  </p:oleObj>
                </mc:Choice>
                <mc:Fallback>
                  <p:oleObj name="Prism 8" r:id="rId57" imgW="4037121" imgH="3197939" progId="Prism8.Document">
                    <p:embed/>
                    <p:pic>
                      <p:nvPicPr>
                        <p:cNvPr id="27" name="对象 26">
                          <a:extLst>
                            <a:ext uri="{FF2B5EF4-FFF2-40B4-BE49-F238E27FC236}">
                              <a16:creationId xmlns:a16="http://schemas.microsoft.com/office/drawing/2014/main" id="{EB9E8FDC-466C-3843-B9D8-E47759BB969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8"/>
                        <a:stretch>
                          <a:fillRect/>
                        </a:stretch>
                      </p:blipFill>
                      <p:spPr>
                        <a:xfrm>
                          <a:off x="2626697" y="2592016"/>
                          <a:ext cx="2196699" cy="16149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D8D363CD-7471-518F-67C4-F3E7A97117C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9" cstate="print"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brightnessContrast bright="34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89" t="35458" r="23498" b="61404"/>
          <a:stretch/>
        </p:blipFill>
        <p:spPr>
          <a:xfrm>
            <a:off x="3141291" y="6226043"/>
            <a:ext cx="1188000" cy="129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80623A97-C683-48F4-A43E-691989EB13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1" cstate="print"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brightnessContrast bright="44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52" t="35188" r="53719" b="61540"/>
          <a:stretch/>
        </p:blipFill>
        <p:spPr>
          <a:xfrm>
            <a:off x="4483393" y="6219223"/>
            <a:ext cx="1044000" cy="129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B960EF8A-3B56-BA89-EAAB-8D5210251ED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2" cstate="print">
            <a:extLst>
              <a:ext uri="{BEBA8EAE-BF5A-486C-A8C5-ECC9F3942E4B}">
                <a14:imgProps xmlns:a14="http://schemas.microsoft.com/office/drawing/2010/main">
                  <a14:imgLayer r:embed="rId6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50241" r="51799" b="45900"/>
          <a:stretch/>
        </p:blipFill>
        <p:spPr>
          <a:xfrm>
            <a:off x="4483393" y="6022549"/>
            <a:ext cx="1044000" cy="129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06CF21E8-3335-D391-7C01-2E96984A08FA}"/>
              </a:ext>
            </a:extLst>
          </p:cNvPr>
          <p:cNvPicPr>
            <a:picLocks noChangeAspect="1"/>
          </p:cNvPicPr>
          <p:nvPr/>
        </p:nvPicPr>
        <p:blipFill rotWithShape="1">
          <a:blip r:embed="rId64" cstate="print">
            <a:extLst>
              <a:ext uri="{BEBA8EAE-BF5A-486C-A8C5-ECC9F3942E4B}">
                <a14:imgProps xmlns:a14="http://schemas.microsoft.com/office/drawing/2010/main">
                  <a14:imgLayer r:embed="rId63"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30" t="50537" r="21190" b="45196"/>
          <a:stretch/>
        </p:blipFill>
        <p:spPr>
          <a:xfrm>
            <a:off x="3139066" y="6019672"/>
            <a:ext cx="1188000" cy="1310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56720337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17162</TotalTime>
  <Words>106</Words>
  <Application>Microsoft Office PowerPoint</Application>
  <PresentationFormat>A4 纸张(210x297 毫米)</PresentationFormat>
  <Paragraphs>72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默认设计模板</vt:lpstr>
      <vt:lpstr>Prism 8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李向前</dc:creator>
  <cp:lastModifiedBy>丽娜 王</cp:lastModifiedBy>
  <cp:revision>437</cp:revision>
  <dcterms:created xsi:type="dcterms:W3CDTF">2021-07-11T13:59:00Z</dcterms:created>
  <dcterms:modified xsi:type="dcterms:W3CDTF">2023-06-05T13:44:11Z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1033-11.2.0.11074</vt:lpwstr>
  </property>
  <property fmtid="{D5CDD505-2E9C-101B-9397-08002B2CF9AE}" pid="3" name="ICV">
    <vt:lpwstr>59104AA7F17048299836B86B6FB79F6E</vt:lpwstr>
  </property>
</Properties>
</file>