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918" r:id="rId2"/>
    <p:sldId id="920" r:id="rId3"/>
    <p:sldId id="921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3" userDrawn="1">
          <p15:clr>
            <a:srgbClr val="A4A3A4"/>
          </p15:clr>
        </p15:guide>
        <p15:guide id="2" pos="34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0EB"/>
    <a:srgbClr val="008080"/>
    <a:srgbClr val="1D41D5"/>
    <a:srgbClr val="877EFA"/>
    <a:srgbClr val="4537F7"/>
    <a:srgbClr val="1734AD"/>
    <a:srgbClr val="799AD5"/>
    <a:srgbClr val="3C6CC2"/>
    <a:srgbClr val="63D9FF"/>
    <a:srgbClr val="21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0" autoAdjust="0"/>
    <p:restoredTop sz="90201" autoAdjust="0"/>
  </p:normalViewPr>
  <p:slideViewPr>
    <p:cSldViewPr showGuides="1">
      <p:cViewPr>
        <p:scale>
          <a:sx n="40" d="100"/>
          <a:sy n="40" d="100"/>
        </p:scale>
        <p:origin x="2224" y="40"/>
      </p:cViewPr>
      <p:guideLst>
        <p:guide orient="horz" pos="1033"/>
        <p:guide pos="34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396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95CCDDC3-778E-9E38-FD43-941E62B083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5" r="11836" b="44869"/>
          <a:stretch/>
        </p:blipFill>
        <p:spPr>
          <a:xfrm>
            <a:off x="538369" y="2936776"/>
            <a:ext cx="3898741" cy="13458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3590F70-1E84-D749-ABBC-10FE801912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2" r="8453" b="41853"/>
          <a:stretch/>
        </p:blipFill>
        <p:spPr>
          <a:xfrm>
            <a:off x="538371" y="1064569"/>
            <a:ext cx="3898741" cy="1654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7233774-E73D-DE7A-E1FE-E62180FD331A}"/>
              </a:ext>
            </a:extLst>
          </p:cNvPr>
          <p:cNvSpPr txBox="1"/>
          <p:nvPr/>
        </p:nvSpPr>
        <p:spPr>
          <a:xfrm>
            <a:off x="260648" y="128464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 5H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D00FEA22-7BBC-FC5D-B1E6-F928F15F86D3}"/>
              </a:ext>
            </a:extLst>
          </p:cNvPr>
          <p:cNvCxnSpPr>
            <a:cxnSpLocks/>
          </p:cNvCxnSpPr>
          <p:nvPr/>
        </p:nvCxnSpPr>
        <p:spPr>
          <a:xfrm>
            <a:off x="3645024" y="1820196"/>
            <a:ext cx="1296144" cy="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F0AF00E1-FB10-085E-7294-7016D11194BB}"/>
              </a:ext>
            </a:extLst>
          </p:cNvPr>
          <p:cNvSpPr txBox="1"/>
          <p:nvPr/>
        </p:nvSpPr>
        <p:spPr>
          <a:xfrm>
            <a:off x="4977381" y="1681696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OTUB2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B42595C-AF8C-E4E6-2258-C64E1683C7F6}"/>
              </a:ext>
            </a:extLst>
          </p:cNvPr>
          <p:cNvCxnSpPr/>
          <p:nvPr/>
        </p:nvCxnSpPr>
        <p:spPr>
          <a:xfrm>
            <a:off x="3857855" y="3440831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A4B4D1C9-4956-B230-9E26-7963FF02BD4E}"/>
              </a:ext>
            </a:extLst>
          </p:cNvPr>
          <p:cNvSpPr txBox="1"/>
          <p:nvPr/>
        </p:nvSpPr>
        <p:spPr>
          <a:xfrm>
            <a:off x="4937975" y="330233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Tubulin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609546E-3BA6-984E-D507-88FA8E21E25E}"/>
              </a:ext>
            </a:extLst>
          </p:cNvPr>
          <p:cNvSpPr/>
          <p:nvPr/>
        </p:nvSpPr>
        <p:spPr>
          <a:xfrm>
            <a:off x="1988840" y="1658218"/>
            <a:ext cx="1440160" cy="270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A54CB19-CC3D-D2D9-810E-FF743B005E9A}"/>
              </a:ext>
            </a:extLst>
          </p:cNvPr>
          <p:cNvSpPr/>
          <p:nvPr/>
        </p:nvSpPr>
        <p:spPr>
          <a:xfrm>
            <a:off x="2060848" y="3302331"/>
            <a:ext cx="1512168" cy="2769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5DB541-FF5B-5156-A107-E3EDAEAA09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4" r="18687" b="29450"/>
          <a:stretch/>
        </p:blipFill>
        <p:spPr>
          <a:xfrm>
            <a:off x="557353" y="5385048"/>
            <a:ext cx="3447711" cy="15129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D52CBE8-DE73-06CA-C4D4-295E1F1EAB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5" r="13837" b="33600"/>
          <a:stretch/>
        </p:blipFill>
        <p:spPr>
          <a:xfrm>
            <a:off x="567730" y="7041973"/>
            <a:ext cx="3447711" cy="13681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925602C-E0CB-B0C3-D5AC-E0FDF2FA3322}"/>
              </a:ext>
            </a:extLst>
          </p:cNvPr>
          <p:cNvSpPr txBox="1"/>
          <p:nvPr/>
        </p:nvSpPr>
        <p:spPr>
          <a:xfrm>
            <a:off x="260648" y="4808984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 5J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D0224ED-E5DB-939F-B620-93F2E2B68CB3}"/>
              </a:ext>
            </a:extLst>
          </p:cNvPr>
          <p:cNvCxnSpPr/>
          <p:nvPr/>
        </p:nvCxnSpPr>
        <p:spPr>
          <a:xfrm>
            <a:off x="3857855" y="6384862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29095BD-ADAC-45A0-B5E7-3E39BF99882D}"/>
              </a:ext>
            </a:extLst>
          </p:cNvPr>
          <p:cNvSpPr txBox="1"/>
          <p:nvPr/>
        </p:nvSpPr>
        <p:spPr>
          <a:xfrm>
            <a:off x="5008396" y="624988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OTUB2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53B166A7-CFC9-09C9-88E6-30061CF2530B}"/>
              </a:ext>
            </a:extLst>
          </p:cNvPr>
          <p:cNvCxnSpPr/>
          <p:nvPr/>
        </p:nvCxnSpPr>
        <p:spPr>
          <a:xfrm>
            <a:off x="3857855" y="7762051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4BFB733-C7B5-511D-6788-BC1FC55F78F1}"/>
              </a:ext>
            </a:extLst>
          </p:cNvPr>
          <p:cNvSpPr txBox="1"/>
          <p:nvPr/>
        </p:nvSpPr>
        <p:spPr>
          <a:xfrm>
            <a:off x="4937975" y="762355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Tubulin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FA87DB3-BBB5-401F-89D1-82E73CBC4150}"/>
              </a:ext>
            </a:extLst>
          </p:cNvPr>
          <p:cNvSpPr/>
          <p:nvPr/>
        </p:nvSpPr>
        <p:spPr>
          <a:xfrm>
            <a:off x="1324664" y="6249888"/>
            <a:ext cx="2176344" cy="2956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C8D017-A60B-6F86-3F20-3FB24CD23420}"/>
              </a:ext>
            </a:extLst>
          </p:cNvPr>
          <p:cNvSpPr/>
          <p:nvPr/>
        </p:nvSpPr>
        <p:spPr>
          <a:xfrm>
            <a:off x="1412776" y="7651773"/>
            <a:ext cx="1944216" cy="2769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5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01377CC0-7C7E-2E72-206A-B526AC1888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43734" r="24401" b="31697"/>
          <a:stretch/>
        </p:blipFill>
        <p:spPr>
          <a:xfrm flipH="1">
            <a:off x="379113" y="6177136"/>
            <a:ext cx="4248472" cy="123283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EC8CD3C-1698-5EFA-DDA4-2ADA3EDC4B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 t="37486" r="12201" b="35300"/>
          <a:stretch/>
        </p:blipFill>
        <p:spPr>
          <a:xfrm>
            <a:off x="384372" y="601993"/>
            <a:ext cx="4347059" cy="126335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4E6733A-D147-E9D1-0E74-6E46BECCDA9C}"/>
              </a:ext>
            </a:extLst>
          </p:cNvPr>
          <p:cNvSpPr/>
          <p:nvPr/>
        </p:nvSpPr>
        <p:spPr>
          <a:xfrm>
            <a:off x="1196752" y="1149987"/>
            <a:ext cx="3024336" cy="2956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A2406DC-ED2E-0A07-9A60-A5FF419808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0914" r="15350" b="50369"/>
          <a:stretch/>
        </p:blipFill>
        <p:spPr>
          <a:xfrm>
            <a:off x="396080" y="2144688"/>
            <a:ext cx="4320480" cy="138853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95D06F9-0F95-50A0-5DCF-0509D0EFC360}"/>
              </a:ext>
            </a:extLst>
          </p:cNvPr>
          <p:cNvSpPr/>
          <p:nvPr/>
        </p:nvSpPr>
        <p:spPr>
          <a:xfrm>
            <a:off x="1308857" y="2806724"/>
            <a:ext cx="3083907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A0E2499-A7A4-503E-9164-E9778DB81C5A}"/>
              </a:ext>
            </a:extLst>
          </p:cNvPr>
          <p:cNvCxnSpPr/>
          <p:nvPr/>
        </p:nvCxnSpPr>
        <p:spPr>
          <a:xfrm>
            <a:off x="4294683" y="2941699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36">
            <a:extLst>
              <a:ext uri="{FF2B5EF4-FFF2-40B4-BE49-F238E27FC236}">
                <a16:creationId xmlns:a16="http://schemas.microsoft.com/office/drawing/2014/main" id="{C0F14038-FDCF-3300-856A-D02E8B293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215" y="2806725"/>
            <a:ext cx="643081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IRE1α</a:t>
            </a:r>
            <a:endParaRPr lang="zh-CN" altLang="en-US" sz="1100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1F1CCDD-4F19-69C6-1F0B-59CB601B3B3F}"/>
              </a:ext>
            </a:extLst>
          </p:cNvPr>
          <p:cNvCxnSpPr/>
          <p:nvPr/>
        </p:nvCxnSpPr>
        <p:spPr>
          <a:xfrm>
            <a:off x="4370095" y="1297480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36">
            <a:extLst>
              <a:ext uri="{FF2B5EF4-FFF2-40B4-BE49-F238E27FC236}">
                <a16:creationId xmlns:a16="http://schemas.microsoft.com/office/drawing/2014/main" id="{CBBEDEA2-392D-5880-8299-82CA45A36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4247" y="1149987"/>
            <a:ext cx="821955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IRE1α-P</a:t>
            </a:r>
            <a:endParaRPr lang="zh-CN" altLang="en-US" sz="1100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96BCCCA-815E-DD9E-649D-121E23F727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2" r="27951" b="32652"/>
          <a:stretch/>
        </p:blipFill>
        <p:spPr>
          <a:xfrm>
            <a:off x="399479" y="4520499"/>
            <a:ext cx="4331952" cy="1524301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B19B39A9-A3E3-A321-7369-CEF4E531A686}"/>
              </a:ext>
            </a:extLst>
          </p:cNvPr>
          <p:cNvSpPr/>
          <p:nvPr/>
        </p:nvSpPr>
        <p:spPr>
          <a:xfrm>
            <a:off x="908720" y="4833684"/>
            <a:ext cx="3096344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829E386-7D17-552D-FA66-1819781D1B65}"/>
              </a:ext>
            </a:extLst>
          </p:cNvPr>
          <p:cNvCxnSpPr/>
          <p:nvPr/>
        </p:nvCxnSpPr>
        <p:spPr>
          <a:xfrm>
            <a:off x="4241725" y="4965136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6">
            <a:extLst>
              <a:ext uri="{FF2B5EF4-FFF2-40B4-BE49-F238E27FC236}">
                <a16:creationId xmlns:a16="http://schemas.microsoft.com/office/drawing/2014/main" id="{8A699E3E-5F2F-2984-52D4-5D6F2E90E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257" y="4830162"/>
            <a:ext cx="643081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xBP1</a:t>
            </a:r>
            <a:endParaRPr lang="zh-CN" altLang="en-US" sz="11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B522F66-D64D-C41B-1083-4E33A7533CD4}"/>
              </a:ext>
            </a:extLst>
          </p:cNvPr>
          <p:cNvSpPr/>
          <p:nvPr/>
        </p:nvSpPr>
        <p:spPr>
          <a:xfrm>
            <a:off x="1052736" y="7021009"/>
            <a:ext cx="3168352" cy="2362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D3FA55A7-FE31-3164-FF25-5D4DC99B3EAC}"/>
              </a:ext>
            </a:extLst>
          </p:cNvPr>
          <p:cNvCxnSpPr/>
          <p:nvPr/>
        </p:nvCxnSpPr>
        <p:spPr>
          <a:xfrm>
            <a:off x="4305893" y="7157130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文本框 36">
            <a:extLst>
              <a:ext uri="{FF2B5EF4-FFF2-40B4-BE49-F238E27FC236}">
                <a16:creationId xmlns:a16="http://schemas.microsoft.com/office/drawing/2014/main" id="{F6DDD423-9A38-7120-1F3A-59B0CA2DA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2873" y="7017937"/>
            <a:ext cx="643081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xBP1s</a:t>
            </a:r>
            <a:endParaRPr lang="zh-CN" altLang="en-US" sz="11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098730B-8B78-263A-0502-3139469A835C}"/>
              </a:ext>
            </a:extLst>
          </p:cNvPr>
          <p:cNvSpPr txBox="1"/>
          <p:nvPr/>
        </p:nvSpPr>
        <p:spPr>
          <a:xfrm>
            <a:off x="260648" y="128464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 S1 I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120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8ACC795-B5BB-DB6B-45D0-48EC840FB7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1263" r="8000" b="51502"/>
          <a:stretch/>
        </p:blipFill>
        <p:spPr>
          <a:xfrm>
            <a:off x="188639" y="3824944"/>
            <a:ext cx="4938271" cy="134408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FB2A3E8-1998-46A7-87C2-2CA46FA4961B}"/>
              </a:ext>
            </a:extLst>
          </p:cNvPr>
          <p:cNvSpPr/>
          <p:nvPr/>
        </p:nvSpPr>
        <p:spPr>
          <a:xfrm>
            <a:off x="1036934" y="4695974"/>
            <a:ext cx="3103018" cy="2628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C6948AF-1CD9-22AA-73FD-4781432E6608}"/>
              </a:ext>
            </a:extLst>
          </p:cNvPr>
          <p:cNvCxnSpPr/>
          <p:nvPr/>
        </p:nvCxnSpPr>
        <p:spPr>
          <a:xfrm>
            <a:off x="4297785" y="4848193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36">
            <a:extLst>
              <a:ext uri="{FF2B5EF4-FFF2-40B4-BE49-F238E27FC236}">
                <a16:creationId xmlns:a16="http://schemas.microsoft.com/office/drawing/2014/main" id="{5F2D9952-B946-AB63-CA36-BA1B62DB4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186" y="4700693"/>
            <a:ext cx="643081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ATF6</a:t>
            </a:r>
            <a:endParaRPr lang="zh-CN" altLang="en-US" sz="11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EC4164-1EA2-361E-054E-2286FD2F8E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1" t="35888" r="17450" b="39737"/>
          <a:stretch/>
        </p:blipFill>
        <p:spPr>
          <a:xfrm>
            <a:off x="620688" y="5475576"/>
            <a:ext cx="3568796" cy="98271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1458258-D2E1-3093-07B6-2ADD5F79ABC2}"/>
              </a:ext>
            </a:extLst>
          </p:cNvPr>
          <p:cNvSpPr/>
          <p:nvPr/>
        </p:nvSpPr>
        <p:spPr>
          <a:xfrm>
            <a:off x="1196752" y="6160792"/>
            <a:ext cx="2592288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7F2427D-2033-3BF2-38E7-590A1D309BA3}"/>
              </a:ext>
            </a:extLst>
          </p:cNvPr>
          <p:cNvCxnSpPr/>
          <p:nvPr/>
        </p:nvCxnSpPr>
        <p:spPr>
          <a:xfrm>
            <a:off x="4334205" y="6264471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36">
            <a:extLst>
              <a:ext uri="{FF2B5EF4-FFF2-40B4-BE49-F238E27FC236}">
                <a16:creationId xmlns:a16="http://schemas.microsoft.com/office/drawing/2014/main" id="{FABAC4DE-2168-02A6-8F6A-904038074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228" y="6108874"/>
            <a:ext cx="643081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TXNIP</a:t>
            </a:r>
            <a:endParaRPr lang="zh-CN" altLang="en-US" sz="1100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3D9D477-986C-50A6-31D3-9BC64D2E99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t="42991" r="25850" b="39906"/>
          <a:stretch/>
        </p:blipFill>
        <p:spPr>
          <a:xfrm>
            <a:off x="737022" y="6864417"/>
            <a:ext cx="3402930" cy="824887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1C6D6EA4-B904-7883-4B64-3C3E0E856296}"/>
              </a:ext>
            </a:extLst>
          </p:cNvPr>
          <p:cNvSpPr/>
          <p:nvPr/>
        </p:nvSpPr>
        <p:spPr>
          <a:xfrm>
            <a:off x="849536" y="7123536"/>
            <a:ext cx="3136748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F2F2F0C3-116C-8D94-3947-EBDA98D318FF}"/>
              </a:ext>
            </a:extLst>
          </p:cNvPr>
          <p:cNvCxnSpPr/>
          <p:nvPr/>
        </p:nvCxnSpPr>
        <p:spPr>
          <a:xfrm>
            <a:off x="4431384" y="7304746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36">
            <a:extLst>
              <a:ext uri="{FF2B5EF4-FFF2-40B4-BE49-F238E27FC236}">
                <a16:creationId xmlns:a16="http://schemas.microsoft.com/office/drawing/2014/main" id="{8AF07BE3-E7D6-9641-8168-AE62FC9A6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407" y="7149149"/>
            <a:ext cx="990663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00" dirty="0"/>
              <a:t>Tubulin</a:t>
            </a:r>
            <a:endParaRPr lang="zh-CN" altLang="en-US" sz="11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C41AB2-819A-CDFE-BA6F-CE8F280CA2BA}"/>
              </a:ext>
            </a:extLst>
          </p:cNvPr>
          <p:cNvSpPr txBox="1"/>
          <p:nvPr/>
        </p:nvSpPr>
        <p:spPr>
          <a:xfrm>
            <a:off x="332656" y="416496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Fig S1 I - continue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C0EA20A0-549C-928E-BDFE-CE5C646C6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" t="32427" r="21190" b="36395"/>
          <a:stretch/>
        </p:blipFill>
        <p:spPr>
          <a:xfrm>
            <a:off x="338337" y="2292335"/>
            <a:ext cx="4401529" cy="153260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5AD2D9E-54C3-07CD-D046-DACD81B92E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" t="40064" r="20323" b="30000"/>
          <a:stretch/>
        </p:blipFill>
        <p:spPr>
          <a:xfrm>
            <a:off x="375358" y="1064568"/>
            <a:ext cx="4126948" cy="1368152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1D0AB598-6D8A-68CE-F9D5-4C56D0F21E24}"/>
              </a:ext>
            </a:extLst>
          </p:cNvPr>
          <p:cNvSpPr/>
          <p:nvPr/>
        </p:nvSpPr>
        <p:spPr>
          <a:xfrm>
            <a:off x="1001333" y="1665265"/>
            <a:ext cx="3096344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E20338EA-A2B6-3074-5AE5-9A9EA29AC8EF}"/>
              </a:ext>
            </a:extLst>
          </p:cNvPr>
          <p:cNvCxnSpPr/>
          <p:nvPr/>
        </p:nvCxnSpPr>
        <p:spPr>
          <a:xfrm>
            <a:off x="4338026" y="1792586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6">
            <a:extLst>
              <a:ext uri="{FF2B5EF4-FFF2-40B4-BE49-F238E27FC236}">
                <a16:creationId xmlns:a16="http://schemas.microsoft.com/office/drawing/2014/main" id="{A7A25BEA-5281-EA00-00F8-47DDA7D1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609" y="1667291"/>
            <a:ext cx="647411" cy="2442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 dirty="0"/>
              <a:t>eIF2α-P</a:t>
            </a:r>
            <a:endParaRPr lang="zh-CN" altLang="en-US" sz="10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3722DEF-25EF-5A8A-05E9-E37BEC8253A6}"/>
              </a:ext>
            </a:extLst>
          </p:cNvPr>
          <p:cNvSpPr/>
          <p:nvPr/>
        </p:nvSpPr>
        <p:spPr>
          <a:xfrm>
            <a:off x="1157539" y="2699271"/>
            <a:ext cx="3240360" cy="254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BC13610B-3A53-A8EE-CA48-E6A7DC958DEC}"/>
              </a:ext>
            </a:extLst>
          </p:cNvPr>
          <p:cNvCxnSpPr/>
          <p:nvPr/>
        </p:nvCxnSpPr>
        <p:spPr>
          <a:xfrm>
            <a:off x="4366886" y="2816468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6">
            <a:extLst>
              <a:ext uri="{FF2B5EF4-FFF2-40B4-BE49-F238E27FC236}">
                <a16:creationId xmlns:a16="http://schemas.microsoft.com/office/drawing/2014/main" id="{FAF316A3-0EF5-329B-2D2C-02096BE1E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9765" y="2693506"/>
            <a:ext cx="647411" cy="2442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 dirty="0"/>
              <a:t>eIF2α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869453691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19353</TotalTime>
  <Words>26</Words>
  <Application>Microsoft Office PowerPoint</Application>
  <PresentationFormat>A4 纸张(210x297 毫米)</PresentationFormat>
  <Paragraphs>18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默认设计模板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李向前</dc:creator>
  <cp:lastModifiedBy>丽娜 王</cp:lastModifiedBy>
  <cp:revision>480</cp:revision>
  <dcterms:created xsi:type="dcterms:W3CDTF">2021-07-11T13:59:00Z</dcterms:created>
  <dcterms:modified xsi:type="dcterms:W3CDTF">2023-06-05T13:47:23Z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1033-11.2.0.11074</vt:lpwstr>
  </property>
  <property fmtid="{D5CDD505-2E9C-101B-9397-08002B2CF9AE}" pid="3" name="ICV">
    <vt:lpwstr>59104AA7F17048299836B86B6FB79F6E</vt:lpwstr>
  </property>
</Properties>
</file>