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E35B-B057-E146-AC00-BB08DC03C77C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93D00-C8C2-294E-9951-4AC54509B0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8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93D00-C8C2-294E-9951-4AC54509B0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93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CD29-E3AC-2678-B445-01953156D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BA8485-EAB9-5FF9-1765-BC9FFF679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E9A091-18FD-1C5B-D5AF-7DDA09EB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0A51A1-3F31-8C91-8DEF-2DDE613F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4A29D4-3A3E-C9CB-C70C-F35412D4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4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AD23A-75FE-14ED-A937-5065D9C8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0C35B3-C110-AE16-4A59-C166D0033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CE0808-B353-6703-3879-62D8D5DF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348B7C-46B4-F472-AFBF-00FB4A4A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7F102-3EF6-88B3-E944-7E2E7837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0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26C5F4F-2A9F-4043-4D21-E68FA1AFB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C05BEF-860F-8A21-7306-C5E42CFD2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640E2-3BF3-E0BF-312D-DDFE9C09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D6C35-1B21-D3D8-3726-6412300B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92937-44E6-B0ED-76C1-F768327F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9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66955-CE45-D8FC-7502-5CA33C39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8A5267-8288-39C6-D58E-F135DD28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CC8F20-5C23-CEA4-0005-43F90241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1B3A1-664E-626D-BF17-18C2E12E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32257A-ABF9-5BC4-F81B-055FF7D0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11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3E62F-924A-8148-7CFB-9218A717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B3C399-BA1C-F872-8E9B-CA4202CDE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56A9E6-811C-BFFE-6586-036E6D85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BADD19-E05D-78ED-ABC8-97095F04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87AD65-A053-835D-DDFF-BE0ABEA2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2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1C36E-2413-39BD-F018-9108043F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15B209-593F-E97E-A7D2-FF36B8D2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223AA0-51CF-678E-9A55-6393434ED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6C24A2-1169-E74E-87B7-DF58480A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4AAA1-6942-F6B4-2F22-ADD440B0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17902E-1F55-E2C3-EBCE-FA669140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B1DB6-23A5-A06D-0C88-8729D9A3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C6E7A-456B-909D-273D-BAC8C1E6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5930CB-1A25-47AB-3E7A-3266394F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A929C9-E98A-058D-FD97-03F6ACCA4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3AB96F-A1FA-24C2-FA75-AFC39FD6D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DD6D57-476E-2BE0-D26B-61792797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D27F6E-AF7E-87ED-B59B-ED4AD57C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5123161-F3B6-B032-A3C3-C7AE8EED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73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A51FA-8C77-A37F-C321-06BC725E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1680D4-2762-3AD7-2B4E-5991B1D6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9039A4-6296-23B6-77FB-026D1299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7033E5-F748-9E3E-5C5E-EB7C5481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94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937A13-B9A5-842A-FF44-7A026124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7C1531-9D45-6105-E58A-C0687850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3F0FC7-1F4E-B8DA-DD12-BBE26AA2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3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D6E8C-3E05-ACA0-1100-71355791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93B040-6C44-5FFF-A91D-BADBF142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658944-2F41-AE9A-B196-D23B06B3E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5B0352-4531-B498-5F27-943D7C53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704144-227D-413D-522A-7860E68F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C704E1-9984-D088-6C51-0C329B31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14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8A7C7-3F96-D537-DDA7-D34DEB78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8BBD8A-5C7E-25D5-4F2E-49C8AEA32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210B3-B6F4-2178-3DB9-043D49CD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4BB0F5-E457-817C-505D-8E109182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183B7D-F421-50F7-177A-B88A583D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5116A2-2DA2-7A27-A0AC-4635E296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B43C4B-93ED-97CC-5D67-964FB648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A5928D-FD27-F976-0C4F-3439FEB07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CAEE93-28EF-5098-C255-F00D0AEBC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A7F5-62FC-7842-BA86-5B030F8B31C3}" type="datetimeFigureOut">
              <a:rPr lang="de-DE" smtClean="0"/>
              <a:t>29.04.23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7BA2C-E98A-6033-D041-BC7BCB39E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CF45B8-CEE3-ABB2-BB8A-246298BA9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037B-562A-3F49-B53F-ECE875CB81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9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Po DMSO_mp4_convert.mp4">
            <a:hlinkClick r:id="" action="ppaction://media"/>
            <a:extLst>
              <a:ext uri="{FF2B5EF4-FFF2-40B4-BE49-F238E27FC236}">
                <a16:creationId xmlns:a16="http://schemas.microsoft.com/office/drawing/2014/main" id="{404DFEBF-DFFF-1672-489C-9D69FE9228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4811" y="453641"/>
            <a:ext cx="5461189" cy="54611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F2EF29-7B1D-65CC-C933-B87846B828F5}"/>
              </a:ext>
            </a:extLst>
          </p:cNvPr>
          <p:cNvSpPr txBox="1"/>
          <p:nvPr/>
        </p:nvSpPr>
        <p:spPr>
          <a:xfrm>
            <a:off x="634812" y="168392"/>
            <a:ext cx="5461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Vehicle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(DMSO)</a:t>
            </a:r>
          </a:p>
        </p:txBody>
      </p:sp>
      <p:pic>
        <p:nvPicPr>
          <p:cNvPr id="2" name="huPo epox_mp4_convert.mp4">
            <a:hlinkClick r:id="" action="ppaction://media"/>
            <a:extLst>
              <a:ext uri="{FF2B5EF4-FFF2-40B4-BE49-F238E27FC236}">
                <a16:creationId xmlns:a16="http://schemas.microsoft.com/office/drawing/2014/main" id="{2E4D9617-90D6-9851-41F8-44761C2C172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9577" y="453641"/>
            <a:ext cx="5461189" cy="546118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BE7F03A-4173-9BEE-B477-831701B517F1}"/>
              </a:ext>
            </a:extLst>
          </p:cNvPr>
          <p:cNvSpPr txBox="1"/>
          <p:nvPr/>
        </p:nvSpPr>
        <p:spPr>
          <a:xfrm>
            <a:off x="6290087" y="168618"/>
            <a:ext cx="5461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Epoxomicin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7DFB9A97-DC77-592E-6716-33D486D5484A}"/>
              </a:ext>
            </a:extLst>
          </p:cNvPr>
          <p:cNvSpPr/>
          <p:nvPr/>
        </p:nvSpPr>
        <p:spPr>
          <a:xfrm>
            <a:off x="9341245" y="4138449"/>
            <a:ext cx="147145" cy="94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CAC57BF6-C0D5-FBA6-7C5D-8E9953BEA3A9}"/>
              </a:ext>
            </a:extLst>
          </p:cNvPr>
          <p:cNvSpPr/>
          <p:nvPr/>
        </p:nvSpPr>
        <p:spPr>
          <a:xfrm>
            <a:off x="10245134" y="4012324"/>
            <a:ext cx="147145" cy="94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2B6ADE19-6CEB-8185-83FA-A24346E52963}"/>
              </a:ext>
            </a:extLst>
          </p:cNvPr>
          <p:cNvSpPr/>
          <p:nvPr/>
        </p:nvSpPr>
        <p:spPr>
          <a:xfrm>
            <a:off x="10171561" y="3534104"/>
            <a:ext cx="147145" cy="94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E7670E-DD10-B313-B2F3-2901ECAC2339}"/>
              </a:ext>
            </a:extLst>
          </p:cNvPr>
          <p:cNvSpPr txBox="1"/>
          <p:nvPr/>
        </p:nvSpPr>
        <p:spPr>
          <a:xfrm>
            <a:off x="0" y="8137"/>
            <a:ext cx="13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mp4 </a:t>
            </a:r>
            <a:r>
              <a:rPr lang="de-D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730CAA-69D5-473D-F5AB-476079551914}"/>
              </a:ext>
            </a:extLst>
          </p:cNvPr>
          <p:cNvSpPr txBox="1"/>
          <p:nvPr/>
        </p:nvSpPr>
        <p:spPr>
          <a:xfrm>
            <a:off x="199697" y="5975291"/>
            <a:ext cx="11773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Human podocytes were preincubated fo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r 6 with either DMSO as vehicle or epoxomicin.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Wheat germ agglutinin (WGA)-rhodamine in red was applied at timepoint 0 min to the medium to mark glycoproteins of the plasma membrane. Time-lapse live-cell images were taken for 50 min. Note the reduced appearance of WGA-positive vesicles in epoxomicin pretreatment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 and the reduced motility of 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plasma membrane. The WGA signal at the cell border is maintained during the time-lapse in comparison to vehicle treated cell, where it decreases with time. Additionally, the large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vesicles (white arrows) depicted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the epoxomicin treated cell  exhibit a reduced motility.</a:t>
            </a:r>
            <a:r>
              <a:rPr lang="de-DE" sz="1200" dirty="0">
                <a:effectLst/>
              </a:rPr>
              <a:t> </a:t>
            </a:r>
            <a:endParaRPr lang="de-DE" sz="1200" dirty="0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C4594EBB-DDB7-9F66-596A-DE86A7F45F0A}"/>
              </a:ext>
            </a:extLst>
          </p:cNvPr>
          <p:cNvSpPr/>
          <p:nvPr/>
        </p:nvSpPr>
        <p:spPr>
          <a:xfrm>
            <a:off x="9076038" y="3013471"/>
            <a:ext cx="147145" cy="94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5514302F-D8C9-05FB-69C4-B7A9673E3C99}"/>
              </a:ext>
            </a:extLst>
          </p:cNvPr>
          <p:cNvSpPr/>
          <p:nvPr/>
        </p:nvSpPr>
        <p:spPr>
          <a:xfrm>
            <a:off x="9060272" y="2787498"/>
            <a:ext cx="147145" cy="94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EE9CBB7B-A4C8-4C8E-B4DF-296B9DDF9F09}"/>
              </a:ext>
            </a:extLst>
          </p:cNvPr>
          <p:cNvSpPr/>
          <p:nvPr/>
        </p:nvSpPr>
        <p:spPr>
          <a:xfrm>
            <a:off x="9365072" y="3449649"/>
            <a:ext cx="147145" cy="94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4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Macintosh PowerPoint</Application>
  <PresentationFormat>Breitbild</PresentationFormat>
  <Paragraphs>5</Paragraphs>
  <Slides>1</Slides>
  <Notes>1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Desiree Loreth</dc:creator>
  <cp:lastModifiedBy>Microsoft Office User</cp:lastModifiedBy>
  <cp:revision>9</cp:revision>
  <dcterms:created xsi:type="dcterms:W3CDTF">2023-04-25T17:52:09Z</dcterms:created>
  <dcterms:modified xsi:type="dcterms:W3CDTF">2023-04-29T10:34:22Z</dcterms:modified>
</cp:coreProperties>
</file>