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5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6FCAB6-3CCA-40CD-8E3B-EC9681C69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C3EA7C-2C47-49CE-8181-FBF269411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00615B-B534-46C0-B46A-F5E649F4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63AE65-69F9-480E-B1C3-240DDAEE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9D31ED-518D-48F1-A863-BEA52C74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423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76422-C830-44A8-9D1C-0324EE92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1C9575-EA3F-48DA-8A6F-C228236E3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6302A6-DE3A-438A-8BCD-5F742D17E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A3F6A1-0CED-40B3-8EB7-BCDAA52F0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BF3349-F565-4F75-8029-4DD678070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042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F95A2C-64CB-4860-9B89-071B0031FA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8511E2-1B7C-40AA-BB73-697B52638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E2532C-F681-4BA8-BA70-13926D79C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E03768-2FD8-458D-9155-B8F369C85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4FDBB7-29FB-46CE-9DDD-8E3ECD3B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101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FC20C-EDFC-4829-AC95-4CC3DD800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059970-7AF9-4EEC-8159-2C0C28587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FF30A7-99AD-4E73-AE57-6A5A4A075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68213-6E23-48F9-A68F-6A73310BC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555FFC-0783-4127-8887-79E5F9B0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191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1AF7C-5049-4FB2-8C21-6412BB58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C87271D-A382-4B80-955B-731D4A5E4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DC9900-9F1A-4C33-B5A1-DDDD01DF1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56A238-2668-4305-8BBD-9A9600C2B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A5EF90-F9F1-420C-BC9E-4209E9148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5545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BA8248-BA39-464F-B565-6F337224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836120-888B-4757-9542-27B98294E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E2A38E-F27E-4258-8774-09485704F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F569AD-3103-4FDC-99D3-11CB55E2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0226DC-06FF-4019-BDBF-246391CB0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EE98AD-497F-4F10-ADD0-C13C76BA3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0437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E5A67-6918-490B-84F9-D33B0FB5B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2B7997-BAF1-48B5-84EB-2195E1CE3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2B5FD7-5FF6-4922-BB55-78FC77186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181EEE-1F70-4488-AA43-1FBF1BA45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60F1255-701A-4899-BA64-32FF7BED7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5087C2D-2432-473F-AF6E-C4C47B3B1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B482C45-0292-493E-A1BA-D4CEB73F7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AF51BFD-8AAA-4C07-AD86-F5327EBB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305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24A5F6-CB61-4FF8-8902-511FF009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F5F97A-D2C6-417A-BAD1-30C375527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8736504-F981-4F81-B6FD-19D7377F6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920EEE-4A25-4A77-A49B-4BAE473E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6706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4920E26-C591-4F4D-A0A8-37ADD6FD4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664312D-8AAD-47D2-8D66-7F3C5436B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4303AD-F70C-4210-BDF5-0E34463C2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6263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42641-F3CA-4ABE-A530-EEB12CA23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283B3D-DC21-4113-8316-CDEAD5A9B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A959FE-2768-45D1-9D01-28F92E495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3EAACB-409B-473C-A098-3877FFF0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59AFD-13F6-48E8-9A99-85E011D90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9FAD46-70FC-43C7-9A8E-A993DC3C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733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E5DD3-A829-457B-A963-27D4DEC5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FCAF96D-2123-47BA-BF42-AE38D39C15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59BFD8-488C-4046-B708-A637A3C7A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B1534E-0F3B-4422-A0A2-36E32D6B1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9DCD5D-A176-4C6E-B032-5E8A760B5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DA2FB7-A985-42DF-AE45-B561514B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92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1B7F5EA-29BE-42BC-BF20-D29FC108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4C30F6-AAB0-438A-9EB2-C5E316816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E9EBAB-0611-451F-98F8-74AA33EDE9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4EC6A-776C-4A83-86FF-E2EA2A498479}" type="datetimeFigureOut">
              <a:rPr lang="fr-CA" smtClean="0"/>
              <a:t>2023-05-23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F57F84-721D-46F5-A554-F254A0374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7654EC-6F31-48D9-B158-B4E52241D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B367-2CF2-49DE-B81B-EB42F7C773C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03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0EE1E1-7E6A-4121-9872-3CDD353F154D}"/>
              </a:ext>
            </a:extLst>
          </p:cNvPr>
          <p:cNvSpPr txBox="1"/>
          <p:nvPr/>
        </p:nvSpPr>
        <p:spPr>
          <a:xfrm>
            <a:off x="3537528" y="2576946"/>
            <a:ext cx="660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 err="1"/>
              <a:t>Supplementary</a:t>
            </a:r>
            <a:r>
              <a:rPr lang="fr-CA" sz="5400" dirty="0"/>
              <a:t> </a:t>
            </a:r>
            <a:r>
              <a:rPr lang="fr-CA" sz="5400" dirty="0" err="1"/>
              <a:t>Movie</a:t>
            </a:r>
            <a:endParaRPr lang="fr-CA" sz="5400" dirty="0"/>
          </a:p>
        </p:txBody>
      </p:sp>
    </p:spTree>
    <p:extLst>
      <p:ext uri="{BB962C8B-B14F-4D97-AF65-F5344CB8AC3E}">
        <p14:creationId xmlns:p14="http://schemas.microsoft.com/office/powerpoint/2010/main" val="363928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>
            <a:extLst>
              <a:ext uri="{FF2B5EF4-FFF2-40B4-BE49-F238E27FC236}">
                <a16:creationId xmlns:a16="http://schemas.microsoft.com/office/drawing/2014/main" id="{9A9BC0DD-0339-4F08-BEF4-2CE87951FE52}"/>
              </a:ext>
            </a:extLst>
          </p:cNvPr>
          <p:cNvSpPr txBox="1"/>
          <p:nvPr/>
        </p:nvSpPr>
        <p:spPr>
          <a:xfrm>
            <a:off x="507239" y="87031"/>
            <a:ext cx="93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</a:t>
            </a:r>
            <a:r>
              <a:rPr lang="fr-C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Movie</a:t>
            </a:r>
            <a:r>
              <a:rPr lang="fr-C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fr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lapse </a:t>
            </a:r>
            <a:r>
              <a:rPr lang="fr-C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recording</a:t>
            </a:r>
            <a:r>
              <a:rPr lang="fr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BRET signal for the </a:t>
            </a:r>
            <a:r>
              <a:rPr lang="fr-C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recruitment</a:t>
            </a:r>
            <a:r>
              <a:rPr lang="fr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RlucII-SH2(Grb2) at the plasma membrane and inhibition </a:t>
            </a:r>
            <a:r>
              <a:rPr lang="fr-C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Gefitinib</a:t>
            </a:r>
            <a:r>
              <a:rPr lang="fr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98986F91-E51B-4B37-8047-A557BB998495}"/>
              </a:ext>
            </a:extLst>
          </p:cNvPr>
          <p:cNvSpPr txBox="1"/>
          <p:nvPr/>
        </p:nvSpPr>
        <p:spPr>
          <a:xfrm>
            <a:off x="1627491" y="123451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EGF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EB3E85FF-89DE-40AF-9199-DE3581F9EE55}"/>
              </a:ext>
            </a:extLst>
          </p:cNvPr>
          <p:cNvSpPr txBox="1"/>
          <p:nvPr/>
        </p:nvSpPr>
        <p:spPr>
          <a:xfrm>
            <a:off x="6096000" y="123077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EGF -&gt;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Gefitinib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グループ化 5">
            <a:extLst>
              <a:ext uri="{FF2B5EF4-FFF2-40B4-BE49-F238E27FC236}">
                <a16:creationId xmlns:a16="http://schemas.microsoft.com/office/drawing/2014/main" id="{C5161307-8E9B-4685-88B5-A153C6FA9949}"/>
              </a:ext>
            </a:extLst>
          </p:cNvPr>
          <p:cNvGrpSpPr/>
          <p:nvPr/>
        </p:nvGrpSpPr>
        <p:grpSpPr>
          <a:xfrm rot="16200000">
            <a:off x="10659967" y="5455932"/>
            <a:ext cx="888513" cy="1565954"/>
            <a:chOff x="5301115" y="5020997"/>
            <a:chExt cx="1308688" cy="1565954"/>
          </a:xfrm>
        </p:grpSpPr>
        <p:sp>
          <p:nvSpPr>
            <p:cNvPr id="18" name="正方形/長方形 6">
              <a:extLst>
                <a:ext uri="{FF2B5EF4-FFF2-40B4-BE49-F238E27FC236}">
                  <a16:creationId xmlns:a16="http://schemas.microsoft.com/office/drawing/2014/main" id="{84758623-1488-4BA7-A9B1-42DE0224B360}"/>
                </a:ext>
              </a:extLst>
            </p:cNvPr>
            <p:cNvSpPr/>
            <p:nvPr/>
          </p:nvSpPr>
          <p:spPr>
            <a:xfrm rot="5400000">
              <a:off x="4818450" y="5707223"/>
              <a:ext cx="1334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BRET level</a:t>
              </a:r>
            </a:p>
          </p:txBody>
        </p:sp>
        <p:grpSp>
          <p:nvGrpSpPr>
            <p:cNvPr id="19" name="グループ化 7">
              <a:extLst>
                <a:ext uri="{FF2B5EF4-FFF2-40B4-BE49-F238E27FC236}">
                  <a16:creationId xmlns:a16="http://schemas.microsoft.com/office/drawing/2014/main" id="{FF15E880-2049-4E57-BD6A-71EDFA936D74}"/>
                </a:ext>
              </a:extLst>
            </p:cNvPr>
            <p:cNvGrpSpPr/>
            <p:nvPr/>
          </p:nvGrpSpPr>
          <p:grpSpPr>
            <a:xfrm>
              <a:off x="5686474" y="5020997"/>
              <a:ext cx="923329" cy="1565954"/>
              <a:chOff x="5354790" y="5075603"/>
              <a:chExt cx="923329" cy="1565954"/>
            </a:xfrm>
          </p:grpSpPr>
          <p:pic>
            <p:nvPicPr>
              <p:cNvPr id="25" name="Picture 2">
                <a:extLst>
                  <a:ext uri="{FF2B5EF4-FFF2-40B4-BE49-F238E27FC236}">
                    <a16:creationId xmlns:a16="http://schemas.microsoft.com/office/drawing/2014/main" id="{4D89A5E9-9604-4136-B3AA-9FFB05C6B2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V="1">
                <a:off x="4896146" y="5691660"/>
                <a:ext cx="1308541" cy="3912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正方形/長方形 9">
                <a:extLst>
                  <a:ext uri="{FF2B5EF4-FFF2-40B4-BE49-F238E27FC236}">
                    <a16:creationId xmlns:a16="http://schemas.microsoft.com/office/drawing/2014/main" id="{98126255-0416-4E6B-AC45-1208F780BA5E}"/>
                  </a:ext>
                </a:extLst>
              </p:cNvPr>
              <p:cNvSpPr/>
              <p:nvPr/>
            </p:nvSpPr>
            <p:spPr>
              <a:xfrm>
                <a:off x="5772852" y="5075603"/>
                <a:ext cx="5052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</a:p>
            </p:txBody>
          </p:sp>
          <p:sp>
            <p:nvSpPr>
              <p:cNvPr id="27" name="正方形/長方形 10">
                <a:extLst>
                  <a:ext uri="{FF2B5EF4-FFF2-40B4-BE49-F238E27FC236}">
                    <a16:creationId xmlns:a16="http://schemas.microsoft.com/office/drawing/2014/main" id="{840A04AB-299D-4864-AB5D-6157225F9C1F}"/>
                  </a:ext>
                </a:extLst>
              </p:cNvPr>
              <p:cNvSpPr/>
              <p:nvPr/>
            </p:nvSpPr>
            <p:spPr>
              <a:xfrm>
                <a:off x="5772852" y="6272225"/>
                <a:ext cx="5052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0.1</a:t>
                </a:r>
              </a:p>
            </p:txBody>
          </p:sp>
        </p:grpSp>
      </p:grpSp>
      <p:sp>
        <p:nvSpPr>
          <p:cNvPr id="28" name="TextBox 14">
            <a:extLst>
              <a:ext uri="{FF2B5EF4-FFF2-40B4-BE49-F238E27FC236}">
                <a16:creationId xmlns:a16="http://schemas.microsoft.com/office/drawing/2014/main" id="{54C13914-89E6-40BC-8CB1-6E5759265DA0}"/>
              </a:ext>
            </a:extLst>
          </p:cNvPr>
          <p:cNvSpPr txBox="1"/>
          <p:nvPr/>
        </p:nvSpPr>
        <p:spPr>
          <a:xfrm>
            <a:off x="507239" y="6247748"/>
            <a:ext cx="7000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Exposure 50 sec/channel/frame, video rate 6 FPS (1sec -&gt;300sec)</a:t>
            </a:r>
          </a:p>
        </p:txBody>
      </p:sp>
      <p:pic>
        <p:nvPicPr>
          <p:cNvPr id="2" name="movie-EGF-Gefitinib">
            <a:hlinkClick r:id="" action="ppaction://media"/>
            <a:extLst>
              <a:ext uri="{FF2B5EF4-FFF2-40B4-BE49-F238E27FC236}">
                <a16:creationId xmlns:a16="http://schemas.microsoft.com/office/drawing/2014/main" id="{4ACEAD92-46D4-4F40-AB49-273FED44C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407" y="1768824"/>
            <a:ext cx="8394700" cy="419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5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3660</TotalTime>
  <Words>54</Words>
  <Application>Microsoft Office PowerPoint</Application>
  <PresentationFormat>Widescreen</PresentationFormat>
  <Paragraphs>8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Gross</dc:creator>
  <cp:lastModifiedBy>Laurent SABBAGH</cp:lastModifiedBy>
  <cp:revision>164</cp:revision>
  <dcterms:created xsi:type="dcterms:W3CDTF">2020-03-23T20:17:10Z</dcterms:created>
  <dcterms:modified xsi:type="dcterms:W3CDTF">2023-05-23T14:05:00Z</dcterms:modified>
</cp:coreProperties>
</file>