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756" r:id="rId1"/>
  </p:sldMasterIdLst>
  <p:notesMasterIdLst>
    <p:notesMasterId r:id="rId3"/>
  </p:notesMasterIdLst>
  <p:sldIdLst>
    <p:sldId id="277" r:id="rId2"/>
  </p:sldIdLst>
  <p:sldSz cx="16860838" cy="674846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4E4E4"/>
    <a:srgbClr val="D5D9EE"/>
    <a:srgbClr val="B2BCE2"/>
    <a:srgbClr val="E5E8F6"/>
    <a:srgbClr val="FFFFFF"/>
    <a:srgbClr val="223061"/>
    <a:srgbClr val="D9D9D9"/>
    <a:srgbClr val="E3E9E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9542"/>
    <p:restoredTop sz="92344"/>
  </p:normalViewPr>
  <p:slideViewPr>
    <p:cSldViewPr snapToGrid="0" snapToObjects="1">
      <p:cViewPr varScale="1">
        <p:scale>
          <a:sx n="36" d="100"/>
          <a:sy n="36" d="100"/>
        </p:scale>
        <p:origin x="72" y="25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8D386F9-55AA-F940-8E7C-DD5982DF2DBD}" type="datetimeFigureOut">
              <a:rPr lang="en-US" smtClean="0"/>
              <a:t>4/22/2023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-425450" y="1143000"/>
            <a:ext cx="77089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F6587CD-7DAD-E24D-8B8A-638B6CA1831A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641289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2140519" rtl="0" eaLnBrk="1" latinLnBrk="0" hangingPunct="1">
      <a:defRPr sz="2809" kern="1200">
        <a:solidFill>
          <a:schemeClr val="tx1"/>
        </a:solidFill>
        <a:latin typeface="+mn-lt"/>
        <a:ea typeface="+mn-ea"/>
        <a:cs typeface="+mn-cs"/>
      </a:defRPr>
    </a:lvl1pPr>
    <a:lvl2pPr marL="1070259" algn="l" defTabSz="2140519" rtl="0" eaLnBrk="1" latinLnBrk="0" hangingPunct="1">
      <a:defRPr sz="2809" kern="1200">
        <a:solidFill>
          <a:schemeClr val="tx1"/>
        </a:solidFill>
        <a:latin typeface="+mn-lt"/>
        <a:ea typeface="+mn-ea"/>
        <a:cs typeface="+mn-cs"/>
      </a:defRPr>
    </a:lvl2pPr>
    <a:lvl3pPr marL="2140519" algn="l" defTabSz="2140519" rtl="0" eaLnBrk="1" latinLnBrk="0" hangingPunct="1">
      <a:defRPr sz="2809" kern="1200">
        <a:solidFill>
          <a:schemeClr val="tx1"/>
        </a:solidFill>
        <a:latin typeface="+mn-lt"/>
        <a:ea typeface="+mn-ea"/>
        <a:cs typeface="+mn-cs"/>
      </a:defRPr>
    </a:lvl3pPr>
    <a:lvl4pPr marL="3210778" algn="l" defTabSz="2140519" rtl="0" eaLnBrk="1" latinLnBrk="0" hangingPunct="1">
      <a:defRPr sz="2809" kern="1200">
        <a:solidFill>
          <a:schemeClr val="tx1"/>
        </a:solidFill>
        <a:latin typeface="+mn-lt"/>
        <a:ea typeface="+mn-ea"/>
        <a:cs typeface="+mn-cs"/>
      </a:defRPr>
    </a:lvl4pPr>
    <a:lvl5pPr marL="4281038" algn="l" defTabSz="2140519" rtl="0" eaLnBrk="1" latinLnBrk="0" hangingPunct="1">
      <a:defRPr sz="2809" kern="1200">
        <a:solidFill>
          <a:schemeClr val="tx1"/>
        </a:solidFill>
        <a:latin typeface="+mn-lt"/>
        <a:ea typeface="+mn-ea"/>
        <a:cs typeface="+mn-cs"/>
      </a:defRPr>
    </a:lvl5pPr>
    <a:lvl6pPr marL="5351297" algn="l" defTabSz="2140519" rtl="0" eaLnBrk="1" latinLnBrk="0" hangingPunct="1">
      <a:defRPr sz="2809" kern="1200">
        <a:solidFill>
          <a:schemeClr val="tx1"/>
        </a:solidFill>
        <a:latin typeface="+mn-lt"/>
        <a:ea typeface="+mn-ea"/>
        <a:cs typeface="+mn-cs"/>
      </a:defRPr>
    </a:lvl6pPr>
    <a:lvl7pPr marL="6421557" algn="l" defTabSz="2140519" rtl="0" eaLnBrk="1" latinLnBrk="0" hangingPunct="1">
      <a:defRPr sz="2809" kern="1200">
        <a:solidFill>
          <a:schemeClr val="tx1"/>
        </a:solidFill>
        <a:latin typeface="+mn-lt"/>
        <a:ea typeface="+mn-ea"/>
        <a:cs typeface="+mn-cs"/>
      </a:defRPr>
    </a:lvl7pPr>
    <a:lvl8pPr marL="7491816" algn="l" defTabSz="2140519" rtl="0" eaLnBrk="1" latinLnBrk="0" hangingPunct="1">
      <a:defRPr sz="2809" kern="1200">
        <a:solidFill>
          <a:schemeClr val="tx1"/>
        </a:solidFill>
        <a:latin typeface="+mn-lt"/>
        <a:ea typeface="+mn-ea"/>
        <a:cs typeface="+mn-cs"/>
      </a:defRPr>
    </a:lvl8pPr>
    <a:lvl9pPr marL="8562076" algn="l" defTabSz="2140519" rtl="0" eaLnBrk="1" latinLnBrk="0" hangingPunct="1">
      <a:defRPr sz="2809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107605" y="1104436"/>
            <a:ext cx="12645629" cy="2349465"/>
          </a:xfrm>
        </p:spPr>
        <p:txBody>
          <a:bodyPr anchor="b"/>
          <a:lstStyle>
            <a:lvl1pPr algn="ctr">
              <a:defRPr sz="5904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107605" y="3544506"/>
            <a:ext cx="12645629" cy="1629316"/>
          </a:xfrm>
        </p:spPr>
        <p:txBody>
          <a:bodyPr/>
          <a:lstStyle>
            <a:lvl1pPr marL="0" indent="0" algn="ctr">
              <a:buNone/>
              <a:defRPr sz="2362"/>
            </a:lvl1pPr>
            <a:lvl2pPr marL="449885" indent="0" algn="ctr">
              <a:buNone/>
              <a:defRPr sz="1968"/>
            </a:lvl2pPr>
            <a:lvl3pPr marL="899770" indent="0" algn="ctr">
              <a:buNone/>
              <a:defRPr sz="1771"/>
            </a:lvl3pPr>
            <a:lvl4pPr marL="1349654" indent="0" algn="ctr">
              <a:buNone/>
              <a:defRPr sz="1574"/>
            </a:lvl4pPr>
            <a:lvl5pPr marL="1799539" indent="0" algn="ctr">
              <a:buNone/>
              <a:defRPr sz="1574"/>
            </a:lvl5pPr>
            <a:lvl6pPr marL="2249424" indent="0" algn="ctr">
              <a:buNone/>
              <a:defRPr sz="1574"/>
            </a:lvl6pPr>
            <a:lvl7pPr marL="2699309" indent="0" algn="ctr">
              <a:buNone/>
              <a:defRPr sz="1574"/>
            </a:lvl7pPr>
            <a:lvl8pPr marL="3149194" indent="0" algn="ctr">
              <a:buNone/>
              <a:defRPr sz="1574"/>
            </a:lvl8pPr>
            <a:lvl9pPr marL="3599078" indent="0" algn="ctr">
              <a:buNone/>
              <a:defRPr sz="1574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97D4FD-7530-CC45-A783-A1FFC3FF34F6}" type="datetimeFigureOut">
              <a:rPr lang="en-US" smtClean="0"/>
              <a:t>4/22/2023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C40E17-1795-CB46-9F3B-8E59E2EB5DF3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5183631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97D4FD-7530-CC45-A783-A1FFC3FF34F6}" type="datetimeFigureOut">
              <a:rPr lang="en-US" smtClean="0"/>
              <a:t>4/22/2023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C40E17-1795-CB46-9F3B-8E59E2EB5DF3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1091098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0401" y="1682430"/>
            <a:ext cx="14542473" cy="2807173"/>
          </a:xfrm>
        </p:spPr>
        <p:txBody>
          <a:bodyPr anchor="b"/>
          <a:lstStyle>
            <a:lvl1pPr>
              <a:defRPr sz="5904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0401" y="4516160"/>
            <a:ext cx="14542473" cy="1476226"/>
          </a:xfrm>
        </p:spPr>
        <p:txBody>
          <a:bodyPr/>
          <a:lstStyle>
            <a:lvl1pPr marL="0" indent="0">
              <a:buNone/>
              <a:defRPr sz="2362">
                <a:solidFill>
                  <a:schemeClr val="tx1">
                    <a:tint val="75000"/>
                  </a:schemeClr>
                </a:solidFill>
              </a:defRPr>
            </a:lvl1pPr>
            <a:lvl2pPr marL="449885" indent="0">
              <a:buNone/>
              <a:defRPr sz="1968">
                <a:solidFill>
                  <a:schemeClr val="tx1">
                    <a:tint val="75000"/>
                  </a:schemeClr>
                </a:solidFill>
              </a:defRPr>
            </a:lvl2pPr>
            <a:lvl3pPr marL="899770" indent="0">
              <a:buNone/>
              <a:defRPr sz="1771">
                <a:solidFill>
                  <a:schemeClr val="tx1">
                    <a:tint val="75000"/>
                  </a:schemeClr>
                </a:solidFill>
              </a:defRPr>
            </a:lvl3pPr>
            <a:lvl4pPr marL="1349654" indent="0">
              <a:buNone/>
              <a:defRPr sz="1574">
                <a:solidFill>
                  <a:schemeClr val="tx1">
                    <a:tint val="75000"/>
                  </a:schemeClr>
                </a:solidFill>
              </a:defRPr>
            </a:lvl4pPr>
            <a:lvl5pPr marL="1799539" indent="0">
              <a:buNone/>
              <a:defRPr sz="1574">
                <a:solidFill>
                  <a:schemeClr val="tx1">
                    <a:tint val="75000"/>
                  </a:schemeClr>
                </a:solidFill>
              </a:defRPr>
            </a:lvl5pPr>
            <a:lvl6pPr marL="2249424" indent="0">
              <a:buNone/>
              <a:defRPr sz="1574">
                <a:solidFill>
                  <a:schemeClr val="tx1">
                    <a:tint val="75000"/>
                  </a:schemeClr>
                </a:solidFill>
              </a:defRPr>
            </a:lvl6pPr>
            <a:lvl7pPr marL="2699309" indent="0">
              <a:buNone/>
              <a:defRPr sz="1574">
                <a:solidFill>
                  <a:schemeClr val="tx1">
                    <a:tint val="75000"/>
                  </a:schemeClr>
                </a:solidFill>
              </a:defRPr>
            </a:lvl7pPr>
            <a:lvl8pPr marL="3149194" indent="0">
              <a:buNone/>
              <a:defRPr sz="1574">
                <a:solidFill>
                  <a:schemeClr val="tx1">
                    <a:tint val="75000"/>
                  </a:schemeClr>
                </a:solidFill>
              </a:defRPr>
            </a:lvl8pPr>
            <a:lvl9pPr marL="3599078" indent="0">
              <a:buNone/>
              <a:defRPr sz="1574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97D4FD-7530-CC45-A783-A1FFC3FF34F6}" type="datetimeFigureOut">
              <a:rPr lang="en-US" smtClean="0"/>
              <a:t>4/22/2023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C40E17-1795-CB46-9F3B-8E59E2EB5DF3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2427109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59183" y="1796466"/>
            <a:ext cx="7165856" cy="42818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535799" y="1796466"/>
            <a:ext cx="7165856" cy="42818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97D4FD-7530-CC45-A783-A1FFC3FF34F6}" type="datetimeFigureOut">
              <a:rPr lang="en-US" smtClean="0"/>
              <a:t>4/22/2023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C40E17-1795-CB46-9F3B-8E59E2EB5DF3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7112963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61379" y="359294"/>
            <a:ext cx="14542473" cy="1304391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61379" y="1654311"/>
            <a:ext cx="7132924" cy="810752"/>
          </a:xfrm>
        </p:spPr>
        <p:txBody>
          <a:bodyPr anchor="b"/>
          <a:lstStyle>
            <a:lvl1pPr marL="0" indent="0">
              <a:buNone/>
              <a:defRPr sz="2362" b="1"/>
            </a:lvl1pPr>
            <a:lvl2pPr marL="449885" indent="0">
              <a:buNone/>
              <a:defRPr sz="1968" b="1"/>
            </a:lvl2pPr>
            <a:lvl3pPr marL="899770" indent="0">
              <a:buNone/>
              <a:defRPr sz="1771" b="1"/>
            </a:lvl3pPr>
            <a:lvl4pPr marL="1349654" indent="0">
              <a:buNone/>
              <a:defRPr sz="1574" b="1"/>
            </a:lvl4pPr>
            <a:lvl5pPr marL="1799539" indent="0">
              <a:buNone/>
              <a:defRPr sz="1574" b="1"/>
            </a:lvl5pPr>
            <a:lvl6pPr marL="2249424" indent="0">
              <a:buNone/>
              <a:defRPr sz="1574" b="1"/>
            </a:lvl6pPr>
            <a:lvl7pPr marL="2699309" indent="0">
              <a:buNone/>
              <a:defRPr sz="1574" b="1"/>
            </a:lvl7pPr>
            <a:lvl8pPr marL="3149194" indent="0">
              <a:buNone/>
              <a:defRPr sz="1574" b="1"/>
            </a:lvl8pPr>
            <a:lvl9pPr marL="3599078" indent="0">
              <a:buNone/>
              <a:defRPr sz="1574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61379" y="2465064"/>
            <a:ext cx="7132924" cy="362573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8535799" y="1654311"/>
            <a:ext cx="7168052" cy="810752"/>
          </a:xfrm>
        </p:spPr>
        <p:txBody>
          <a:bodyPr anchor="b"/>
          <a:lstStyle>
            <a:lvl1pPr marL="0" indent="0">
              <a:buNone/>
              <a:defRPr sz="2362" b="1"/>
            </a:lvl1pPr>
            <a:lvl2pPr marL="449885" indent="0">
              <a:buNone/>
              <a:defRPr sz="1968" b="1"/>
            </a:lvl2pPr>
            <a:lvl3pPr marL="899770" indent="0">
              <a:buNone/>
              <a:defRPr sz="1771" b="1"/>
            </a:lvl3pPr>
            <a:lvl4pPr marL="1349654" indent="0">
              <a:buNone/>
              <a:defRPr sz="1574" b="1"/>
            </a:lvl4pPr>
            <a:lvl5pPr marL="1799539" indent="0">
              <a:buNone/>
              <a:defRPr sz="1574" b="1"/>
            </a:lvl5pPr>
            <a:lvl6pPr marL="2249424" indent="0">
              <a:buNone/>
              <a:defRPr sz="1574" b="1"/>
            </a:lvl6pPr>
            <a:lvl7pPr marL="2699309" indent="0">
              <a:buNone/>
              <a:defRPr sz="1574" b="1"/>
            </a:lvl7pPr>
            <a:lvl8pPr marL="3149194" indent="0">
              <a:buNone/>
              <a:defRPr sz="1574" b="1"/>
            </a:lvl8pPr>
            <a:lvl9pPr marL="3599078" indent="0">
              <a:buNone/>
              <a:defRPr sz="1574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8535799" y="2465064"/>
            <a:ext cx="7168052" cy="362573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97D4FD-7530-CC45-A783-A1FFC3FF34F6}" type="datetimeFigureOut">
              <a:rPr lang="en-US" smtClean="0"/>
              <a:t>4/22/2023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C40E17-1795-CB46-9F3B-8E59E2EB5DF3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0902859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97D4FD-7530-CC45-A783-A1FFC3FF34F6}" type="datetimeFigureOut">
              <a:rPr lang="en-US" smtClean="0"/>
              <a:t>4/22/2023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C40E17-1795-CB46-9F3B-8E59E2EB5DF3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724728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97D4FD-7530-CC45-A783-A1FFC3FF34F6}" type="datetimeFigureOut">
              <a:rPr lang="en-US" smtClean="0"/>
              <a:t>4/22/2023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C40E17-1795-CB46-9F3B-8E59E2EB5DF3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513428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61379" y="449898"/>
            <a:ext cx="5438059" cy="1574641"/>
          </a:xfrm>
        </p:spPr>
        <p:txBody>
          <a:bodyPr anchor="b"/>
          <a:lstStyle>
            <a:lvl1pPr>
              <a:defRPr sz="3149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168052" y="971654"/>
            <a:ext cx="8535799" cy="4795783"/>
          </a:xfrm>
        </p:spPr>
        <p:txBody>
          <a:bodyPr/>
          <a:lstStyle>
            <a:lvl1pPr>
              <a:defRPr sz="3149"/>
            </a:lvl1pPr>
            <a:lvl2pPr>
              <a:defRPr sz="2755"/>
            </a:lvl2pPr>
            <a:lvl3pPr>
              <a:defRPr sz="2362"/>
            </a:lvl3pPr>
            <a:lvl4pPr>
              <a:defRPr sz="1968"/>
            </a:lvl4pPr>
            <a:lvl5pPr>
              <a:defRPr sz="1968"/>
            </a:lvl5pPr>
            <a:lvl6pPr>
              <a:defRPr sz="1968"/>
            </a:lvl6pPr>
            <a:lvl7pPr>
              <a:defRPr sz="1968"/>
            </a:lvl7pPr>
            <a:lvl8pPr>
              <a:defRPr sz="1968"/>
            </a:lvl8pPr>
            <a:lvl9pPr>
              <a:defRPr sz="1968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61379" y="2024539"/>
            <a:ext cx="5438059" cy="3750709"/>
          </a:xfrm>
        </p:spPr>
        <p:txBody>
          <a:bodyPr/>
          <a:lstStyle>
            <a:lvl1pPr marL="0" indent="0">
              <a:buNone/>
              <a:defRPr sz="1574"/>
            </a:lvl1pPr>
            <a:lvl2pPr marL="449885" indent="0">
              <a:buNone/>
              <a:defRPr sz="1378"/>
            </a:lvl2pPr>
            <a:lvl3pPr marL="899770" indent="0">
              <a:buNone/>
              <a:defRPr sz="1181"/>
            </a:lvl3pPr>
            <a:lvl4pPr marL="1349654" indent="0">
              <a:buNone/>
              <a:defRPr sz="984"/>
            </a:lvl4pPr>
            <a:lvl5pPr marL="1799539" indent="0">
              <a:buNone/>
              <a:defRPr sz="984"/>
            </a:lvl5pPr>
            <a:lvl6pPr marL="2249424" indent="0">
              <a:buNone/>
              <a:defRPr sz="984"/>
            </a:lvl6pPr>
            <a:lvl7pPr marL="2699309" indent="0">
              <a:buNone/>
              <a:defRPr sz="984"/>
            </a:lvl7pPr>
            <a:lvl8pPr marL="3149194" indent="0">
              <a:buNone/>
              <a:defRPr sz="984"/>
            </a:lvl8pPr>
            <a:lvl9pPr marL="3599078" indent="0">
              <a:buNone/>
              <a:defRPr sz="984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97D4FD-7530-CC45-A783-A1FFC3FF34F6}" type="datetimeFigureOut">
              <a:rPr lang="en-US" smtClean="0"/>
              <a:t>4/22/2023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C40E17-1795-CB46-9F3B-8E59E2EB5DF3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6076338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61379" y="449898"/>
            <a:ext cx="5438059" cy="1574641"/>
          </a:xfrm>
        </p:spPr>
        <p:txBody>
          <a:bodyPr anchor="b"/>
          <a:lstStyle>
            <a:lvl1pPr>
              <a:defRPr sz="3149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168052" y="971654"/>
            <a:ext cx="8535799" cy="4795783"/>
          </a:xfrm>
        </p:spPr>
        <p:txBody>
          <a:bodyPr anchor="t"/>
          <a:lstStyle>
            <a:lvl1pPr marL="0" indent="0">
              <a:buNone/>
              <a:defRPr sz="3149"/>
            </a:lvl1pPr>
            <a:lvl2pPr marL="449885" indent="0">
              <a:buNone/>
              <a:defRPr sz="2755"/>
            </a:lvl2pPr>
            <a:lvl3pPr marL="899770" indent="0">
              <a:buNone/>
              <a:defRPr sz="2362"/>
            </a:lvl3pPr>
            <a:lvl4pPr marL="1349654" indent="0">
              <a:buNone/>
              <a:defRPr sz="1968"/>
            </a:lvl4pPr>
            <a:lvl5pPr marL="1799539" indent="0">
              <a:buNone/>
              <a:defRPr sz="1968"/>
            </a:lvl5pPr>
            <a:lvl6pPr marL="2249424" indent="0">
              <a:buNone/>
              <a:defRPr sz="1968"/>
            </a:lvl6pPr>
            <a:lvl7pPr marL="2699309" indent="0">
              <a:buNone/>
              <a:defRPr sz="1968"/>
            </a:lvl7pPr>
            <a:lvl8pPr marL="3149194" indent="0">
              <a:buNone/>
              <a:defRPr sz="1968"/>
            </a:lvl8pPr>
            <a:lvl9pPr marL="3599078" indent="0">
              <a:buNone/>
              <a:defRPr sz="1968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61379" y="2024539"/>
            <a:ext cx="5438059" cy="3750709"/>
          </a:xfrm>
        </p:spPr>
        <p:txBody>
          <a:bodyPr/>
          <a:lstStyle>
            <a:lvl1pPr marL="0" indent="0">
              <a:buNone/>
              <a:defRPr sz="1574"/>
            </a:lvl1pPr>
            <a:lvl2pPr marL="449885" indent="0">
              <a:buNone/>
              <a:defRPr sz="1378"/>
            </a:lvl2pPr>
            <a:lvl3pPr marL="899770" indent="0">
              <a:buNone/>
              <a:defRPr sz="1181"/>
            </a:lvl3pPr>
            <a:lvl4pPr marL="1349654" indent="0">
              <a:buNone/>
              <a:defRPr sz="984"/>
            </a:lvl4pPr>
            <a:lvl5pPr marL="1799539" indent="0">
              <a:buNone/>
              <a:defRPr sz="984"/>
            </a:lvl5pPr>
            <a:lvl6pPr marL="2249424" indent="0">
              <a:buNone/>
              <a:defRPr sz="984"/>
            </a:lvl6pPr>
            <a:lvl7pPr marL="2699309" indent="0">
              <a:buNone/>
              <a:defRPr sz="984"/>
            </a:lvl7pPr>
            <a:lvl8pPr marL="3149194" indent="0">
              <a:buNone/>
              <a:defRPr sz="984"/>
            </a:lvl8pPr>
            <a:lvl9pPr marL="3599078" indent="0">
              <a:buNone/>
              <a:defRPr sz="984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97D4FD-7530-CC45-A783-A1FFC3FF34F6}" type="datetimeFigureOut">
              <a:rPr lang="en-US" smtClean="0"/>
              <a:t>4/22/2023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C40E17-1795-CB46-9F3B-8E59E2EB5DF3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934805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97D4FD-7530-CC45-A783-A1FFC3FF34F6}" type="datetimeFigureOut">
              <a:rPr lang="en-US" smtClean="0"/>
              <a:t>4/22/2023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C40E17-1795-CB46-9F3B-8E59E2EB5DF3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341375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2066037" y="359293"/>
            <a:ext cx="3635618" cy="571901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59183" y="359293"/>
            <a:ext cx="10696094" cy="571901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97D4FD-7530-CC45-A783-A1FFC3FF34F6}" type="datetimeFigureOut">
              <a:rPr lang="en-US" smtClean="0"/>
              <a:t>4/22/2023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C40E17-1795-CB46-9F3B-8E59E2EB5DF3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6017288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159183" y="359294"/>
            <a:ext cx="14542473" cy="130439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9183" y="1796466"/>
            <a:ext cx="14542473" cy="42818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159182" y="6254826"/>
            <a:ext cx="3793689" cy="35929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81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897D4FD-7530-CC45-A783-A1FFC3FF34F6}" type="datetimeFigureOut">
              <a:rPr lang="en-US" smtClean="0"/>
              <a:t>4/22/2023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585153" y="6254826"/>
            <a:ext cx="5690533" cy="35929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181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907967" y="6254826"/>
            <a:ext cx="3793689" cy="35929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81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BC40E17-1795-CB46-9F3B-8E59E2EB5DF3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62709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7" r:id="rId1"/>
    <p:sldLayoutId id="2147483758" r:id="rId2"/>
    <p:sldLayoutId id="2147483759" r:id="rId3"/>
    <p:sldLayoutId id="2147483760" r:id="rId4"/>
    <p:sldLayoutId id="2147483761" r:id="rId5"/>
    <p:sldLayoutId id="2147483762" r:id="rId6"/>
    <p:sldLayoutId id="2147483763" r:id="rId7"/>
    <p:sldLayoutId id="2147483764" r:id="rId8"/>
    <p:sldLayoutId id="2147483765" r:id="rId9"/>
    <p:sldLayoutId id="2147483766" r:id="rId10"/>
    <p:sldLayoutId id="2147483767" r:id="rId11"/>
  </p:sldLayoutIdLst>
  <p:txStyles>
    <p:titleStyle>
      <a:lvl1pPr algn="l" defTabSz="899770" rtl="0" eaLnBrk="1" latinLnBrk="0" hangingPunct="1">
        <a:lnSpc>
          <a:spcPct val="90000"/>
        </a:lnSpc>
        <a:spcBef>
          <a:spcPct val="0"/>
        </a:spcBef>
        <a:buNone/>
        <a:defRPr sz="433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4942" indent="-224942" algn="l" defTabSz="899770" rtl="0" eaLnBrk="1" latinLnBrk="0" hangingPunct="1">
        <a:lnSpc>
          <a:spcPct val="90000"/>
        </a:lnSpc>
        <a:spcBef>
          <a:spcPts val="984"/>
        </a:spcBef>
        <a:buFont typeface="Arial" panose="020B0604020202020204" pitchFamily="34" charset="0"/>
        <a:buChar char="•"/>
        <a:defRPr sz="2755" kern="1200">
          <a:solidFill>
            <a:schemeClr val="tx1"/>
          </a:solidFill>
          <a:latin typeface="+mn-lt"/>
          <a:ea typeface="+mn-ea"/>
          <a:cs typeface="+mn-cs"/>
        </a:defRPr>
      </a:lvl1pPr>
      <a:lvl2pPr marL="674827" indent="-224942" algn="l" defTabSz="899770" rtl="0" eaLnBrk="1" latinLnBrk="0" hangingPunct="1">
        <a:lnSpc>
          <a:spcPct val="90000"/>
        </a:lnSpc>
        <a:spcBef>
          <a:spcPts val="492"/>
        </a:spcBef>
        <a:buFont typeface="Arial" panose="020B0604020202020204" pitchFamily="34" charset="0"/>
        <a:buChar char="•"/>
        <a:defRPr sz="2362" kern="1200">
          <a:solidFill>
            <a:schemeClr val="tx1"/>
          </a:solidFill>
          <a:latin typeface="+mn-lt"/>
          <a:ea typeface="+mn-ea"/>
          <a:cs typeface="+mn-cs"/>
        </a:defRPr>
      </a:lvl2pPr>
      <a:lvl3pPr marL="1124712" indent="-224942" algn="l" defTabSz="899770" rtl="0" eaLnBrk="1" latinLnBrk="0" hangingPunct="1">
        <a:lnSpc>
          <a:spcPct val="90000"/>
        </a:lnSpc>
        <a:spcBef>
          <a:spcPts val="492"/>
        </a:spcBef>
        <a:buFont typeface="Arial" panose="020B0604020202020204" pitchFamily="34" charset="0"/>
        <a:buChar char="•"/>
        <a:defRPr sz="1968" kern="1200">
          <a:solidFill>
            <a:schemeClr val="tx1"/>
          </a:solidFill>
          <a:latin typeface="+mn-lt"/>
          <a:ea typeface="+mn-ea"/>
          <a:cs typeface="+mn-cs"/>
        </a:defRPr>
      </a:lvl3pPr>
      <a:lvl4pPr marL="1574597" indent="-224942" algn="l" defTabSz="899770" rtl="0" eaLnBrk="1" latinLnBrk="0" hangingPunct="1">
        <a:lnSpc>
          <a:spcPct val="90000"/>
        </a:lnSpc>
        <a:spcBef>
          <a:spcPts val="492"/>
        </a:spcBef>
        <a:buFont typeface="Arial" panose="020B0604020202020204" pitchFamily="34" charset="0"/>
        <a:buChar char="•"/>
        <a:defRPr sz="1771" kern="1200">
          <a:solidFill>
            <a:schemeClr val="tx1"/>
          </a:solidFill>
          <a:latin typeface="+mn-lt"/>
          <a:ea typeface="+mn-ea"/>
          <a:cs typeface="+mn-cs"/>
        </a:defRPr>
      </a:lvl4pPr>
      <a:lvl5pPr marL="2024482" indent="-224942" algn="l" defTabSz="899770" rtl="0" eaLnBrk="1" latinLnBrk="0" hangingPunct="1">
        <a:lnSpc>
          <a:spcPct val="90000"/>
        </a:lnSpc>
        <a:spcBef>
          <a:spcPts val="492"/>
        </a:spcBef>
        <a:buFont typeface="Arial" panose="020B0604020202020204" pitchFamily="34" charset="0"/>
        <a:buChar char="•"/>
        <a:defRPr sz="1771" kern="1200">
          <a:solidFill>
            <a:schemeClr val="tx1"/>
          </a:solidFill>
          <a:latin typeface="+mn-lt"/>
          <a:ea typeface="+mn-ea"/>
          <a:cs typeface="+mn-cs"/>
        </a:defRPr>
      </a:lvl5pPr>
      <a:lvl6pPr marL="2474366" indent="-224942" algn="l" defTabSz="899770" rtl="0" eaLnBrk="1" latinLnBrk="0" hangingPunct="1">
        <a:lnSpc>
          <a:spcPct val="90000"/>
        </a:lnSpc>
        <a:spcBef>
          <a:spcPts val="492"/>
        </a:spcBef>
        <a:buFont typeface="Arial" panose="020B0604020202020204" pitchFamily="34" charset="0"/>
        <a:buChar char="•"/>
        <a:defRPr sz="1771" kern="1200">
          <a:solidFill>
            <a:schemeClr val="tx1"/>
          </a:solidFill>
          <a:latin typeface="+mn-lt"/>
          <a:ea typeface="+mn-ea"/>
          <a:cs typeface="+mn-cs"/>
        </a:defRPr>
      </a:lvl6pPr>
      <a:lvl7pPr marL="2924251" indent="-224942" algn="l" defTabSz="899770" rtl="0" eaLnBrk="1" latinLnBrk="0" hangingPunct="1">
        <a:lnSpc>
          <a:spcPct val="90000"/>
        </a:lnSpc>
        <a:spcBef>
          <a:spcPts val="492"/>
        </a:spcBef>
        <a:buFont typeface="Arial" panose="020B0604020202020204" pitchFamily="34" charset="0"/>
        <a:buChar char="•"/>
        <a:defRPr sz="1771" kern="1200">
          <a:solidFill>
            <a:schemeClr val="tx1"/>
          </a:solidFill>
          <a:latin typeface="+mn-lt"/>
          <a:ea typeface="+mn-ea"/>
          <a:cs typeface="+mn-cs"/>
        </a:defRPr>
      </a:lvl7pPr>
      <a:lvl8pPr marL="3374136" indent="-224942" algn="l" defTabSz="899770" rtl="0" eaLnBrk="1" latinLnBrk="0" hangingPunct="1">
        <a:lnSpc>
          <a:spcPct val="90000"/>
        </a:lnSpc>
        <a:spcBef>
          <a:spcPts val="492"/>
        </a:spcBef>
        <a:buFont typeface="Arial" panose="020B0604020202020204" pitchFamily="34" charset="0"/>
        <a:buChar char="•"/>
        <a:defRPr sz="1771" kern="1200">
          <a:solidFill>
            <a:schemeClr val="tx1"/>
          </a:solidFill>
          <a:latin typeface="+mn-lt"/>
          <a:ea typeface="+mn-ea"/>
          <a:cs typeface="+mn-cs"/>
        </a:defRPr>
      </a:lvl8pPr>
      <a:lvl9pPr marL="3824021" indent="-224942" algn="l" defTabSz="899770" rtl="0" eaLnBrk="1" latinLnBrk="0" hangingPunct="1">
        <a:lnSpc>
          <a:spcPct val="90000"/>
        </a:lnSpc>
        <a:spcBef>
          <a:spcPts val="492"/>
        </a:spcBef>
        <a:buFont typeface="Arial" panose="020B0604020202020204" pitchFamily="34" charset="0"/>
        <a:buChar char="•"/>
        <a:defRPr sz="1771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899770" rtl="0" eaLnBrk="1" latinLnBrk="0" hangingPunct="1">
        <a:defRPr sz="1771" kern="1200">
          <a:solidFill>
            <a:schemeClr val="tx1"/>
          </a:solidFill>
          <a:latin typeface="+mn-lt"/>
          <a:ea typeface="+mn-ea"/>
          <a:cs typeface="+mn-cs"/>
        </a:defRPr>
      </a:lvl1pPr>
      <a:lvl2pPr marL="449885" algn="l" defTabSz="899770" rtl="0" eaLnBrk="1" latinLnBrk="0" hangingPunct="1">
        <a:defRPr sz="1771" kern="1200">
          <a:solidFill>
            <a:schemeClr val="tx1"/>
          </a:solidFill>
          <a:latin typeface="+mn-lt"/>
          <a:ea typeface="+mn-ea"/>
          <a:cs typeface="+mn-cs"/>
        </a:defRPr>
      </a:lvl2pPr>
      <a:lvl3pPr marL="899770" algn="l" defTabSz="899770" rtl="0" eaLnBrk="1" latinLnBrk="0" hangingPunct="1">
        <a:defRPr sz="1771" kern="1200">
          <a:solidFill>
            <a:schemeClr val="tx1"/>
          </a:solidFill>
          <a:latin typeface="+mn-lt"/>
          <a:ea typeface="+mn-ea"/>
          <a:cs typeface="+mn-cs"/>
        </a:defRPr>
      </a:lvl3pPr>
      <a:lvl4pPr marL="1349654" algn="l" defTabSz="899770" rtl="0" eaLnBrk="1" latinLnBrk="0" hangingPunct="1">
        <a:defRPr sz="1771" kern="1200">
          <a:solidFill>
            <a:schemeClr val="tx1"/>
          </a:solidFill>
          <a:latin typeface="+mn-lt"/>
          <a:ea typeface="+mn-ea"/>
          <a:cs typeface="+mn-cs"/>
        </a:defRPr>
      </a:lvl4pPr>
      <a:lvl5pPr marL="1799539" algn="l" defTabSz="899770" rtl="0" eaLnBrk="1" latinLnBrk="0" hangingPunct="1">
        <a:defRPr sz="1771" kern="1200">
          <a:solidFill>
            <a:schemeClr val="tx1"/>
          </a:solidFill>
          <a:latin typeface="+mn-lt"/>
          <a:ea typeface="+mn-ea"/>
          <a:cs typeface="+mn-cs"/>
        </a:defRPr>
      </a:lvl5pPr>
      <a:lvl6pPr marL="2249424" algn="l" defTabSz="899770" rtl="0" eaLnBrk="1" latinLnBrk="0" hangingPunct="1">
        <a:defRPr sz="1771" kern="1200">
          <a:solidFill>
            <a:schemeClr val="tx1"/>
          </a:solidFill>
          <a:latin typeface="+mn-lt"/>
          <a:ea typeface="+mn-ea"/>
          <a:cs typeface="+mn-cs"/>
        </a:defRPr>
      </a:lvl6pPr>
      <a:lvl7pPr marL="2699309" algn="l" defTabSz="899770" rtl="0" eaLnBrk="1" latinLnBrk="0" hangingPunct="1">
        <a:defRPr sz="1771" kern="1200">
          <a:solidFill>
            <a:schemeClr val="tx1"/>
          </a:solidFill>
          <a:latin typeface="+mn-lt"/>
          <a:ea typeface="+mn-ea"/>
          <a:cs typeface="+mn-cs"/>
        </a:defRPr>
      </a:lvl7pPr>
      <a:lvl8pPr marL="3149194" algn="l" defTabSz="899770" rtl="0" eaLnBrk="1" latinLnBrk="0" hangingPunct="1">
        <a:defRPr sz="1771" kern="1200">
          <a:solidFill>
            <a:schemeClr val="tx1"/>
          </a:solidFill>
          <a:latin typeface="+mn-lt"/>
          <a:ea typeface="+mn-ea"/>
          <a:cs typeface="+mn-cs"/>
        </a:defRPr>
      </a:lvl8pPr>
      <a:lvl9pPr marL="3599078" algn="l" defTabSz="899770" rtl="0" eaLnBrk="1" latinLnBrk="0" hangingPunct="1">
        <a:defRPr sz="1771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hyperlink" Target="http://www.solvibrations.org/risks-of-high-cholesterol-levels/" TargetMode="External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val 1">
            <a:extLst>
              <a:ext uri="{FF2B5EF4-FFF2-40B4-BE49-F238E27FC236}">
                <a16:creationId xmlns:a16="http://schemas.microsoft.com/office/drawing/2014/main" id="{64D495BF-D587-7F09-4664-9BB3AFB4E7D6}"/>
              </a:ext>
            </a:extLst>
          </p:cNvPr>
          <p:cNvSpPr/>
          <p:nvPr/>
        </p:nvSpPr>
        <p:spPr>
          <a:xfrm>
            <a:off x="10316441" y="1378889"/>
            <a:ext cx="5212571" cy="5297518"/>
          </a:xfrm>
          <a:prstGeom prst="ellipse">
            <a:avLst/>
          </a:prstGeom>
          <a:solidFill>
            <a:srgbClr val="D5D9EE">
              <a:alpha val="6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7895" dirty="0"/>
          </a:p>
        </p:txBody>
      </p:sp>
      <p:sp>
        <p:nvSpPr>
          <p:cNvPr id="3" name="Oval 2">
            <a:extLst>
              <a:ext uri="{FF2B5EF4-FFF2-40B4-BE49-F238E27FC236}">
                <a16:creationId xmlns:a16="http://schemas.microsoft.com/office/drawing/2014/main" id="{C647553D-2F5D-4F4C-7DDE-2D0E83386ECD}"/>
              </a:ext>
            </a:extLst>
          </p:cNvPr>
          <p:cNvSpPr/>
          <p:nvPr/>
        </p:nvSpPr>
        <p:spPr>
          <a:xfrm>
            <a:off x="7764384" y="1378889"/>
            <a:ext cx="5212571" cy="5297518"/>
          </a:xfrm>
          <a:prstGeom prst="ellipse">
            <a:avLst/>
          </a:prstGeom>
          <a:solidFill>
            <a:srgbClr val="B2BCE2">
              <a:alpha val="6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7895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82D2D05F-40B2-AD98-1C12-7E152733F1D3}"/>
              </a:ext>
            </a:extLst>
          </p:cNvPr>
          <p:cNvSpPr txBox="1"/>
          <p:nvPr/>
        </p:nvSpPr>
        <p:spPr>
          <a:xfrm>
            <a:off x="8725637" y="1622755"/>
            <a:ext cx="2921061" cy="6691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874" b="1" dirty="0">
                <a:latin typeface="Arial" panose="020B0604020202020204" pitchFamily="34" charset="0"/>
                <a:cs typeface="Arial" panose="020B0604020202020204" pitchFamily="34" charset="0"/>
              </a:rPr>
              <a:t>Type 2 Diabetes</a:t>
            </a:r>
          </a:p>
          <a:p>
            <a:pPr algn="ctr"/>
            <a:r>
              <a:rPr lang="en-US" sz="1874" b="1" dirty="0">
                <a:latin typeface="Arial" panose="020B0604020202020204" pitchFamily="34" charset="0"/>
                <a:cs typeface="Arial" panose="020B0604020202020204" pitchFamily="34" charset="0"/>
              </a:rPr>
              <a:t>n = 104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60B6FB43-B503-EDCC-7C74-EEE5074B423B}"/>
              </a:ext>
            </a:extLst>
          </p:cNvPr>
          <p:cNvSpPr txBox="1"/>
          <p:nvPr/>
        </p:nvSpPr>
        <p:spPr>
          <a:xfrm>
            <a:off x="11462194" y="1645569"/>
            <a:ext cx="2921061" cy="3807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874" b="1" dirty="0">
                <a:latin typeface="Arial" panose="020B0604020202020204" pitchFamily="34" charset="0"/>
                <a:cs typeface="Arial" panose="020B0604020202020204" pitchFamily="34" charset="0"/>
              </a:rPr>
              <a:t>Dyslipidemia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C9203504-A1C2-30B1-CE21-0177DA41AD13}"/>
              </a:ext>
            </a:extLst>
          </p:cNvPr>
          <p:cNvSpPr txBox="1"/>
          <p:nvPr/>
        </p:nvSpPr>
        <p:spPr>
          <a:xfrm>
            <a:off x="10467125" y="3467440"/>
            <a:ext cx="2467600" cy="9575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874" dirty="0">
                <a:latin typeface="Arial" panose="020B0604020202020204" pitchFamily="34" charset="0"/>
                <a:cs typeface="Arial" panose="020B0604020202020204" pitchFamily="34" charset="0"/>
              </a:rPr>
              <a:t>87.5% (n = 91) participants with dyslipidemia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546C262D-7840-911B-0898-F8C975340397}"/>
              </a:ext>
            </a:extLst>
          </p:cNvPr>
          <p:cNvSpPr txBox="1"/>
          <p:nvPr/>
        </p:nvSpPr>
        <p:spPr>
          <a:xfrm>
            <a:off x="208343" y="2482052"/>
            <a:ext cx="6782765" cy="39324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21212" indent="-321212">
              <a:lnSpc>
                <a:spcPct val="150000"/>
              </a:lnSpc>
              <a:buSzPct val="100000"/>
              <a:buFont typeface="Arial" panose="020B0604020202020204" pitchFamily="34" charset="0"/>
              <a:buChar char="•"/>
            </a:pPr>
            <a:r>
              <a:rPr lang="en-US" sz="1874" dirty="0">
                <a:latin typeface="Arial" panose="020B0604020202020204" pitchFamily="34" charset="0"/>
                <a:cs typeface="Arial" panose="020B0604020202020204" pitchFamily="34" charset="0"/>
              </a:rPr>
              <a:t>Type 2 diabetes (T2D) is an emerging crisis in Africa.</a:t>
            </a:r>
          </a:p>
          <a:p>
            <a:pPr marL="321212" indent="-321212">
              <a:lnSpc>
                <a:spcPct val="150000"/>
              </a:lnSpc>
              <a:buSzPct val="100000"/>
              <a:buFont typeface="Arial" panose="020B0604020202020204" pitchFamily="34" charset="0"/>
              <a:buChar char="•"/>
            </a:pPr>
            <a:r>
              <a:rPr lang="en-US" sz="1874" dirty="0">
                <a:latin typeface="Arial" panose="020B0604020202020204" pitchFamily="34" charset="0"/>
                <a:cs typeface="Arial" panose="020B0604020202020204" pitchFamily="34" charset="0"/>
              </a:rPr>
              <a:t>T2D is a risk factor for dyslipidemia.</a:t>
            </a:r>
          </a:p>
          <a:p>
            <a:pPr marL="321212" indent="-321212">
              <a:lnSpc>
                <a:spcPct val="150000"/>
              </a:lnSpc>
              <a:buSzPct val="100000"/>
              <a:buFont typeface="Arial" panose="020B0604020202020204" pitchFamily="34" charset="0"/>
              <a:buChar char="•"/>
            </a:pPr>
            <a:r>
              <a:rPr lang="en-US" sz="1874" dirty="0">
                <a:latin typeface="Arial" panose="020B0604020202020204" pitchFamily="34" charset="0"/>
                <a:cs typeface="Arial" panose="020B0604020202020204" pitchFamily="34" charset="0"/>
              </a:rPr>
              <a:t>There are limited studies reporting on dyslipidemia in rural African settings.</a:t>
            </a:r>
          </a:p>
          <a:p>
            <a:pPr marL="321212" indent="-321212">
              <a:lnSpc>
                <a:spcPct val="150000"/>
              </a:lnSpc>
              <a:buSzPct val="100000"/>
              <a:buFont typeface="Arial" panose="020B0604020202020204" pitchFamily="34" charset="0"/>
              <a:buChar char="•"/>
            </a:pPr>
            <a:r>
              <a:rPr lang="en-US" sz="1874" dirty="0">
                <a:latin typeface="Arial" panose="020B0604020202020204" pitchFamily="34" charset="0"/>
                <a:cs typeface="Arial" panose="020B0604020202020204" pitchFamily="34" charset="0"/>
              </a:rPr>
              <a:t>Dyslipidemia prevalence was 87.5% among 104 type 2 diabetic participants in the rural community of </a:t>
            </a:r>
            <a:r>
              <a:rPr lang="en-US" sz="1874" dirty="0" err="1">
                <a:latin typeface="Arial" panose="020B0604020202020204" pitchFamily="34" charset="0"/>
                <a:cs typeface="Arial" panose="020B0604020202020204" pitchFamily="34" charset="0"/>
              </a:rPr>
              <a:t>Ganadougou</a:t>
            </a:r>
            <a:r>
              <a:rPr lang="en-US" sz="1874" dirty="0">
                <a:latin typeface="Arial" panose="020B0604020202020204" pitchFamily="34" charset="0"/>
                <a:cs typeface="Arial" panose="020B0604020202020204" pitchFamily="34" charset="0"/>
              </a:rPr>
              <a:t>, Mali.</a:t>
            </a:r>
          </a:p>
          <a:p>
            <a:pPr marL="321212" indent="-321212">
              <a:lnSpc>
                <a:spcPct val="150000"/>
              </a:lnSpc>
              <a:buSzPct val="100000"/>
              <a:buFont typeface="Arial" panose="020B0604020202020204" pitchFamily="34" charset="0"/>
              <a:buChar char="•"/>
            </a:pPr>
            <a:r>
              <a:rPr lang="en-US" sz="1874" dirty="0">
                <a:latin typeface="Arial" panose="020B0604020202020204" pitchFamily="34" charset="0"/>
                <a:cs typeface="Arial" panose="020B0604020202020204" pitchFamily="34" charset="0"/>
              </a:rPr>
              <a:t>Mechanisms are needed to raise awareness about type 2 diabetes and dyslipidemia in rural African settings.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D2D74DB7-5046-C930-0CBD-0624105A82D5}"/>
              </a:ext>
            </a:extLst>
          </p:cNvPr>
          <p:cNvSpPr txBox="1"/>
          <p:nvPr/>
        </p:nvSpPr>
        <p:spPr>
          <a:xfrm>
            <a:off x="1833246" y="1783008"/>
            <a:ext cx="3633237" cy="4382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248" b="1" dirty="0">
                <a:latin typeface="Arial" panose="020B0604020202020204" pitchFamily="34" charset="0"/>
                <a:cs typeface="Arial" panose="020B0604020202020204" pitchFamily="34" charset="0"/>
              </a:rPr>
              <a:t>Summary</a:t>
            </a:r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C07EF3BE-1D7F-67AB-3CFC-BFED3F11BD5A}"/>
              </a:ext>
            </a:extLst>
          </p:cNvPr>
          <p:cNvCxnSpPr>
            <a:cxnSpLocks/>
          </p:cNvCxnSpPr>
          <p:nvPr/>
        </p:nvCxnSpPr>
        <p:spPr>
          <a:xfrm>
            <a:off x="208343" y="2358602"/>
            <a:ext cx="6782765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Rectangle 8">
            <a:extLst>
              <a:ext uri="{FF2B5EF4-FFF2-40B4-BE49-F238E27FC236}">
                <a16:creationId xmlns:a16="http://schemas.microsoft.com/office/drawing/2014/main" id="{44A068FA-9997-5CED-3205-AA93C7774BFE}"/>
              </a:ext>
            </a:extLst>
          </p:cNvPr>
          <p:cNvSpPr/>
          <p:nvPr/>
        </p:nvSpPr>
        <p:spPr>
          <a:xfrm>
            <a:off x="0" y="0"/>
            <a:ext cx="16860838" cy="1246909"/>
          </a:xfrm>
          <a:prstGeom prst="rect">
            <a:avLst/>
          </a:prstGeom>
          <a:solidFill>
            <a:srgbClr val="22306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2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Dyslipidemia among persons with type 2 diabetes in a rural Malian community</a:t>
            </a:r>
          </a:p>
        </p:txBody>
      </p:sp>
      <p:pic>
        <p:nvPicPr>
          <p:cNvPr id="15" name="Graphic 14">
            <a:extLst>
              <a:ext uri="{FF2B5EF4-FFF2-40B4-BE49-F238E27FC236}">
                <a16:creationId xmlns:a16="http://schemas.microsoft.com/office/drawing/2014/main" id="{7B7FFC68-718E-632E-2191-D2BAEAD70FF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8007379" y="2397762"/>
            <a:ext cx="2309062" cy="3467441"/>
          </a:xfrm>
          <a:prstGeom prst="rect">
            <a:avLst/>
          </a:prstGeom>
        </p:spPr>
      </p:pic>
      <p:pic>
        <p:nvPicPr>
          <p:cNvPr id="17" name="Picture 16" descr="Graphical user interface&#10;&#10;Description automatically generated">
            <a:extLst>
              <a:ext uri="{FF2B5EF4-FFF2-40B4-BE49-F238E27FC236}">
                <a16:creationId xmlns:a16="http://schemas.microsoft.com/office/drawing/2014/main" id="{BC349F19-C6C6-1B1C-042E-614FAE0D415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837473B0-CC2E-450A-ABE3-18F120FF3D39}">
                <a1611:picAttrSrcUrl xmlns:a1611="http://schemas.microsoft.com/office/drawing/2016/11/main" r:id="rId5"/>
              </a:ext>
            </a:extLst>
          </a:blip>
          <a:stretch>
            <a:fillRect/>
          </a:stretch>
        </p:blipFill>
        <p:spPr>
          <a:xfrm>
            <a:off x="13028500" y="3321057"/>
            <a:ext cx="2400407" cy="12062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3792955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3478</TotalTime>
  <Words>100</Words>
  <Application>Microsoft Office PowerPoint</Application>
  <PresentationFormat>Personnalisé</PresentationFormat>
  <Paragraphs>11</Paragraphs>
  <Slides>1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3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 Theme</vt:lpstr>
      <vt:lpstr>Présentation PowerPoint</vt:lpstr>
    </vt:vector>
  </TitlesOfParts>
  <Company>Tulane University SPHTM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Graphical abstract</dc:title>
  <dc:subject>Dyslipidemia manuscript</dc:subject>
  <dc:creator>jshaffer@tulane.edu</dc:creator>
  <cp:lastModifiedBy>Diawara, Abdoulaye</cp:lastModifiedBy>
  <cp:revision>59</cp:revision>
  <dcterms:created xsi:type="dcterms:W3CDTF">2022-06-06T18:41:53Z</dcterms:created>
  <dcterms:modified xsi:type="dcterms:W3CDTF">2023-04-22T19:49:26Z</dcterms:modified>
</cp:coreProperties>
</file>