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8" autoAdjust="0"/>
    <p:restoredTop sz="94660"/>
  </p:normalViewPr>
  <p:slideViewPr>
    <p:cSldViewPr snapToGrid="0">
      <p:cViewPr varScale="1">
        <p:scale>
          <a:sx n="42" d="100"/>
          <a:sy n="42" d="100"/>
        </p:scale>
        <p:origin x="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C7EA1-C5EF-4AB6-8C49-E4558E0430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6F2C3-1E8E-4D57-B2F1-0864A5A47B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30F1B2-DC3F-4823-97B2-9D48A6A02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992D-EFF0-43DD-B768-46C14075A6D1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D19AB-D1F6-4ADB-A044-4E9C4D2DE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598900-CA80-45F0-825B-C8DDCC1B0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E00AE-FE4A-42B1-8282-7152B400C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578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16F5B-7F62-45B9-AE68-A5B3597FA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91E8F7-47C5-4B9C-9859-AF8249D609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54B9F7-0F08-4D7B-BC7E-F3D507F23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992D-EFF0-43DD-B768-46C14075A6D1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B185A-CEF6-41C4-AD76-337373D98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BCE05B-00F5-4058-8F40-50BF63170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E00AE-FE4A-42B1-8282-7152B400C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008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54DBA5-473D-4F42-955A-12D53C710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AE2D1B-5A1E-4DB4-829F-ACBA079D7C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69B83A-4392-48EC-B6BF-19073EC2D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992D-EFF0-43DD-B768-46C14075A6D1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11987E-A165-4DAB-89AF-47AEADA10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0EB199-DB12-4D2A-82CD-D2D9BC11B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E00AE-FE4A-42B1-8282-7152B400C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984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EC2FB-3089-4FFF-9FE1-8C471D5ED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EB7B0-7558-44C6-AF8D-04B4B88D2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D8F42D-7C23-49AB-A89B-9A9095A85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992D-EFF0-43DD-B768-46C14075A6D1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7C3E6-DFFC-407D-82B5-119DB73F5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97B5B-8D80-4B8E-9ABF-E1261B7C3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E00AE-FE4A-42B1-8282-7152B400C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352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E5CA3-1B6A-4F9F-B7B5-A89939B60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BFA76D-0F76-403C-ABCE-0C9AAD0D8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8AED0-A081-4D4B-976E-245EAF3B5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992D-EFF0-43DD-B768-46C14075A6D1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979A08-9962-4FE3-825E-C86B3120F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2D3D2-2424-4F08-9046-29BEF3A3C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E00AE-FE4A-42B1-8282-7152B400C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92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1BEF-55DB-4858-9036-E36817F92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00C6F-1406-4491-8358-A485F304D6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9B2BA3-277C-41B4-B71B-50E31A209D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61B513-B8E1-4BC4-BA13-8A2C0FA3B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992D-EFF0-43DD-B768-46C14075A6D1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EEE5E-28B9-4F3C-A83B-F05C2AF05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A9DC75-0BAE-4537-A652-5D173BFAB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E00AE-FE4A-42B1-8282-7152B400C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588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9AC75-D5E6-4B68-9445-074CED653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532A07-4257-437B-8C21-95F45C730D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E98D19-D329-4942-BD35-57BA2D79E0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BB7A92-5AAA-4B29-ADF4-4E940556FE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562C2B-F60B-49EC-8B18-76CF9D19D0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EBEA62-46F5-4D16-A90B-A46E586D2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992D-EFF0-43DD-B768-46C14075A6D1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8171B1-1EE0-4253-860C-2409A78B2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3B34E2-983A-492E-A1C3-C48EA42E4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E00AE-FE4A-42B1-8282-7152B400C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654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9556C-B18C-45E0-A8E7-70A7A825B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D25E34-E7DA-491F-AA13-14259864F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992D-EFF0-43DD-B768-46C14075A6D1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989443-0905-40E2-81F6-E1878B56F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6DBBB0-1B4E-4FFA-BF7C-6446AA587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E00AE-FE4A-42B1-8282-7152B400C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977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870484-6ED9-4297-803C-CB919DE89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992D-EFF0-43DD-B768-46C14075A6D1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30D3BA-D916-4E9B-A0DD-E908A5CCC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E49DB3-EDC4-4555-A35D-34A9B5BE2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E00AE-FE4A-42B1-8282-7152B400C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8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07B13-2BD5-4FBF-BB8B-C2AC167CC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8FBF3-87A6-4196-A86F-40A527F2C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C0DFB-EBEA-4C1A-9E48-8CBFF500E6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D45E95-2A67-4335-95E0-A0FDE83D3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992D-EFF0-43DD-B768-46C14075A6D1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F5E8B5-E89B-41AC-8C45-6945C290F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E7BEEB-C6CD-4BDB-BAD0-B7A7EB455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E00AE-FE4A-42B1-8282-7152B400C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487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E74B2-961C-450A-9304-2B5C40B9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1568CB-C4F9-4824-828E-DFF6373F0F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041037-ECC7-453B-848C-18D999D76D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427EA6-DBA3-4EDA-960B-287459F3E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992D-EFF0-43DD-B768-46C14075A6D1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54C3B8-0C8B-414E-B1CD-171B3BF2C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95E627-7612-453A-96E9-5D8B6BE68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E00AE-FE4A-42B1-8282-7152B400C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893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6A010F-AACE-4EA2-84F4-F00B05FF7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4AB962-A936-4A5A-B1FA-089B63245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79DF3-6C24-495C-B0AF-4F11115467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B992D-EFF0-43DD-B768-46C14075A6D1}" type="datetimeFigureOut">
              <a:rPr lang="en-US" smtClean="0"/>
              <a:t>4/25/2023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2F9438-8932-4940-9405-B20C87C91F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A7DAD-8FD2-4954-A19B-E800494E96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E00AE-FE4A-42B1-8282-7152B400C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110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1282738" y="2619907"/>
            <a:ext cx="5529235" cy="365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1948873" y="3804993"/>
            <a:ext cx="9404927" cy="365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4322617" y="5385884"/>
            <a:ext cx="6964218" cy="365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221121" y="2449974"/>
            <a:ext cx="5529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Speech Sound Development and Phonological Awareness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48544" y="3530754"/>
            <a:ext cx="9264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Spoken Language Development (vocabulary, syntax, morphology, pragmatics)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34470" y="5100627"/>
            <a:ext cx="6670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Literacy Development (decoding, spelling, reading comprehension)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0509" y="868218"/>
            <a:ext cx="10815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Birth                 Preschool                    School age                      Adolescence                               Adulthood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8072" y="2932370"/>
            <a:ext cx="4821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                             </a:t>
            </a:r>
            <a:r>
              <a:rPr lang="en-US" dirty="0"/>
              <a:t>GFTA                            </a:t>
            </a:r>
            <a:r>
              <a:rPr lang="en-US" dirty="0" err="1"/>
              <a:t>GFTA</a:t>
            </a:r>
            <a:endParaRPr lang="en-US" dirty="0"/>
          </a:p>
          <a:p>
            <a:r>
              <a:rPr lang="en-US" dirty="0"/>
              <a:t>                             CTOPP                         </a:t>
            </a:r>
            <a:r>
              <a:rPr lang="en-US" dirty="0" err="1"/>
              <a:t>CTOPP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078182" y="4165600"/>
            <a:ext cx="88853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CELF-P                            CELF-5                                  </a:t>
            </a:r>
            <a:r>
              <a:rPr lang="en-US" dirty="0" err="1"/>
              <a:t>CELF-5</a:t>
            </a:r>
            <a:endParaRPr lang="en-US" dirty="0"/>
          </a:p>
          <a:p>
            <a:r>
              <a:rPr lang="en-US" dirty="0"/>
              <a:t>PPVT                                </a:t>
            </a:r>
            <a:r>
              <a:rPr lang="en-US" dirty="0" err="1"/>
              <a:t>PPVT</a:t>
            </a:r>
            <a:r>
              <a:rPr lang="en-US" dirty="0"/>
              <a:t>                                    </a:t>
            </a:r>
            <a:r>
              <a:rPr lang="en-US" dirty="0" err="1"/>
              <a:t>PPVT</a:t>
            </a:r>
            <a:endParaRPr lang="en-US" dirty="0"/>
          </a:p>
          <a:p>
            <a:r>
              <a:rPr lang="en-US" dirty="0"/>
              <a:t>EOWPVT                          </a:t>
            </a:r>
            <a:r>
              <a:rPr lang="en-US" dirty="0" err="1"/>
              <a:t>EOWPVT</a:t>
            </a:r>
            <a:r>
              <a:rPr lang="en-US" dirty="0"/>
              <a:t>                             </a:t>
            </a:r>
            <a:r>
              <a:rPr lang="en-US" dirty="0" err="1"/>
              <a:t>EOWPVT</a:t>
            </a:r>
            <a:endParaRPr lang="en-US" dirty="0"/>
          </a:p>
        </p:txBody>
      </p:sp>
      <p:sp>
        <p:nvSpPr>
          <p:cNvPr id="14" name="Right Arrow 13"/>
          <p:cNvSpPr/>
          <p:nvPr/>
        </p:nvSpPr>
        <p:spPr>
          <a:xfrm>
            <a:off x="951345" y="1080655"/>
            <a:ext cx="10621819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951345" y="344998"/>
            <a:ext cx="10621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Measures assessed for Speech and Language Development across the Lifespan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951345" y="1756502"/>
            <a:ext cx="4572000" cy="365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951345" y="1514764"/>
            <a:ext cx="5144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Oral Motor Control and Sound Exploration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70545" y="2068945"/>
            <a:ext cx="4091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R&amp;K                              Fletcher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22617" y="5783537"/>
            <a:ext cx="70311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WRMT                                  </a:t>
            </a:r>
            <a:r>
              <a:rPr lang="en-US" dirty="0" err="1"/>
              <a:t>WRMT</a:t>
            </a:r>
            <a:endParaRPr lang="en-US" dirty="0"/>
          </a:p>
          <a:p>
            <a:r>
              <a:rPr lang="en-US" dirty="0"/>
              <a:t>TWS                                      </a:t>
            </a:r>
            <a:r>
              <a:rPr lang="en-US" dirty="0" err="1"/>
              <a:t>TWS</a:t>
            </a:r>
            <a:endParaRPr lang="en-US" dirty="0"/>
          </a:p>
          <a:p>
            <a:r>
              <a:rPr lang="en-US" dirty="0"/>
              <a:t>WIAT                                     </a:t>
            </a:r>
            <a:r>
              <a:rPr lang="en-US" dirty="0" err="1"/>
              <a:t>WIAT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779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75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Gabrielle Miller</dc:creator>
  <cp:lastModifiedBy>Cathy Stein</cp:lastModifiedBy>
  <cp:revision>15</cp:revision>
  <dcterms:created xsi:type="dcterms:W3CDTF">2021-08-23T21:47:29Z</dcterms:created>
  <dcterms:modified xsi:type="dcterms:W3CDTF">2023-04-25T14:47:40Z</dcterms:modified>
</cp:coreProperties>
</file>