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F28-D7A4-4F8E-BAE5-36C426A9DD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FCD03D-0F42-43EC-9FCB-47BA55CF7F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DB4E1-C2E8-475D-A529-1064E0372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6350-F552-4583-913F-B3FF8DC85C97}" type="datetimeFigureOut">
              <a:rPr lang="en-IN" smtClean="0"/>
              <a:t>19-10-2020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67B90-28B9-4025-9770-ED9DB2150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2556E3-5316-413C-AF9B-ACBA63D12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98FF2-AAD3-4B16-8E1D-E0A06506A4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6665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10404-4BDC-4289-B7E9-23ACECC7A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5C488-3232-4741-87E2-20A4B9994C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372E24-72F4-491D-A1D7-B0C11B4A7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6350-F552-4583-913F-B3FF8DC85C97}" type="datetimeFigureOut">
              <a:rPr lang="en-IN" smtClean="0"/>
              <a:t>19-10-2020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26275C-A98A-466B-8A2A-AA97C4D0D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58E480-2BBA-45E5-8C35-F80B7229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98FF2-AAD3-4B16-8E1D-E0A06506A4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4898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A49FB-A93D-4EF6-ADCD-37CAB25EC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DC010-E59A-4197-963C-DCB00D070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B2BF36-CE0E-4980-95B7-62F65761A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6350-F552-4583-913F-B3FF8DC85C97}" type="datetimeFigureOut">
              <a:rPr lang="en-IN" smtClean="0"/>
              <a:t>19-10-2020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FCC183-D3BF-442C-8EFC-FEFB4FA69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FB2362-49A0-4EE8-9BA3-30001015C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98FF2-AAD3-4B16-8E1D-E0A06506A4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3307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AA9B4-E4A0-427F-8C77-D2F0DBD3A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82EF0-FE9A-4B1E-BD28-683CD2D5B2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A80A51-EDCE-48A4-88A8-4AE0634BF2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C97760-5F40-4120-8F40-E1F6E59E8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6350-F552-4583-913F-B3FF8DC85C97}" type="datetimeFigureOut">
              <a:rPr lang="en-IN" smtClean="0"/>
              <a:t>19-10-2020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E13905-65B3-43A6-9DC0-2F64B07FF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39536F-E493-473B-B6CC-CDDDFDD2C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98FF2-AAD3-4B16-8E1D-E0A06506A4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319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E5899-7815-4E8F-BB60-3570EC9BA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41E630-9369-412C-A4A4-F7EBE04F1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EF02F9-3B95-41F1-93C2-B3A4AF7161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48B91-4333-4460-B821-C0EB1D5A1F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D9A5B3-D486-4E03-9985-C8AC00F430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3D8013-B7A2-48E2-9C12-043A1358A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6350-F552-4583-913F-B3FF8DC85C97}" type="datetimeFigureOut">
              <a:rPr lang="en-IN" smtClean="0"/>
              <a:t>19-10-2020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9EB9D9-1894-4B94-8C82-E21EC0ACA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817729-77F1-47F2-8301-308279755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98FF2-AAD3-4B16-8E1D-E0A06506A4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1674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CEA85-5429-4F8F-839A-9A097A306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E31E82-EC2B-4B75-BAE0-6A0D6EF5B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6350-F552-4583-913F-B3FF8DC85C97}" type="datetimeFigureOut">
              <a:rPr lang="en-IN" smtClean="0"/>
              <a:t>19-10-2020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6FA31F-FED4-4F29-8F5C-D1373F880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63EA88-DC45-4777-9DD6-FC570C612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98FF2-AAD3-4B16-8E1D-E0A06506A4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8373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E83107-9C0B-44C9-9A14-966FE4D33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6350-F552-4583-913F-B3FF8DC85C97}" type="datetimeFigureOut">
              <a:rPr lang="en-IN" smtClean="0"/>
              <a:t>19-10-2020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1E86B7-FCAB-4E87-9C8A-40C0CD7C2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B7A1D6-1136-4EDB-8D12-E15DEA7EE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98FF2-AAD3-4B16-8E1D-E0A06506A4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8722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98C79-5D5A-4062-9317-D1F05404B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CFA7D-F1A9-41FD-9B0D-B958D0354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ED43A0-0FF1-41B2-9D72-6DFDB6E775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6994CD-2B15-4559-AFF1-972B92334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6350-F552-4583-913F-B3FF8DC85C97}" type="datetimeFigureOut">
              <a:rPr lang="en-IN" smtClean="0"/>
              <a:t>19-10-2020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C2E9A-6936-4A96-A1F5-04DA9492F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5CCFD9-3B0A-428A-9FBB-54FF41F6C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98FF2-AAD3-4B16-8E1D-E0A06506A4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1549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2D960-4CD2-4CDF-8792-AFB427AF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E0FEAB-585E-4A0F-9ACD-F07F349AC9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822B1B-7747-4827-9B7E-24B0C284A0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F03316-8F34-4B22-84DE-DE72C15B6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6350-F552-4583-913F-B3FF8DC85C97}" type="datetimeFigureOut">
              <a:rPr lang="en-IN" smtClean="0"/>
              <a:t>19-10-2020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F0ED6E-EF78-4F00-8925-DEC94B4C8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7000F7-9833-442E-BF32-15D06AA32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98FF2-AAD3-4B16-8E1D-E0A06506A4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576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9FFD3-5593-4C30-9E00-8106B2BB1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A5FF92-8408-43AC-B9DE-CE7A6711D6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CB1D2A-CDA6-41DE-8606-8D5948723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6350-F552-4583-913F-B3FF8DC85C97}" type="datetimeFigureOut">
              <a:rPr lang="en-IN" smtClean="0"/>
              <a:t>19-10-2020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9974B7-055B-42D8-AB73-917257838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26AAC5-91FB-42D4-9F24-1FFB1D687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98FF2-AAD3-4B16-8E1D-E0A06506A4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456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09C27D-5B96-4AAD-AFA6-B2D28A4ABA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F31794-D058-4F5A-B701-B4200E5139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0C3F1-9044-4833-9A29-C0480E3C4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6350-F552-4583-913F-B3FF8DC85C97}" type="datetimeFigureOut">
              <a:rPr lang="en-IN" smtClean="0"/>
              <a:t>19-10-2020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1A153-4AB2-40E4-9027-79C3A547C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56CFD5-5F70-4F69-99A8-FECC4F2F1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98FF2-AAD3-4B16-8E1D-E0A06506A4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7676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5DD346-B9EF-4C66-8C32-4DA1661E5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C8FAB-0956-47E2-AE3D-7FBFCFBEBF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C4FD5E-6BB1-429B-8DD0-F4AB8ABE5D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06350-F552-4583-913F-B3FF8DC85C97}" type="datetimeFigureOut">
              <a:rPr lang="en-IN" smtClean="0"/>
              <a:t>19-10-2020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5368A7-95AF-49CB-8ACC-62D154A53F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ACA448-2C64-4B4B-A331-81655EAA7B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98FF2-AAD3-4B16-8E1D-E0A06506A4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6679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6BC9C0-1E2E-4F48-B715-011D20E25AA3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4338" y="688156"/>
            <a:ext cx="9247695" cy="49584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99153F3-1D73-4593-ACE1-4D11E612E9B9}"/>
              </a:ext>
            </a:extLst>
          </p:cNvPr>
          <p:cNvSpPr txBox="1"/>
          <p:nvPr/>
        </p:nvSpPr>
        <p:spPr>
          <a:xfrm>
            <a:off x="3365369" y="5769734"/>
            <a:ext cx="6655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Experimental Set-up for Diesel soot Oxidation</a:t>
            </a:r>
            <a:endParaRPr lang="en-I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918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Anupama Mishra</dc:creator>
  <cp:lastModifiedBy>Anupama Mishra</cp:lastModifiedBy>
  <cp:revision>2</cp:revision>
  <dcterms:created xsi:type="dcterms:W3CDTF">2020-06-25T10:59:54Z</dcterms:created>
  <dcterms:modified xsi:type="dcterms:W3CDTF">2020-10-18T21:27:01Z</dcterms:modified>
</cp:coreProperties>
</file>