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60" r:id="rId2"/>
    <p:sldId id="358" r:id="rId3"/>
  </p:sldIdLst>
  <p:sldSz cx="6858000" cy="9906000" type="A4"/>
  <p:notesSz cx="6858000" cy="9144000"/>
  <p:defaultTextStyle>
    <a:defPPr>
      <a:defRPr lang="zh-CN"/>
    </a:defPPr>
    <a:lvl1pPr marL="0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09946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419892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629839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839785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049731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259677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1469332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1679278" algn="l" defTabSz="41989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771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FF00FF"/>
    <a:srgbClr val="0000FF"/>
    <a:srgbClr val="CC3300"/>
    <a:srgbClr val="9933FF"/>
    <a:srgbClr val="333300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9554" autoAdjust="0"/>
    <p:restoredTop sz="90000" autoAdjust="0"/>
  </p:normalViewPr>
  <p:slideViewPr>
    <p:cSldViewPr>
      <p:cViewPr>
        <p:scale>
          <a:sx n="33" d="100"/>
          <a:sy n="33" d="100"/>
        </p:scale>
        <p:origin x="-4002" y="-906"/>
      </p:cViewPr>
      <p:guideLst>
        <p:guide orient="horz" pos="3137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81267-4C8B-4D58-A570-C04BEB017125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934B-EB82-4249-968F-8A793EA0FA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5899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09946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19892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29839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839785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049731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259677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469624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679570" algn="l" defTabSz="41989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475" y="3078126"/>
            <a:ext cx="5830714" cy="21239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951" y="5614933"/>
            <a:ext cx="4801764" cy="253222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8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7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94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93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9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90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87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87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867" y="6367257"/>
            <a:ext cx="5830714" cy="1967976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867" y="4199728"/>
            <a:ext cx="5830714" cy="2167526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83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975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949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9384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921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907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8791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8710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84" y="2312033"/>
            <a:ext cx="3029684" cy="65392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996" y="2312033"/>
            <a:ext cx="3029684" cy="65392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83" y="2217991"/>
            <a:ext cx="3030876" cy="92435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8315" indent="0">
              <a:buNone/>
              <a:defRPr sz="1700" b="1"/>
            </a:lvl2pPr>
            <a:lvl3pPr marL="797504" indent="0">
              <a:buNone/>
              <a:defRPr sz="1600" b="1"/>
            </a:lvl3pPr>
            <a:lvl4pPr marL="1194944" indent="0">
              <a:buNone/>
              <a:defRPr sz="1400" b="1"/>
            </a:lvl4pPr>
            <a:lvl5pPr marL="1593842" indent="0">
              <a:buNone/>
              <a:defRPr sz="1400" b="1"/>
            </a:lvl5pPr>
            <a:lvl6pPr marL="1992157" indent="0">
              <a:buNone/>
              <a:defRPr sz="1400" b="1"/>
            </a:lvl6pPr>
            <a:lvl7pPr marL="2390763" indent="0">
              <a:buNone/>
              <a:defRPr sz="1400" b="1"/>
            </a:lvl7pPr>
            <a:lvl8pPr marL="2787911" indent="0">
              <a:buNone/>
              <a:defRPr sz="1400" b="1"/>
            </a:lvl8pPr>
            <a:lvl9pPr marL="3187101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83" y="3142344"/>
            <a:ext cx="3030876" cy="5708969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4617" y="2217991"/>
            <a:ext cx="3032067" cy="92435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8315" indent="0">
              <a:buNone/>
              <a:defRPr sz="1700" b="1"/>
            </a:lvl2pPr>
            <a:lvl3pPr marL="797504" indent="0">
              <a:buNone/>
              <a:defRPr sz="1600" b="1"/>
            </a:lvl3pPr>
            <a:lvl4pPr marL="1194944" indent="0">
              <a:buNone/>
              <a:defRPr sz="1400" b="1"/>
            </a:lvl4pPr>
            <a:lvl5pPr marL="1593842" indent="0">
              <a:buNone/>
              <a:defRPr sz="1400" b="1"/>
            </a:lvl5pPr>
            <a:lvl6pPr marL="1992157" indent="0">
              <a:buNone/>
              <a:defRPr sz="1400" b="1"/>
            </a:lvl6pPr>
            <a:lvl7pPr marL="2390763" indent="0">
              <a:buNone/>
              <a:defRPr sz="1400" b="1"/>
            </a:lvl7pPr>
            <a:lvl8pPr marL="2787911" indent="0">
              <a:buNone/>
              <a:defRPr sz="1400" b="1"/>
            </a:lvl8pPr>
            <a:lvl9pPr marL="3187101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4617" y="3142344"/>
            <a:ext cx="3032067" cy="5708969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88" y="394517"/>
            <a:ext cx="2256783" cy="1678976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938" y="394523"/>
            <a:ext cx="3834742" cy="84567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88" y="2073492"/>
            <a:ext cx="2256783" cy="6777824"/>
          </a:xfrm>
        </p:spPr>
        <p:txBody>
          <a:bodyPr/>
          <a:lstStyle>
            <a:lvl1pPr marL="0" indent="0">
              <a:buNone/>
              <a:defRPr sz="1200"/>
            </a:lvl1pPr>
            <a:lvl2pPr marL="398315" indent="0">
              <a:buNone/>
              <a:defRPr sz="1000"/>
            </a:lvl2pPr>
            <a:lvl3pPr marL="797504" indent="0">
              <a:buNone/>
              <a:defRPr sz="900"/>
            </a:lvl3pPr>
            <a:lvl4pPr marL="1194944" indent="0">
              <a:buNone/>
              <a:defRPr sz="800"/>
            </a:lvl4pPr>
            <a:lvl5pPr marL="1593842" indent="0">
              <a:buNone/>
              <a:defRPr sz="800"/>
            </a:lvl5pPr>
            <a:lvl6pPr marL="1992157" indent="0">
              <a:buNone/>
              <a:defRPr sz="800"/>
            </a:lvl6pPr>
            <a:lvl7pPr marL="2390763" indent="0">
              <a:buNone/>
              <a:defRPr sz="800"/>
            </a:lvl7pPr>
            <a:lvl8pPr marL="2787911" indent="0">
              <a:buNone/>
              <a:defRPr sz="800"/>
            </a:lvl8pPr>
            <a:lvl9pPr marL="3187101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543" y="6936091"/>
            <a:ext cx="4115798" cy="818845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543" y="885362"/>
            <a:ext cx="4115798" cy="5945216"/>
          </a:xfrm>
        </p:spPr>
        <p:txBody>
          <a:bodyPr/>
          <a:lstStyle>
            <a:lvl1pPr marL="0" indent="0">
              <a:buNone/>
              <a:defRPr sz="2800"/>
            </a:lvl1pPr>
            <a:lvl2pPr marL="398315" indent="0">
              <a:buNone/>
              <a:defRPr sz="2400"/>
            </a:lvl2pPr>
            <a:lvl3pPr marL="797504" indent="0">
              <a:buNone/>
              <a:defRPr sz="2100"/>
            </a:lvl3pPr>
            <a:lvl4pPr marL="1194944" indent="0">
              <a:buNone/>
              <a:defRPr sz="1700"/>
            </a:lvl4pPr>
            <a:lvl5pPr marL="1593842" indent="0">
              <a:buNone/>
              <a:defRPr sz="1700"/>
            </a:lvl5pPr>
            <a:lvl6pPr marL="1992157" indent="0">
              <a:buNone/>
              <a:defRPr sz="1700"/>
            </a:lvl6pPr>
            <a:lvl7pPr marL="2390763" indent="0">
              <a:buNone/>
              <a:defRPr sz="1700"/>
            </a:lvl7pPr>
            <a:lvl8pPr marL="2787911" indent="0">
              <a:buNone/>
              <a:defRPr sz="1700"/>
            </a:lvl8pPr>
            <a:lvl9pPr marL="3187101" indent="0">
              <a:buNone/>
              <a:defRPr sz="1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543" y="7754935"/>
            <a:ext cx="4115798" cy="1162895"/>
          </a:xfrm>
        </p:spPr>
        <p:txBody>
          <a:bodyPr/>
          <a:lstStyle>
            <a:lvl1pPr marL="0" indent="0">
              <a:buNone/>
              <a:defRPr sz="1200"/>
            </a:lvl1pPr>
            <a:lvl2pPr marL="398315" indent="0">
              <a:buNone/>
              <a:defRPr sz="1000"/>
            </a:lvl2pPr>
            <a:lvl3pPr marL="797504" indent="0">
              <a:buNone/>
              <a:defRPr sz="900"/>
            </a:lvl3pPr>
            <a:lvl4pPr marL="1194944" indent="0">
              <a:buNone/>
              <a:defRPr sz="800"/>
            </a:lvl4pPr>
            <a:lvl5pPr marL="1593842" indent="0">
              <a:buNone/>
              <a:defRPr sz="800"/>
            </a:lvl5pPr>
            <a:lvl6pPr marL="1992157" indent="0">
              <a:buNone/>
              <a:defRPr sz="800"/>
            </a:lvl6pPr>
            <a:lvl7pPr marL="2390763" indent="0">
              <a:buNone/>
              <a:defRPr sz="800"/>
            </a:lvl7pPr>
            <a:lvl8pPr marL="2787911" indent="0">
              <a:buNone/>
              <a:defRPr sz="800"/>
            </a:lvl8pPr>
            <a:lvl9pPr marL="3187101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3257" y="396812"/>
            <a:ext cx="1543425" cy="84545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84" y="396812"/>
            <a:ext cx="4515945" cy="845450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84" y="396811"/>
            <a:ext cx="6173697" cy="1651449"/>
          </a:xfrm>
          <a:prstGeom prst="rect">
            <a:avLst/>
          </a:prstGeom>
        </p:spPr>
        <p:txBody>
          <a:bodyPr vert="horz" lIns="41985" tIns="20992" rIns="41985" bIns="20992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84" y="2312033"/>
            <a:ext cx="6173697" cy="6539280"/>
          </a:xfrm>
          <a:prstGeom prst="rect">
            <a:avLst/>
          </a:prstGeom>
        </p:spPr>
        <p:txBody>
          <a:bodyPr vert="horz" lIns="41985" tIns="20992" rIns="41985" bIns="20992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86" y="9183898"/>
            <a:ext cx="1600588" cy="527546"/>
          </a:xfrm>
          <a:prstGeom prst="rect">
            <a:avLst/>
          </a:prstGeom>
        </p:spPr>
        <p:txBody>
          <a:bodyPr vert="horz" lIns="41985" tIns="20992" rIns="41985" bIns="2099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75753-932D-4438-BE3D-9A4127917FE8}" type="datetimeFigureOut">
              <a:rPr lang="zh-CN" altLang="en-US" smtClean="0"/>
              <a:pPr/>
              <a:t>2021/1/7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720" y="9183898"/>
            <a:ext cx="2172226" cy="527546"/>
          </a:xfrm>
          <a:prstGeom prst="rect">
            <a:avLst/>
          </a:prstGeom>
        </p:spPr>
        <p:txBody>
          <a:bodyPr vert="horz" lIns="41985" tIns="20992" rIns="41985" bIns="2099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6094" y="9183898"/>
            <a:ext cx="1600588" cy="527546"/>
          </a:xfrm>
          <a:prstGeom prst="rect">
            <a:avLst/>
          </a:prstGeom>
        </p:spPr>
        <p:txBody>
          <a:bodyPr vert="horz" lIns="41985" tIns="20992" rIns="41985" bIns="2099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882E8-962A-4F59-AEEC-54C2C2AAE1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97504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8882" indent="-298882" algn="l" defTabSz="797504" rtl="0" eaLnBrk="1" latinLnBrk="0" hangingPunct="1">
        <a:spcBef>
          <a:spcPts val="8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7334" indent="-249020" algn="l" defTabSz="797504" rtl="0" eaLnBrk="1" latinLnBrk="0" hangingPunct="1">
        <a:spcBef>
          <a:spcPts val="85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370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94685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999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91314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9045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87943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86258" indent="-199157" algn="l" defTabSz="797504" rtl="0" eaLnBrk="1" latinLnBrk="0" hangingPunct="1">
        <a:spcBef>
          <a:spcPts val="8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8315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97504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94944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3842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2157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90763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7911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7101" algn="l" defTabSz="79750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25">
            <a:extLst>
              <a:ext uri="{FF2B5EF4-FFF2-40B4-BE49-F238E27FC236}">
                <a16:creationId xmlns:a16="http://schemas.microsoft.com/office/drawing/2014/main" xmlns="" id="{3FDE66E1-839A-45D9-A503-6964B9AD72A6}"/>
              </a:ext>
            </a:extLst>
          </p:cNvPr>
          <p:cNvSpPr txBox="1"/>
          <p:nvPr/>
        </p:nvSpPr>
        <p:spPr>
          <a:xfrm>
            <a:off x="642918" y="5881694"/>
            <a:ext cx="5214974" cy="227066"/>
          </a:xfrm>
          <a:prstGeom prst="rect">
            <a:avLst/>
          </a:prstGeom>
          <a:noFill/>
        </p:spPr>
        <p:txBody>
          <a:bodyPr wrap="square" lIns="41989" tIns="20995" rIns="41989" bIns="20995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Fig. S1. Development and selection process of three NAL sister lines.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" name="图片 50" descr="Fig. 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80" y="452406"/>
            <a:ext cx="5715040" cy="50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189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文本框 225">
            <a:extLst>
              <a:ext uri="{FF2B5EF4-FFF2-40B4-BE49-F238E27FC236}">
                <a16:creationId xmlns:a16="http://schemas.microsoft.com/office/drawing/2014/main" xmlns="" id="{3FDE66E1-839A-45D9-A503-6964B9AD72A6}"/>
              </a:ext>
            </a:extLst>
          </p:cNvPr>
          <p:cNvSpPr txBox="1"/>
          <p:nvPr/>
        </p:nvSpPr>
        <p:spPr>
          <a:xfrm>
            <a:off x="500042" y="6881826"/>
            <a:ext cx="5970768" cy="919563"/>
          </a:xfrm>
          <a:prstGeom prst="rect">
            <a:avLst/>
          </a:prstGeom>
          <a:noFill/>
        </p:spPr>
        <p:txBody>
          <a:bodyPr wrap="square" lIns="41989" tIns="20995" rIns="41989" bIns="20995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Fig. S2. Non-denaturing fluorescence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in situ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hybridization of common wheat parents CS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ph2a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(non-1BL/1RS translocation line; a1, a2), BZ1313 (non-1BL/1RS translocation line; b1, b2), and CN16 (1BL/1RS translocation line; c1, c2), using probes pSc119.2/pTa-535 (a1–c1) and (CTT)</a:t>
            </a:r>
            <a:r>
              <a:rPr lang="en-US" sz="12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/pTa71 (a2–c2). Red pane in c1 and c2 indicate 1BL/1RS translocation chromosomes.</a:t>
            </a:r>
            <a:endParaRPr lang="zh-CN" alt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9" name="图片 288" descr="Fig. 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80" y="523844"/>
            <a:ext cx="5500726" cy="6072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82</Words>
  <Application>Microsoft Office PowerPoint</Application>
  <PresentationFormat>A4 纸张(210x297 毫米)</PresentationFormat>
  <Paragraphs>3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admin</cp:lastModifiedBy>
  <cp:revision>284</cp:revision>
  <dcterms:created xsi:type="dcterms:W3CDTF">2018-03-12T02:25:00Z</dcterms:created>
  <dcterms:modified xsi:type="dcterms:W3CDTF">2021-01-07T12:24:35Z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