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1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7AA85BB-E132-A573-8FEB-894D8ABB5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D5861-E9DA-4B72-86D1-9722A4F91680}" type="datetimeFigureOut">
              <a:rPr lang="zh-CN" altLang="en-US" smtClean="0"/>
              <a:t>2023/5/21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048FC27-BCF0-CDA1-62DA-7ABC5C25D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670BEA3-1072-7BC1-AB09-FAF93DC7D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151E2-AAB4-4DB5-A947-430116FA8A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353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C5AD6DE-1E09-A8A5-AE1A-FBB4A7821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F2D6667-F313-E4E3-433E-D69CD5671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10A2A2A-5B56-EF4B-1A54-AE65B5BFFA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0D5861-E9DA-4B72-86D1-9722A4F91680}" type="datetimeFigureOut">
              <a:rPr lang="zh-CN" altLang="en-US" smtClean="0"/>
              <a:t>2023/5/21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2757575-623D-F16A-FF2D-8DB066D637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521FBB6-7A07-3578-9F89-744F5C2342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2151E2-AAB4-4DB5-A947-430116FA8A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5569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video" Target="../media/media4.mp4"/><Relationship Id="rId13" Type="http://schemas.microsoft.com/office/2007/relationships/media" Target="../media/media7.mp4"/><Relationship Id="rId18" Type="http://schemas.openxmlformats.org/officeDocument/2006/relationships/image" Target="../media/image1.png"/><Relationship Id="rId3" Type="http://schemas.microsoft.com/office/2007/relationships/media" Target="../media/media2.mp4"/><Relationship Id="rId21" Type="http://schemas.openxmlformats.org/officeDocument/2006/relationships/image" Target="../media/image4.png"/><Relationship Id="rId7" Type="http://schemas.microsoft.com/office/2007/relationships/media" Target="../media/media4.mp4"/><Relationship Id="rId12" Type="http://schemas.openxmlformats.org/officeDocument/2006/relationships/video" Target="../media/media6.mp4"/><Relationship Id="rId17" Type="http://schemas.openxmlformats.org/officeDocument/2006/relationships/slideLayout" Target="../slideLayouts/slideLayout1.xml"/><Relationship Id="rId25" Type="http://schemas.openxmlformats.org/officeDocument/2006/relationships/image" Target="../media/image8.png"/><Relationship Id="rId2" Type="http://schemas.openxmlformats.org/officeDocument/2006/relationships/video" Target="../media/media1.mp4"/><Relationship Id="rId16" Type="http://schemas.openxmlformats.org/officeDocument/2006/relationships/video" Target="../media/media8.mp4"/><Relationship Id="rId20" Type="http://schemas.openxmlformats.org/officeDocument/2006/relationships/image" Target="../media/image3.png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microsoft.com/office/2007/relationships/media" Target="../media/media6.mp4"/><Relationship Id="rId24" Type="http://schemas.openxmlformats.org/officeDocument/2006/relationships/image" Target="../media/image7.png"/><Relationship Id="rId5" Type="http://schemas.microsoft.com/office/2007/relationships/media" Target="../media/media3.mp4"/><Relationship Id="rId15" Type="http://schemas.microsoft.com/office/2007/relationships/media" Target="../media/media8.mp4"/><Relationship Id="rId23" Type="http://schemas.openxmlformats.org/officeDocument/2006/relationships/image" Target="../media/image6.png"/><Relationship Id="rId10" Type="http://schemas.openxmlformats.org/officeDocument/2006/relationships/video" Target="../media/media5.mp4"/><Relationship Id="rId19" Type="http://schemas.openxmlformats.org/officeDocument/2006/relationships/image" Target="../media/image2.png"/><Relationship Id="rId4" Type="http://schemas.openxmlformats.org/officeDocument/2006/relationships/video" Target="../media/media2.mp4"/><Relationship Id="rId9" Type="http://schemas.microsoft.com/office/2007/relationships/media" Target="../media/media5.mp4"/><Relationship Id="rId14" Type="http://schemas.openxmlformats.org/officeDocument/2006/relationships/video" Target="../media/media7.mp4"/><Relationship Id="rId2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XK 前">
            <a:hlinkClick r:id="" action="ppaction://media"/>
            <a:extLst>
              <a:ext uri="{FF2B5EF4-FFF2-40B4-BE49-F238E27FC236}">
                <a16:creationId xmlns:a16="http://schemas.microsoft.com/office/drawing/2014/main" id="{F46771FD-2D3B-4B24-F4CF-35E7E61BE3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612552" y="1198418"/>
            <a:ext cx="2355776" cy="1573754"/>
          </a:xfrm>
          <a:prstGeom prst="rect">
            <a:avLst/>
          </a:prstGeom>
        </p:spPr>
      </p:pic>
      <p:pic>
        <p:nvPicPr>
          <p:cNvPr id="3" name="LXK 后">
            <a:hlinkClick r:id="" action="ppaction://media"/>
            <a:extLst>
              <a:ext uri="{FF2B5EF4-FFF2-40B4-BE49-F238E27FC236}">
                <a16:creationId xmlns:a16="http://schemas.microsoft.com/office/drawing/2014/main" id="{1B1BAE49-F6AA-A1B0-D0F1-902C5785A22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612551" y="3426484"/>
            <a:ext cx="2355777" cy="1573754"/>
          </a:xfrm>
          <a:prstGeom prst="rect">
            <a:avLst/>
          </a:prstGeom>
        </p:spPr>
      </p:pic>
      <p:pic>
        <p:nvPicPr>
          <p:cNvPr id="4" name="LFT 前">
            <a:hlinkClick r:id="" action="ppaction://media"/>
            <a:extLst>
              <a:ext uri="{FF2B5EF4-FFF2-40B4-BE49-F238E27FC236}">
                <a16:creationId xmlns:a16="http://schemas.microsoft.com/office/drawing/2014/main" id="{AF8B332A-41E6-64CB-9FFA-CC5F73EBBE66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150284" y="1198417"/>
            <a:ext cx="2355776" cy="1573754"/>
          </a:xfrm>
          <a:prstGeom prst="rect">
            <a:avLst/>
          </a:prstGeom>
        </p:spPr>
      </p:pic>
      <p:pic>
        <p:nvPicPr>
          <p:cNvPr id="6" name="ZQL 前">
            <a:hlinkClick r:id="" action="ppaction://media"/>
            <a:extLst>
              <a:ext uri="{FF2B5EF4-FFF2-40B4-BE49-F238E27FC236}">
                <a16:creationId xmlns:a16="http://schemas.microsoft.com/office/drawing/2014/main" id="{412D97E4-7573-E486-DC78-181423166D75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6688016" y="1198417"/>
            <a:ext cx="2356363" cy="1573754"/>
          </a:xfrm>
          <a:prstGeom prst="rect">
            <a:avLst/>
          </a:prstGeom>
        </p:spPr>
      </p:pic>
      <p:pic>
        <p:nvPicPr>
          <p:cNvPr id="7" name="ZQL 后">
            <a:hlinkClick r:id="" action="ppaction://media"/>
            <a:extLst>
              <a:ext uri="{FF2B5EF4-FFF2-40B4-BE49-F238E27FC236}">
                <a16:creationId xmlns:a16="http://schemas.microsoft.com/office/drawing/2014/main" id="{F9CE6172-818E-173E-9130-F68C7FC7517B}"/>
              </a:ext>
            </a:extLst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6688014" y="3431480"/>
            <a:ext cx="2366525" cy="1568757"/>
          </a:xfrm>
          <a:prstGeom prst="rect">
            <a:avLst/>
          </a:prstGeom>
        </p:spPr>
      </p:pic>
      <p:pic>
        <p:nvPicPr>
          <p:cNvPr id="8" name="CCH 前">
            <a:hlinkClick r:id="" action="ppaction://media"/>
            <a:extLst>
              <a:ext uri="{FF2B5EF4-FFF2-40B4-BE49-F238E27FC236}">
                <a16:creationId xmlns:a16="http://schemas.microsoft.com/office/drawing/2014/main" id="{F5A0E674-43D7-C014-5743-99E6C4C54FC1}"/>
              </a:ext>
            </a:extLst>
          </p:cNvPr>
          <p:cNvPicPr>
            <a:picLocks noChangeAspect="1"/>
          </p:cNvPicPr>
          <p:nvPr>
            <a:vide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9226335" y="1198417"/>
            <a:ext cx="2356363" cy="1573754"/>
          </a:xfrm>
          <a:prstGeom prst="rect">
            <a:avLst/>
          </a:prstGeom>
        </p:spPr>
      </p:pic>
      <p:pic>
        <p:nvPicPr>
          <p:cNvPr id="9" name="CCH 后">
            <a:hlinkClick r:id="" action="ppaction://media"/>
            <a:extLst>
              <a:ext uri="{FF2B5EF4-FFF2-40B4-BE49-F238E27FC236}">
                <a16:creationId xmlns:a16="http://schemas.microsoft.com/office/drawing/2014/main" id="{0383A435-7E96-8143-18E6-296F90A13F72}"/>
              </a:ext>
            </a:extLst>
          </p:cNvPr>
          <p:cNvPicPr>
            <a:picLocks noChangeAspect="1"/>
          </p:cNvPicPr>
          <p:nvPr>
            <a:vide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9236493" y="3431481"/>
            <a:ext cx="2348879" cy="1568756"/>
          </a:xfrm>
          <a:prstGeom prst="rect">
            <a:avLst/>
          </a:prstGeom>
        </p:spPr>
      </p:pic>
      <p:pic>
        <p:nvPicPr>
          <p:cNvPr id="11" name="LFT-后">
            <a:hlinkClick r:id="" action="ppaction://media"/>
            <a:extLst>
              <a:ext uri="{FF2B5EF4-FFF2-40B4-BE49-F238E27FC236}">
                <a16:creationId xmlns:a16="http://schemas.microsoft.com/office/drawing/2014/main" id="{81612FE5-4010-C55E-EC3B-05178DF9A889}"/>
              </a:ext>
            </a:extLst>
          </p:cNvPr>
          <p:cNvPicPr>
            <a:picLocks noChangeAspect="1"/>
          </p:cNvPicPr>
          <p:nvPr>
            <a:vide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4150283" y="3428770"/>
            <a:ext cx="2355777" cy="1571467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E03DCFF4-A9A3-5321-FC26-745983681F03}"/>
              </a:ext>
            </a:extLst>
          </p:cNvPr>
          <p:cNvGrpSpPr/>
          <p:nvPr/>
        </p:nvGrpSpPr>
        <p:grpSpPr>
          <a:xfrm>
            <a:off x="212102" y="1662130"/>
            <a:ext cx="1498061" cy="2874396"/>
            <a:chOff x="202675" y="2708506"/>
            <a:chExt cx="1498061" cy="2874396"/>
          </a:xfrm>
        </p:grpSpPr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837DB528-CE41-9E89-515B-8A17188FC066}"/>
                </a:ext>
              </a:extLst>
            </p:cNvPr>
            <p:cNvSpPr txBox="1"/>
            <p:nvPr/>
          </p:nvSpPr>
          <p:spPr>
            <a:xfrm>
              <a:off x="202675" y="2708506"/>
              <a:ext cx="14980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MRI-before enhanced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1B9BA399-87CC-57D5-BA8E-99A473525D4D}"/>
                </a:ext>
              </a:extLst>
            </p:cNvPr>
            <p:cNvSpPr txBox="1"/>
            <p:nvPr/>
          </p:nvSpPr>
          <p:spPr>
            <a:xfrm>
              <a:off x="202675" y="4936571"/>
              <a:ext cx="13910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MRI-after enhanced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74D3BBED-815D-C2C5-4F21-CC24148C7C29}"/>
              </a:ext>
            </a:extLst>
          </p:cNvPr>
          <p:cNvGrpSpPr/>
          <p:nvPr/>
        </p:nvGrpSpPr>
        <p:grpSpPr>
          <a:xfrm>
            <a:off x="2149662" y="684096"/>
            <a:ext cx="8902046" cy="369332"/>
            <a:chOff x="2340136" y="510374"/>
            <a:chExt cx="8158012" cy="369332"/>
          </a:xfrm>
        </p:grpSpPr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5086FF1D-6117-86ED-73CD-AC7E3CCF176D}"/>
                </a:ext>
              </a:extLst>
            </p:cNvPr>
            <p:cNvSpPr txBox="1"/>
            <p:nvPr/>
          </p:nvSpPr>
          <p:spPr>
            <a:xfrm>
              <a:off x="2340136" y="510374"/>
              <a:ext cx="11744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Patient A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E5D8CA03-0F51-4F43-094C-C0FA3B8204DD}"/>
                </a:ext>
              </a:extLst>
            </p:cNvPr>
            <p:cNvSpPr txBox="1"/>
            <p:nvPr/>
          </p:nvSpPr>
          <p:spPr>
            <a:xfrm>
              <a:off x="4665764" y="510374"/>
              <a:ext cx="11744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Patient B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D46F3F9C-D92E-7D51-D433-E31E2D82A317}"/>
                </a:ext>
              </a:extLst>
            </p:cNvPr>
            <p:cNvSpPr txBox="1"/>
            <p:nvPr/>
          </p:nvSpPr>
          <p:spPr>
            <a:xfrm>
              <a:off x="9323708" y="510374"/>
              <a:ext cx="11744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Patient D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084B0A7C-7C2F-A313-0E58-A6FA59D8AC9D}"/>
                </a:ext>
              </a:extLst>
            </p:cNvPr>
            <p:cNvSpPr txBox="1"/>
            <p:nvPr/>
          </p:nvSpPr>
          <p:spPr>
            <a:xfrm>
              <a:off x="6991662" y="510374"/>
              <a:ext cx="11744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Patient C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DC9ED40F-55A9-F040-708B-A9DB15FC1236}"/>
              </a:ext>
            </a:extLst>
          </p:cNvPr>
          <p:cNvSpPr txBox="1"/>
          <p:nvPr/>
        </p:nvSpPr>
        <p:spPr>
          <a:xfrm>
            <a:off x="1244338" y="5495827"/>
            <a:ext cx="101526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file 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Dynamic images of magnetic resonance scanning before (up panel) and after (bottom panel) injection of contrast agent in 4 patients.(green lines indicate the internal gross target volume [IGTV], that is, the area that envelopes the motion of the gross tumor volume).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187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8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02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380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053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45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045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42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4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4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5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59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65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1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67</Words>
  <Application>Microsoft Office PowerPoint</Application>
  <PresentationFormat>宽屏</PresentationFormat>
  <Paragraphs>7</Paragraphs>
  <Slides>1</Slides>
  <Notes>0</Notes>
  <HiddenSlides>0</HiddenSlides>
  <MMClips>8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Arial</vt:lpstr>
      <vt:lpstr>Times New Roman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赵 梦玉</dc:creator>
  <cp:lastModifiedBy>赵 梦玉</cp:lastModifiedBy>
  <cp:revision>10</cp:revision>
  <dcterms:created xsi:type="dcterms:W3CDTF">2023-05-18T01:21:40Z</dcterms:created>
  <dcterms:modified xsi:type="dcterms:W3CDTF">2023-05-21T10:29:59Z</dcterms:modified>
</cp:coreProperties>
</file>