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12192000" cy="14544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-918" y="-54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380345"/>
            <a:ext cx="10363200" cy="5063702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7639322"/>
            <a:ext cx="9144000" cy="3511595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E1E9B-767D-4523-A9D2-A1EE64E6299C}" type="datetimeFigureOut">
              <a:rPr lang="en-PK" smtClean="0"/>
              <a:t>17/01/2021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A4697-ADD2-465E-AF38-837035323060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81567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E1E9B-767D-4523-A9D2-A1EE64E6299C}" type="datetimeFigureOut">
              <a:rPr lang="en-PK" smtClean="0"/>
              <a:t>17/01/2021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A4697-ADD2-465E-AF38-837035323060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008581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3626072"/>
            <a:ext cx="10515600" cy="6050180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9733489"/>
            <a:ext cx="10515600" cy="318164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E1E9B-767D-4523-A9D2-A1EE64E6299C}" type="datetimeFigureOut">
              <a:rPr lang="en-PK" smtClean="0"/>
              <a:t>17/01/2021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A4697-ADD2-465E-AF38-837035323060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032200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3871846"/>
            <a:ext cx="5181600" cy="9228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3871846"/>
            <a:ext cx="5181600" cy="9228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E1E9B-767D-4523-A9D2-A1EE64E6299C}" type="datetimeFigureOut">
              <a:rPr lang="en-PK" smtClean="0"/>
              <a:t>17/01/2021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A4697-ADD2-465E-AF38-837035323060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507608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74373"/>
            <a:ext cx="10515600" cy="28112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565467"/>
            <a:ext cx="5157787" cy="174738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312847"/>
            <a:ext cx="5157787" cy="78143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565467"/>
            <a:ext cx="5183188" cy="174738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312847"/>
            <a:ext cx="5183188" cy="78143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E1E9B-767D-4523-A9D2-A1EE64E6299C}" type="datetimeFigureOut">
              <a:rPr lang="en-PK" smtClean="0"/>
              <a:t>17/01/2021</a:t>
            </a:fld>
            <a:endParaRPr lang="en-P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A4697-ADD2-465E-AF38-837035323060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96358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E1E9B-767D-4523-A9D2-A1EE64E6299C}" type="datetimeFigureOut">
              <a:rPr lang="en-PK" smtClean="0"/>
              <a:t>17/01/2021</a:t>
            </a:fld>
            <a:endParaRPr lang="en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A4697-ADD2-465E-AF38-837035323060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366542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E1E9B-767D-4523-A9D2-A1EE64E6299C}" type="datetimeFigureOut">
              <a:rPr lang="en-PK" smtClean="0"/>
              <a:t>17/01/2021</a:t>
            </a:fld>
            <a:endParaRPr lang="en-P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A4697-ADD2-465E-AF38-837035323060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511977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969645"/>
            <a:ext cx="3932237" cy="3393758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094167"/>
            <a:ext cx="6172200" cy="1033614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363402"/>
            <a:ext cx="3932237" cy="8083743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E1E9B-767D-4523-A9D2-A1EE64E6299C}" type="datetimeFigureOut">
              <a:rPr lang="en-PK" smtClean="0"/>
              <a:t>17/01/2021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A4697-ADD2-465E-AF38-837035323060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74241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969645"/>
            <a:ext cx="3932237" cy="3393758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094167"/>
            <a:ext cx="6172200" cy="1033614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363402"/>
            <a:ext cx="3932237" cy="8083743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E1E9B-767D-4523-A9D2-A1EE64E6299C}" type="datetimeFigureOut">
              <a:rPr lang="en-PK" smtClean="0"/>
              <a:t>17/01/2021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A4697-ADD2-465E-AF38-837035323060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550923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E1E9B-767D-4523-A9D2-A1EE64E6299C}" type="datetimeFigureOut">
              <a:rPr lang="en-PK" smtClean="0"/>
              <a:t>17/01/2021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A4697-ADD2-465E-AF38-837035323060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882082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74369"/>
            <a:ext cx="2628900" cy="1232594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774369"/>
            <a:ext cx="7734300" cy="123259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E1E9B-767D-4523-A9D2-A1EE64E6299C}" type="datetimeFigureOut">
              <a:rPr lang="en-PK" smtClean="0"/>
              <a:t>17/01/2021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A4697-ADD2-465E-AF38-837035323060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797846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74373"/>
            <a:ext cx="10515600" cy="28112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3871846"/>
            <a:ext cx="10515600" cy="9228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3480762"/>
            <a:ext cx="2743200" cy="7743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E1E9B-767D-4523-A9D2-A1EE64E6299C}" type="datetimeFigureOut">
              <a:rPr lang="en-PK" smtClean="0"/>
              <a:t>17/01/2021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3480762"/>
            <a:ext cx="4114800" cy="7743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3480762"/>
            <a:ext cx="2743200" cy="7743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A4697-ADD2-465E-AF38-837035323060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715052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811003-8045-4A6A-8773-6AB99D64E4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r="14687" b="1982"/>
          <a:stretch/>
        </p:blipFill>
        <p:spPr>
          <a:xfrm>
            <a:off x="871538" y="388506"/>
            <a:ext cx="9848850" cy="53873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E34758-0C2B-42F3-8719-5EB6C895A4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7" t="4310" r="12548"/>
          <a:stretch/>
        </p:blipFill>
        <p:spPr>
          <a:xfrm>
            <a:off x="879476" y="5776481"/>
            <a:ext cx="9926139" cy="52593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223214-FF66-4AFE-80D0-00C9A6429E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51" t="20990" r="36029" b="16672"/>
          <a:stretch/>
        </p:blipFill>
        <p:spPr>
          <a:xfrm>
            <a:off x="1442451" y="11035868"/>
            <a:ext cx="3254083" cy="30037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26EFD7-433C-48F2-A4E2-875D0953C1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58" t="4615" r="25449" b="4462"/>
          <a:stretch/>
        </p:blipFill>
        <p:spPr>
          <a:xfrm>
            <a:off x="7118605" y="10601829"/>
            <a:ext cx="3803077" cy="36753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764857B-2FF6-4DB6-8881-9E2ED31436A5}"/>
              </a:ext>
            </a:extLst>
          </p:cNvPr>
          <p:cNvSpPr txBox="1"/>
          <p:nvPr/>
        </p:nvSpPr>
        <p:spPr>
          <a:xfrm>
            <a:off x="560439" y="388506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(A)</a:t>
            </a:r>
            <a:endParaRPr lang="en-PK" sz="2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8B2BB68-7833-4097-B2C8-4D3E03CFDA22}"/>
              </a:ext>
            </a:extLst>
          </p:cNvPr>
          <p:cNvSpPr txBox="1"/>
          <p:nvPr/>
        </p:nvSpPr>
        <p:spPr>
          <a:xfrm>
            <a:off x="763408" y="11255514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(B)</a:t>
            </a:r>
            <a:endParaRPr lang="en-PK" sz="24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24BFCF-7B83-4E36-9F9F-72693163AA49}"/>
              </a:ext>
            </a:extLst>
          </p:cNvPr>
          <p:cNvSpPr txBox="1"/>
          <p:nvPr/>
        </p:nvSpPr>
        <p:spPr>
          <a:xfrm>
            <a:off x="6145148" y="11196520"/>
            <a:ext cx="5405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(C)</a:t>
            </a:r>
            <a:endParaRPr lang="en-PK" sz="2400" b="1" dirty="0"/>
          </a:p>
        </p:txBody>
      </p:sp>
    </p:spTree>
    <p:extLst>
      <p:ext uri="{BB962C8B-B14F-4D97-AF65-F5344CB8AC3E}">
        <p14:creationId xmlns:p14="http://schemas.microsoft.com/office/powerpoint/2010/main" val="613546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9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Jamal shah</dc:creator>
  <cp:lastModifiedBy>Jamal shah</cp:lastModifiedBy>
  <cp:revision>5</cp:revision>
  <dcterms:created xsi:type="dcterms:W3CDTF">2020-10-18T16:45:26Z</dcterms:created>
  <dcterms:modified xsi:type="dcterms:W3CDTF">2021-01-17T18:03:46Z</dcterms:modified>
</cp:coreProperties>
</file>