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12192000" cy="136794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1" d="100"/>
          <a:sy n="41" d="100"/>
        </p:scale>
        <p:origin x="183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238751"/>
            <a:ext cx="10363200" cy="4762488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7184899"/>
            <a:ext cx="9144000" cy="3302709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830B8-B721-4F0E-833A-B26C8260F041}" type="datetimeFigureOut">
              <a:rPr lang="en-PK" smtClean="0"/>
              <a:t>18/01/2021</a:t>
            </a:fld>
            <a:endParaRPr lang="en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3E3E4-406F-4846-95FD-76977A740D31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8884931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830B8-B721-4F0E-833A-B26C8260F041}" type="datetimeFigureOut">
              <a:rPr lang="en-PK" smtClean="0"/>
              <a:t>18/01/2021</a:t>
            </a:fld>
            <a:endParaRPr lang="en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3E3E4-406F-4846-95FD-76977A740D31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0689075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3410376"/>
            <a:ext cx="10515600" cy="5690286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9154495"/>
            <a:ext cx="10515600" cy="2992387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830B8-B721-4F0E-833A-B26C8260F041}" type="datetimeFigureOut">
              <a:rPr lang="en-PK" smtClean="0"/>
              <a:t>18/01/2021</a:t>
            </a:fld>
            <a:endParaRPr lang="en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3E3E4-406F-4846-95FD-76977A740D31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7654729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3641531"/>
            <a:ext cx="5181600" cy="867950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3641531"/>
            <a:ext cx="5181600" cy="867950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830B8-B721-4F0E-833A-B26C8260F041}" type="datetimeFigureOut">
              <a:rPr lang="en-PK" smtClean="0"/>
              <a:t>18/01/2021</a:t>
            </a:fld>
            <a:endParaRPr lang="en-P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3E3E4-406F-4846-95FD-76977A740D31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364357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728309"/>
            <a:ext cx="10515600" cy="264406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3353376"/>
            <a:ext cx="5157787" cy="164343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4996813"/>
            <a:ext cx="5157787" cy="7349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3353376"/>
            <a:ext cx="5183188" cy="164343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4996813"/>
            <a:ext cx="5183188" cy="7349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830B8-B721-4F0E-833A-B26C8260F041}" type="datetimeFigureOut">
              <a:rPr lang="en-PK" smtClean="0"/>
              <a:t>18/01/2021</a:t>
            </a:fld>
            <a:endParaRPr lang="en-P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3E3E4-406F-4846-95FD-76977A740D31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330296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830B8-B721-4F0E-833A-B26C8260F041}" type="datetimeFigureOut">
              <a:rPr lang="en-PK" smtClean="0"/>
              <a:t>18/01/2021</a:t>
            </a:fld>
            <a:endParaRPr lang="en-P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3E3E4-406F-4846-95FD-76977A740D31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4873607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830B8-B721-4F0E-833A-B26C8260F041}" type="datetimeFigureOut">
              <a:rPr lang="en-PK" smtClean="0"/>
              <a:t>18/01/2021</a:t>
            </a:fld>
            <a:endParaRPr lang="en-P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3E3E4-406F-4846-95FD-76977A740D31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918115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911966"/>
            <a:ext cx="3932237" cy="3191881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1969596"/>
            <a:ext cx="6172200" cy="972130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103846"/>
            <a:ext cx="3932237" cy="7602883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830B8-B721-4F0E-833A-B26C8260F041}" type="datetimeFigureOut">
              <a:rPr lang="en-PK" smtClean="0"/>
              <a:t>18/01/2021</a:t>
            </a:fld>
            <a:endParaRPr lang="en-P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3E3E4-406F-4846-95FD-76977A740D31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576142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911966"/>
            <a:ext cx="3932237" cy="3191881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1969596"/>
            <a:ext cx="6172200" cy="9721303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103846"/>
            <a:ext cx="3932237" cy="7602883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830B8-B721-4F0E-833A-B26C8260F041}" type="datetimeFigureOut">
              <a:rPr lang="en-PK" smtClean="0"/>
              <a:t>18/01/2021</a:t>
            </a:fld>
            <a:endParaRPr lang="en-P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3E3E4-406F-4846-95FD-76977A740D31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9449944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830B8-B721-4F0E-833A-B26C8260F041}" type="datetimeFigureOut">
              <a:rPr lang="en-PK" smtClean="0"/>
              <a:t>18/01/2021</a:t>
            </a:fld>
            <a:endParaRPr lang="en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3E3E4-406F-4846-95FD-76977A740D31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8647764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28306"/>
            <a:ext cx="2628900" cy="1159273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728306"/>
            <a:ext cx="7734300" cy="115927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830B8-B721-4F0E-833A-B26C8260F041}" type="datetimeFigureOut">
              <a:rPr lang="en-PK" smtClean="0"/>
              <a:t>18/01/2021</a:t>
            </a:fld>
            <a:endParaRPr lang="en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3E3E4-406F-4846-95FD-76977A740D31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745671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728309"/>
            <a:ext cx="10515600" cy="26440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3641531"/>
            <a:ext cx="10515600" cy="86795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12678862"/>
            <a:ext cx="2743200" cy="7283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830B8-B721-4F0E-833A-B26C8260F041}" type="datetimeFigureOut">
              <a:rPr lang="en-PK" smtClean="0"/>
              <a:t>18/01/2021</a:t>
            </a:fld>
            <a:endParaRPr lang="en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12678862"/>
            <a:ext cx="4114800" cy="7283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12678862"/>
            <a:ext cx="2743200" cy="7283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A3E3E4-406F-4846-95FD-76977A740D31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821600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88B1802-A09E-4139-9E71-AADE8725BE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266" y="3858527"/>
            <a:ext cx="3292821" cy="2916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F0823D3-D742-4584-B236-BF2FEB1F3B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6715" y="3860448"/>
            <a:ext cx="3292820" cy="2916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D05B4B8-DD3A-4617-B354-EFA1587BBC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265" y="7285787"/>
            <a:ext cx="3292821" cy="2916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A3367FE-20C8-48CE-B53D-7A5182BE2A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266" y="435109"/>
            <a:ext cx="3292821" cy="2916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56F030A-8B00-4295-AF07-AABEC65E8E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6715" y="435109"/>
            <a:ext cx="3292820" cy="2916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DD11597-5964-4138-A7C1-C6D2951E580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9976" y="3860448"/>
            <a:ext cx="3292821" cy="2916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757CC7C-D70C-44A7-A84E-D343079082F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9974" y="7277677"/>
            <a:ext cx="3292820" cy="2916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5FD831D-4DDB-4386-B873-E66A12D4F86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9976" y="443219"/>
            <a:ext cx="3292821" cy="29160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B97FEA2-50C0-497B-A355-E64CA477F4F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6717" y="7285787"/>
            <a:ext cx="3292821" cy="291600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5AF20837-432D-4A8F-9AF0-52ECDE9B416D}"/>
              </a:ext>
            </a:extLst>
          </p:cNvPr>
          <p:cNvSpPr txBox="1"/>
          <p:nvPr/>
        </p:nvSpPr>
        <p:spPr>
          <a:xfrm>
            <a:off x="7552978" y="200722"/>
            <a:ext cx="51007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/>
              <a:t>(C)</a:t>
            </a:r>
            <a:endParaRPr lang="en-PK" sz="2200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C9F00E0-F794-481C-BBA6-32B353D432E7}"/>
              </a:ext>
            </a:extLst>
          </p:cNvPr>
          <p:cNvSpPr txBox="1"/>
          <p:nvPr/>
        </p:nvSpPr>
        <p:spPr>
          <a:xfrm>
            <a:off x="4046018" y="204278"/>
            <a:ext cx="51969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/>
              <a:t>(B)</a:t>
            </a:r>
            <a:endParaRPr lang="en-PK" sz="2200" b="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36D3639-DB36-473F-A9CF-D6F22468012C}"/>
              </a:ext>
            </a:extLst>
          </p:cNvPr>
          <p:cNvSpPr txBox="1"/>
          <p:nvPr/>
        </p:nvSpPr>
        <p:spPr>
          <a:xfrm>
            <a:off x="471878" y="292047"/>
            <a:ext cx="53251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/>
              <a:t>(A)</a:t>
            </a:r>
            <a:endParaRPr lang="en-PK" sz="2200" b="1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E1473D0-3E14-42D5-8E55-3BEEED3017ED}"/>
              </a:ext>
            </a:extLst>
          </p:cNvPr>
          <p:cNvSpPr txBox="1"/>
          <p:nvPr/>
        </p:nvSpPr>
        <p:spPr>
          <a:xfrm>
            <a:off x="7589535" y="3601720"/>
            <a:ext cx="49084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/>
              <a:t>(F)</a:t>
            </a:r>
            <a:endParaRPr lang="en-PK" sz="2200" b="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3F9DE04-CBDB-4F44-85B3-1977485A18A3}"/>
              </a:ext>
            </a:extLst>
          </p:cNvPr>
          <p:cNvSpPr txBox="1"/>
          <p:nvPr/>
        </p:nvSpPr>
        <p:spPr>
          <a:xfrm>
            <a:off x="4082577" y="3605276"/>
            <a:ext cx="49885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/>
              <a:t>(E)</a:t>
            </a:r>
            <a:endParaRPr lang="en-PK" sz="2200" b="1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6CF6DB0-6E7F-43D7-BCA9-448B359BAF3B}"/>
              </a:ext>
            </a:extLst>
          </p:cNvPr>
          <p:cNvSpPr txBox="1"/>
          <p:nvPr/>
        </p:nvSpPr>
        <p:spPr>
          <a:xfrm>
            <a:off x="508435" y="3693045"/>
            <a:ext cx="53893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/>
              <a:t>(D)</a:t>
            </a:r>
            <a:endParaRPr lang="en-PK" sz="22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12BBAB4-2BB1-462B-8A55-88C56A33EC99}"/>
              </a:ext>
            </a:extLst>
          </p:cNvPr>
          <p:cNvSpPr txBox="1"/>
          <p:nvPr/>
        </p:nvSpPr>
        <p:spPr>
          <a:xfrm>
            <a:off x="7639509" y="7014384"/>
            <a:ext cx="43633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/>
              <a:t>(I)</a:t>
            </a:r>
            <a:endParaRPr lang="en-PK" sz="2200" b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A6CA1E6-F5EA-49F2-BAFB-7B1718D7D7FE}"/>
              </a:ext>
            </a:extLst>
          </p:cNvPr>
          <p:cNvSpPr txBox="1"/>
          <p:nvPr/>
        </p:nvSpPr>
        <p:spPr>
          <a:xfrm>
            <a:off x="4132549" y="7017940"/>
            <a:ext cx="53893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/>
              <a:t>(H)</a:t>
            </a:r>
            <a:endParaRPr lang="en-PK" sz="2200" b="1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F656A88-0121-45A9-98C2-F6433E23CBD3}"/>
              </a:ext>
            </a:extLst>
          </p:cNvPr>
          <p:cNvSpPr txBox="1"/>
          <p:nvPr/>
        </p:nvSpPr>
        <p:spPr>
          <a:xfrm>
            <a:off x="558411" y="7105709"/>
            <a:ext cx="54053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/>
              <a:t>(G)</a:t>
            </a:r>
            <a:endParaRPr lang="en-PK" sz="22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F2F8B57-A278-41ED-8BA6-B1F4630BAA6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9590" y="10495972"/>
            <a:ext cx="3292820" cy="2748407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96E47897-EEE1-44CE-A269-F20E1D94193F}"/>
              </a:ext>
            </a:extLst>
          </p:cNvPr>
          <p:cNvSpPr txBox="1"/>
          <p:nvPr/>
        </p:nvSpPr>
        <p:spPr>
          <a:xfrm>
            <a:off x="4113835" y="10469634"/>
            <a:ext cx="45397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/>
              <a:t>(J)</a:t>
            </a:r>
            <a:endParaRPr lang="en-PK" sz="2200" b="1" dirty="0"/>
          </a:p>
        </p:txBody>
      </p:sp>
    </p:spTree>
    <p:extLst>
      <p:ext uri="{BB962C8B-B14F-4D97-AF65-F5344CB8AC3E}">
        <p14:creationId xmlns:p14="http://schemas.microsoft.com/office/powerpoint/2010/main" val="40584246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275</TotalTime>
  <Words>30</Words>
  <Application>Microsoft Office PowerPoint</Application>
  <PresentationFormat>Custom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Jamal shah</dc:creator>
  <cp:lastModifiedBy>Jamal shah</cp:lastModifiedBy>
  <cp:revision>8</cp:revision>
  <dcterms:created xsi:type="dcterms:W3CDTF">2021-01-14T04:57:03Z</dcterms:created>
  <dcterms:modified xsi:type="dcterms:W3CDTF">2021-01-18T05:20:31Z</dcterms:modified>
</cp:coreProperties>
</file>