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3860463" cy="85312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2558" y="1396199"/>
            <a:ext cx="10395347" cy="2970130"/>
          </a:xfrm>
        </p:spPr>
        <p:txBody>
          <a:bodyPr anchor="b"/>
          <a:lstStyle>
            <a:lvl1pPr algn="ctr">
              <a:defRPr sz="6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2558" y="4480869"/>
            <a:ext cx="10395347" cy="2059737"/>
          </a:xfrm>
        </p:spPr>
        <p:txBody>
          <a:bodyPr/>
          <a:lstStyle>
            <a:lvl1pPr marL="0" indent="0" algn="ctr">
              <a:buNone/>
              <a:defRPr sz="2728"/>
            </a:lvl1pPr>
            <a:lvl2pPr marL="519745" indent="0" algn="ctr">
              <a:buNone/>
              <a:defRPr sz="2274"/>
            </a:lvl2pPr>
            <a:lvl3pPr marL="1039490" indent="0" algn="ctr">
              <a:buNone/>
              <a:defRPr sz="2046"/>
            </a:lvl3pPr>
            <a:lvl4pPr marL="1559235" indent="0" algn="ctr">
              <a:buNone/>
              <a:defRPr sz="1819"/>
            </a:lvl4pPr>
            <a:lvl5pPr marL="2078980" indent="0" algn="ctr">
              <a:buNone/>
              <a:defRPr sz="1819"/>
            </a:lvl5pPr>
            <a:lvl6pPr marL="2598725" indent="0" algn="ctr">
              <a:buNone/>
              <a:defRPr sz="1819"/>
            </a:lvl6pPr>
            <a:lvl7pPr marL="3118470" indent="0" algn="ctr">
              <a:buNone/>
              <a:defRPr sz="1819"/>
            </a:lvl7pPr>
            <a:lvl8pPr marL="3638215" indent="0" algn="ctr">
              <a:buNone/>
              <a:defRPr sz="1819"/>
            </a:lvl8pPr>
            <a:lvl9pPr marL="4157960" indent="0" algn="ctr">
              <a:buNone/>
              <a:defRPr sz="181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669E5-3C55-47F9-9BD5-80AE4F0BCB65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1FC5D-C10A-42D2-861D-8F6E68FEC4E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43755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669E5-3C55-47F9-9BD5-80AE4F0BCB65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1FC5D-C10A-42D2-861D-8F6E68FEC4E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8040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688" y="2126883"/>
            <a:ext cx="11954649" cy="3548752"/>
          </a:xfrm>
        </p:spPr>
        <p:txBody>
          <a:bodyPr anchor="b"/>
          <a:lstStyle>
            <a:lvl1pPr>
              <a:defRPr sz="6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5688" y="5709208"/>
            <a:ext cx="11954649" cy="1866205"/>
          </a:xfrm>
        </p:spPr>
        <p:txBody>
          <a:bodyPr/>
          <a:lstStyle>
            <a:lvl1pPr marL="0" indent="0">
              <a:buNone/>
              <a:defRPr sz="2728">
                <a:solidFill>
                  <a:schemeClr val="tx1">
                    <a:tint val="75000"/>
                  </a:schemeClr>
                </a:solidFill>
              </a:defRPr>
            </a:lvl1pPr>
            <a:lvl2pPr marL="519745" indent="0">
              <a:buNone/>
              <a:defRPr sz="2274">
                <a:solidFill>
                  <a:schemeClr val="tx1">
                    <a:tint val="75000"/>
                  </a:schemeClr>
                </a:solidFill>
              </a:defRPr>
            </a:lvl2pPr>
            <a:lvl3pPr marL="1039490" indent="0">
              <a:buNone/>
              <a:defRPr sz="2046">
                <a:solidFill>
                  <a:schemeClr val="tx1">
                    <a:tint val="75000"/>
                  </a:schemeClr>
                </a:solidFill>
              </a:defRPr>
            </a:lvl3pPr>
            <a:lvl4pPr marL="1559235" indent="0">
              <a:buNone/>
              <a:defRPr sz="1819">
                <a:solidFill>
                  <a:schemeClr val="tx1">
                    <a:tint val="75000"/>
                  </a:schemeClr>
                </a:solidFill>
              </a:defRPr>
            </a:lvl4pPr>
            <a:lvl5pPr marL="2078980" indent="0">
              <a:buNone/>
              <a:defRPr sz="1819">
                <a:solidFill>
                  <a:schemeClr val="tx1">
                    <a:tint val="75000"/>
                  </a:schemeClr>
                </a:solidFill>
              </a:defRPr>
            </a:lvl5pPr>
            <a:lvl6pPr marL="2598725" indent="0">
              <a:buNone/>
              <a:defRPr sz="1819">
                <a:solidFill>
                  <a:schemeClr val="tx1">
                    <a:tint val="75000"/>
                  </a:schemeClr>
                </a:solidFill>
              </a:defRPr>
            </a:lvl6pPr>
            <a:lvl7pPr marL="3118470" indent="0">
              <a:buNone/>
              <a:defRPr sz="1819">
                <a:solidFill>
                  <a:schemeClr val="tx1">
                    <a:tint val="75000"/>
                  </a:schemeClr>
                </a:solidFill>
              </a:defRPr>
            </a:lvl7pPr>
            <a:lvl8pPr marL="3638215" indent="0">
              <a:buNone/>
              <a:defRPr sz="1819">
                <a:solidFill>
                  <a:schemeClr val="tx1">
                    <a:tint val="75000"/>
                  </a:schemeClr>
                </a:solidFill>
              </a:defRPr>
            </a:lvl8pPr>
            <a:lvl9pPr marL="4157960" indent="0">
              <a:buNone/>
              <a:defRPr sz="18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669E5-3C55-47F9-9BD5-80AE4F0BCB65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1FC5D-C10A-42D2-861D-8F6E68FEC4E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65243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2907" y="2271044"/>
            <a:ext cx="5890697" cy="54129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16859" y="2271044"/>
            <a:ext cx="5890697" cy="54129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669E5-3C55-47F9-9BD5-80AE4F0BCB65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1FC5D-C10A-42D2-861D-8F6E68FEC4E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1141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712" y="454209"/>
            <a:ext cx="11954649" cy="16489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4713" y="2091336"/>
            <a:ext cx="5863625" cy="1024931"/>
          </a:xfrm>
        </p:spPr>
        <p:txBody>
          <a:bodyPr anchor="b"/>
          <a:lstStyle>
            <a:lvl1pPr marL="0" indent="0">
              <a:buNone/>
              <a:defRPr sz="2728" b="1"/>
            </a:lvl1pPr>
            <a:lvl2pPr marL="519745" indent="0">
              <a:buNone/>
              <a:defRPr sz="2274" b="1"/>
            </a:lvl2pPr>
            <a:lvl3pPr marL="1039490" indent="0">
              <a:buNone/>
              <a:defRPr sz="2046" b="1"/>
            </a:lvl3pPr>
            <a:lvl4pPr marL="1559235" indent="0">
              <a:buNone/>
              <a:defRPr sz="1819" b="1"/>
            </a:lvl4pPr>
            <a:lvl5pPr marL="2078980" indent="0">
              <a:buNone/>
              <a:defRPr sz="1819" b="1"/>
            </a:lvl5pPr>
            <a:lvl6pPr marL="2598725" indent="0">
              <a:buNone/>
              <a:defRPr sz="1819" b="1"/>
            </a:lvl6pPr>
            <a:lvl7pPr marL="3118470" indent="0">
              <a:buNone/>
              <a:defRPr sz="1819" b="1"/>
            </a:lvl7pPr>
            <a:lvl8pPr marL="3638215" indent="0">
              <a:buNone/>
              <a:defRPr sz="1819" b="1"/>
            </a:lvl8pPr>
            <a:lvl9pPr marL="4157960" indent="0">
              <a:buNone/>
              <a:defRPr sz="181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4713" y="3116267"/>
            <a:ext cx="5863625" cy="4583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16859" y="2091336"/>
            <a:ext cx="5892502" cy="1024931"/>
          </a:xfrm>
        </p:spPr>
        <p:txBody>
          <a:bodyPr anchor="b"/>
          <a:lstStyle>
            <a:lvl1pPr marL="0" indent="0">
              <a:buNone/>
              <a:defRPr sz="2728" b="1"/>
            </a:lvl1pPr>
            <a:lvl2pPr marL="519745" indent="0">
              <a:buNone/>
              <a:defRPr sz="2274" b="1"/>
            </a:lvl2pPr>
            <a:lvl3pPr marL="1039490" indent="0">
              <a:buNone/>
              <a:defRPr sz="2046" b="1"/>
            </a:lvl3pPr>
            <a:lvl4pPr marL="1559235" indent="0">
              <a:buNone/>
              <a:defRPr sz="1819" b="1"/>
            </a:lvl4pPr>
            <a:lvl5pPr marL="2078980" indent="0">
              <a:buNone/>
              <a:defRPr sz="1819" b="1"/>
            </a:lvl5pPr>
            <a:lvl6pPr marL="2598725" indent="0">
              <a:buNone/>
              <a:defRPr sz="1819" b="1"/>
            </a:lvl6pPr>
            <a:lvl7pPr marL="3118470" indent="0">
              <a:buNone/>
              <a:defRPr sz="1819" b="1"/>
            </a:lvl7pPr>
            <a:lvl8pPr marL="3638215" indent="0">
              <a:buNone/>
              <a:defRPr sz="1819" b="1"/>
            </a:lvl8pPr>
            <a:lvl9pPr marL="4157960" indent="0">
              <a:buNone/>
              <a:defRPr sz="181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16859" y="3116267"/>
            <a:ext cx="5892502" cy="4583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669E5-3C55-47F9-9BD5-80AE4F0BCB65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1FC5D-C10A-42D2-861D-8F6E68FEC4E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910763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669E5-3C55-47F9-9BD5-80AE4F0BCB65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1FC5D-C10A-42D2-861D-8F6E68FEC4E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263331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669E5-3C55-47F9-9BD5-80AE4F0BCB65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1FC5D-C10A-42D2-861D-8F6E68FEC4E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21556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713" y="568748"/>
            <a:ext cx="4470360" cy="1990619"/>
          </a:xfrm>
        </p:spPr>
        <p:txBody>
          <a:bodyPr anchor="b"/>
          <a:lstStyle>
            <a:lvl1pPr>
              <a:defRPr sz="36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2502" y="1228339"/>
            <a:ext cx="7016859" cy="6062699"/>
          </a:xfrm>
        </p:spPr>
        <p:txBody>
          <a:bodyPr/>
          <a:lstStyle>
            <a:lvl1pPr>
              <a:defRPr sz="3638"/>
            </a:lvl1pPr>
            <a:lvl2pPr>
              <a:defRPr sz="3183"/>
            </a:lvl2pPr>
            <a:lvl3pPr>
              <a:defRPr sz="2728"/>
            </a:lvl3pPr>
            <a:lvl4pPr>
              <a:defRPr sz="2274"/>
            </a:lvl4pPr>
            <a:lvl5pPr>
              <a:defRPr sz="2274"/>
            </a:lvl5pPr>
            <a:lvl6pPr>
              <a:defRPr sz="2274"/>
            </a:lvl6pPr>
            <a:lvl7pPr>
              <a:defRPr sz="2274"/>
            </a:lvl7pPr>
            <a:lvl8pPr>
              <a:defRPr sz="2274"/>
            </a:lvl8pPr>
            <a:lvl9pPr>
              <a:defRPr sz="227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4713" y="2559367"/>
            <a:ext cx="4470360" cy="4741545"/>
          </a:xfrm>
        </p:spPr>
        <p:txBody>
          <a:bodyPr/>
          <a:lstStyle>
            <a:lvl1pPr marL="0" indent="0">
              <a:buNone/>
              <a:defRPr sz="1819"/>
            </a:lvl1pPr>
            <a:lvl2pPr marL="519745" indent="0">
              <a:buNone/>
              <a:defRPr sz="1592"/>
            </a:lvl2pPr>
            <a:lvl3pPr marL="1039490" indent="0">
              <a:buNone/>
              <a:defRPr sz="1364"/>
            </a:lvl3pPr>
            <a:lvl4pPr marL="1559235" indent="0">
              <a:buNone/>
              <a:defRPr sz="1137"/>
            </a:lvl4pPr>
            <a:lvl5pPr marL="2078980" indent="0">
              <a:buNone/>
              <a:defRPr sz="1137"/>
            </a:lvl5pPr>
            <a:lvl6pPr marL="2598725" indent="0">
              <a:buNone/>
              <a:defRPr sz="1137"/>
            </a:lvl6pPr>
            <a:lvl7pPr marL="3118470" indent="0">
              <a:buNone/>
              <a:defRPr sz="1137"/>
            </a:lvl7pPr>
            <a:lvl8pPr marL="3638215" indent="0">
              <a:buNone/>
              <a:defRPr sz="1137"/>
            </a:lvl8pPr>
            <a:lvl9pPr marL="4157960" indent="0">
              <a:buNone/>
              <a:defRPr sz="113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669E5-3C55-47F9-9BD5-80AE4F0BCB65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1FC5D-C10A-42D2-861D-8F6E68FEC4E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340027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713" y="568748"/>
            <a:ext cx="4470360" cy="1990619"/>
          </a:xfrm>
        </p:spPr>
        <p:txBody>
          <a:bodyPr anchor="b"/>
          <a:lstStyle>
            <a:lvl1pPr>
              <a:defRPr sz="36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92502" y="1228339"/>
            <a:ext cx="7016859" cy="6062699"/>
          </a:xfrm>
        </p:spPr>
        <p:txBody>
          <a:bodyPr anchor="t"/>
          <a:lstStyle>
            <a:lvl1pPr marL="0" indent="0">
              <a:buNone/>
              <a:defRPr sz="3638"/>
            </a:lvl1pPr>
            <a:lvl2pPr marL="519745" indent="0">
              <a:buNone/>
              <a:defRPr sz="3183"/>
            </a:lvl2pPr>
            <a:lvl3pPr marL="1039490" indent="0">
              <a:buNone/>
              <a:defRPr sz="2728"/>
            </a:lvl3pPr>
            <a:lvl4pPr marL="1559235" indent="0">
              <a:buNone/>
              <a:defRPr sz="2274"/>
            </a:lvl4pPr>
            <a:lvl5pPr marL="2078980" indent="0">
              <a:buNone/>
              <a:defRPr sz="2274"/>
            </a:lvl5pPr>
            <a:lvl6pPr marL="2598725" indent="0">
              <a:buNone/>
              <a:defRPr sz="2274"/>
            </a:lvl6pPr>
            <a:lvl7pPr marL="3118470" indent="0">
              <a:buNone/>
              <a:defRPr sz="2274"/>
            </a:lvl7pPr>
            <a:lvl8pPr marL="3638215" indent="0">
              <a:buNone/>
              <a:defRPr sz="2274"/>
            </a:lvl8pPr>
            <a:lvl9pPr marL="4157960" indent="0">
              <a:buNone/>
              <a:defRPr sz="227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4713" y="2559367"/>
            <a:ext cx="4470360" cy="4741545"/>
          </a:xfrm>
        </p:spPr>
        <p:txBody>
          <a:bodyPr/>
          <a:lstStyle>
            <a:lvl1pPr marL="0" indent="0">
              <a:buNone/>
              <a:defRPr sz="1819"/>
            </a:lvl1pPr>
            <a:lvl2pPr marL="519745" indent="0">
              <a:buNone/>
              <a:defRPr sz="1592"/>
            </a:lvl2pPr>
            <a:lvl3pPr marL="1039490" indent="0">
              <a:buNone/>
              <a:defRPr sz="1364"/>
            </a:lvl3pPr>
            <a:lvl4pPr marL="1559235" indent="0">
              <a:buNone/>
              <a:defRPr sz="1137"/>
            </a:lvl4pPr>
            <a:lvl5pPr marL="2078980" indent="0">
              <a:buNone/>
              <a:defRPr sz="1137"/>
            </a:lvl5pPr>
            <a:lvl6pPr marL="2598725" indent="0">
              <a:buNone/>
              <a:defRPr sz="1137"/>
            </a:lvl6pPr>
            <a:lvl7pPr marL="3118470" indent="0">
              <a:buNone/>
              <a:defRPr sz="1137"/>
            </a:lvl7pPr>
            <a:lvl8pPr marL="3638215" indent="0">
              <a:buNone/>
              <a:defRPr sz="1137"/>
            </a:lvl8pPr>
            <a:lvl9pPr marL="4157960" indent="0">
              <a:buNone/>
              <a:defRPr sz="113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669E5-3C55-47F9-9BD5-80AE4F0BCB65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1FC5D-C10A-42D2-861D-8F6E68FEC4E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412063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669E5-3C55-47F9-9BD5-80AE4F0BCB65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1FC5D-C10A-42D2-861D-8F6E68FEC4E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53401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18894" y="454209"/>
            <a:ext cx="2988662" cy="722981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52907" y="454209"/>
            <a:ext cx="8792731" cy="722981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669E5-3C55-47F9-9BD5-80AE4F0BCB65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1FC5D-C10A-42D2-861D-8F6E68FEC4E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559634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52907" y="454209"/>
            <a:ext cx="11954649" cy="1648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907" y="2271044"/>
            <a:ext cx="11954649" cy="541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2907" y="7907182"/>
            <a:ext cx="3118604" cy="454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669E5-3C55-47F9-9BD5-80AE4F0BCB65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91279" y="7907182"/>
            <a:ext cx="4677906" cy="454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88952" y="7907182"/>
            <a:ext cx="3118604" cy="454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1FC5D-C10A-42D2-861D-8F6E68FEC4EB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62431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39490" rtl="0" eaLnBrk="1" latinLnBrk="0" hangingPunct="1">
        <a:lnSpc>
          <a:spcPct val="90000"/>
        </a:lnSpc>
        <a:spcBef>
          <a:spcPct val="0"/>
        </a:spcBef>
        <a:buNone/>
        <a:defRPr sz="50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872" indent="-259872" algn="l" defTabSz="1039490" rtl="0" eaLnBrk="1" latinLnBrk="0" hangingPunct="1">
        <a:lnSpc>
          <a:spcPct val="90000"/>
        </a:lnSpc>
        <a:spcBef>
          <a:spcPts val="1137"/>
        </a:spcBef>
        <a:buFont typeface="Arial" panose="020B0604020202020204" pitchFamily="34" charset="0"/>
        <a:buChar char="•"/>
        <a:defRPr sz="3183" kern="1200">
          <a:solidFill>
            <a:schemeClr val="tx1"/>
          </a:solidFill>
          <a:latin typeface="+mn-lt"/>
          <a:ea typeface="+mn-ea"/>
          <a:cs typeface="+mn-cs"/>
        </a:defRPr>
      </a:lvl1pPr>
      <a:lvl2pPr marL="779617" indent="-259872" algn="l" defTabSz="1039490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728" kern="1200">
          <a:solidFill>
            <a:schemeClr val="tx1"/>
          </a:solidFill>
          <a:latin typeface="+mn-lt"/>
          <a:ea typeface="+mn-ea"/>
          <a:cs typeface="+mn-cs"/>
        </a:defRPr>
      </a:lvl2pPr>
      <a:lvl3pPr marL="1299362" indent="-259872" algn="l" defTabSz="1039490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274" kern="1200">
          <a:solidFill>
            <a:schemeClr val="tx1"/>
          </a:solidFill>
          <a:latin typeface="+mn-lt"/>
          <a:ea typeface="+mn-ea"/>
          <a:cs typeface="+mn-cs"/>
        </a:defRPr>
      </a:lvl3pPr>
      <a:lvl4pPr marL="1819107" indent="-259872" algn="l" defTabSz="1039490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046" kern="1200">
          <a:solidFill>
            <a:schemeClr val="tx1"/>
          </a:solidFill>
          <a:latin typeface="+mn-lt"/>
          <a:ea typeface="+mn-ea"/>
          <a:cs typeface="+mn-cs"/>
        </a:defRPr>
      </a:lvl4pPr>
      <a:lvl5pPr marL="2338852" indent="-259872" algn="l" defTabSz="1039490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046" kern="1200">
          <a:solidFill>
            <a:schemeClr val="tx1"/>
          </a:solidFill>
          <a:latin typeface="+mn-lt"/>
          <a:ea typeface="+mn-ea"/>
          <a:cs typeface="+mn-cs"/>
        </a:defRPr>
      </a:lvl5pPr>
      <a:lvl6pPr marL="2858597" indent="-259872" algn="l" defTabSz="1039490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046" kern="1200">
          <a:solidFill>
            <a:schemeClr val="tx1"/>
          </a:solidFill>
          <a:latin typeface="+mn-lt"/>
          <a:ea typeface="+mn-ea"/>
          <a:cs typeface="+mn-cs"/>
        </a:defRPr>
      </a:lvl6pPr>
      <a:lvl7pPr marL="3378342" indent="-259872" algn="l" defTabSz="1039490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046" kern="1200">
          <a:solidFill>
            <a:schemeClr val="tx1"/>
          </a:solidFill>
          <a:latin typeface="+mn-lt"/>
          <a:ea typeface="+mn-ea"/>
          <a:cs typeface="+mn-cs"/>
        </a:defRPr>
      </a:lvl7pPr>
      <a:lvl8pPr marL="3898087" indent="-259872" algn="l" defTabSz="1039490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046" kern="1200">
          <a:solidFill>
            <a:schemeClr val="tx1"/>
          </a:solidFill>
          <a:latin typeface="+mn-lt"/>
          <a:ea typeface="+mn-ea"/>
          <a:cs typeface="+mn-cs"/>
        </a:defRPr>
      </a:lvl8pPr>
      <a:lvl9pPr marL="4417832" indent="-259872" algn="l" defTabSz="1039490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0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9490" rtl="0" eaLnBrk="1" latinLnBrk="0" hangingPunct="1">
        <a:defRPr sz="2046" kern="1200">
          <a:solidFill>
            <a:schemeClr val="tx1"/>
          </a:solidFill>
          <a:latin typeface="+mn-lt"/>
          <a:ea typeface="+mn-ea"/>
          <a:cs typeface="+mn-cs"/>
        </a:defRPr>
      </a:lvl1pPr>
      <a:lvl2pPr marL="519745" algn="l" defTabSz="1039490" rtl="0" eaLnBrk="1" latinLnBrk="0" hangingPunct="1">
        <a:defRPr sz="2046" kern="1200">
          <a:solidFill>
            <a:schemeClr val="tx1"/>
          </a:solidFill>
          <a:latin typeface="+mn-lt"/>
          <a:ea typeface="+mn-ea"/>
          <a:cs typeface="+mn-cs"/>
        </a:defRPr>
      </a:lvl2pPr>
      <a:lvl3pPr marL="1039490" algn="l" defTabSz="1039490" rtl="0" eaLnBrk="1" latinLnBrk="0" hangingPunct="1">
        <a:defRPr sz="2046" kern="1200">
          <a:solidFill>
            <a:schemeClr val="tx1"/>
          </a:solidFill>
          <a:latin typeface="+mn-lt"/>
          <a:ea typeface="+mn-ea"/>
          <a:cs typeface="+mn-cs"/>
        </a:defRPr>
      </a:lvl3pPr>
      <a:lvl4pPr marL="1559235" algn="l" defTabSz="1039490" rtl="0" eaLnBrk="1" latinLnBrk="0" hangingPunct="1">
        <a:defRPr sz="2046" kern="1200">
          <a:solidFill>
            <a:schemeClr val="tx1"/>
          </a:solidFill>
          <a:latin typeface="+mn-lt"/>
          <a:ea typeface="+mn-ea"/>
          <a:cs typeface="+mn-cs"/>
        </a:defRPr>
      </a:lvl4pPr>
      <a:lvl5pPr marL="2078980" algn="l" defTabSz="1039490" rtl="0" eaLnBrk="1" latinLnBrk="0" hangingPunct="1">
        <a:defRPr sz="2046" kern="1200">
          <a:solidFill>
            <a:schemeClr val="tx1"/>
          </a:solidFill>
          <a:latin typeface="+mn-lt"/>
          <a:ea typeface="+mn-ea"/>
          <a:cs typeface="+mn-cs"/>
        </a:defRPr>
      </a:lvl5pPr>
      <a:lvl6pPr marL="2598725" algn="l" defTabSz="1039490" rtl="0" eaLnBrk="1" latinLnBrk="0" hangingPunct="1">
        <a:defRPr sz="2046" kern="1200">
          <a:solidFill>
            <a:schemeClr val="tx1"/>
          </a:solidFill>
          <a:latin typeface="+mn-lt"/>
          <a:ea typeface="+mn-ea"/>
          <a:cs typeface="+mn-cs"/>
        </a:defRPr>
      </a:lvl6pPr>
      <a:lvl7pPr marL="3118470" algn="l" defTabSz="1039490" rtl="0" eaLnBrk="1" latinLnBrk="0" hangingPunct="1">
        <a:defRPr sz="2046" kern="1200">
          <a:solidFill>
            <a:schemeClr val="tx1"/>
          </a:solidFill>
          <a:latin typeface="+mn-lt"/>
          <a:ea typeface="+mn-ea"/>
          <a:cs typeface="+mn-cs"/>
        </a:defRPr>
      </a:lvl7pPr>
      <a:lvl8pPr marL="3638215" algn="l" defTabSz="1039490" rtl="0" eaLnBrk="1" latinLnBrk="0" hangingPunct="1">
        <a:defRPr sz="2046" kern="1200">
          <a:solidFill>
            <a:schemeClr val="tx1"/>
          </a:solidFill>
          <a:latin typeface="+mn-lt"/>
          <a:ea typeface="+mn-ea"/>
          <a:cs typeface="+mn-cs"/>
        </a:defRPr>
      </a:lvl8pPr>
      <a:lvl9pPr marL="4157960" algn="l" defTabSz="1039490" rtl="0" eaLnBrk="1" latinLnBrk="0" hangingPunct="1">
        <a:defRPr sz="20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93B0375-4569-4C95-B6F3-1B87FB9D3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9" y="1363710"/>
            <a:ext cx="2685713" cy="29566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E6ABA2-5AE9-4ABD-B737-F76688663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063" y="1367992"/>
            <a:ext cx="2628138" cy="29566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69F7E6-3E9E-42A2-B8D1-ECF5AD6B3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7523" y="1363707"/>
            <a:ext cx="2657143" cy="29566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485005-5628-4E8B-A551-388D9AC6E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8394" y="1367992"/>
            <a:ext cx="2685714" cy="29523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546ED3A-7825-4105-A1B4-5B60A161D6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854" y="1377516"/>
            <a:ext cx="2685714" cy="294285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DF03F19-D4DF-4D68-A43B-BE20BAACEB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265" y="4678203"/>
            <a:ext cx="2666667" cy="293333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5224720-C26E-4C39-8181-441E077473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3201" y="4601725"/>
            <a:ext cx="2661465" cy="295238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08FAA33-79BC-40CD-A6A9-38342E15E3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05024" y="4715805"/>
            <a:ext cx="2628137" cy="287619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2DB6345-CEDD-4502-96EA-D8317989A6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56376" y="4725822"/>
            <a:ext cx="2657143" cy="28857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5AB9AB-42B8-435C-B8F0-E586FEB582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70294" y="4678203"/>
            <a:ext cx="2628571" cy="28952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1908E7-7C9B-42A3-B9EA-870C6DB57EF2}"/>
              </a:ext>
            </a:extLst>
          </p:cNvPr>
          <p:cNvSpPr txBox="1"/>
          <p:nvPr/>
        </p:nvSpPr>
        <p:spPr>
          <a:xfrm>
            <a:off x="125532" y="1179041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(A)</a:t>
            </a:r>
            <a:endParaRPr lang="en-PK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F531DA-E732-44C9-A2EA-E15F96C2824C}"/>
              </a:ext>
            </a:extLst>
          </p:cNvPr>
          <p:cNvSpPr txBox="1"/>
          <p:nvPr/>
        </p:nvSpPr>
        <p:spPr>
          <a:xfrm>
            <a:off x="3449401" y="1179041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(B)</a:t>
            </a:r>
            <a:endParaRPr lang="en-PK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4FE4A-4701-4F7D-8F94-314468CEE0C8}"/>
              </a:ext>
            </a:extLst>
          </p:cNvPr>
          <p:cNvSpPr txBox="1"/>
          <p:nvPr/>
        </p:nvSpPr>
        <p:spPr>
          <a:xfrm>
            <a:off x="6140747" y="1179041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(C)</a:t>
            </a:r>
            <a:endParaRPr lang="en-PK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645C6C-A03B-4930-B08A-EDC0F2E032E4}"/>
              </a:ext>
            </a:extLst>
          </p:cNvPr>
          <p:cNvSpPr txBox="1"/>
          <p:nvPr/>
        </p:nvSpPr>
        <p:spPr>
          <a:xfrm>
            <a:off x="8629054" y="1179041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(D)</a:t>
            </a:r>
            <a:endParaRPr lang="en-PK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F0DD0C-A4C4-4D4C-A0E9-698CE6B29644}"/>
              </a:ext>
            </a:extLst>
          </p:cNvPr>
          <p:cNvSpPr txBox="1"/>
          <p:nvPr/>
        </p:nvSpPr>
        <p:spPr>
          <a:xfrm>
            <a:off x="11358670" y="117475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(E)</a:t>
            </a:r>
            <a:endParaRPr lang="en-PK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C7028C-FA3F-4C6F-88DC-5A586CE3E570}"/>
              </a:ext>
            </a:extLst>
          </p:cNvPr>
          <p:cNvSpPr txBox="1"/>
          <p:nvPr/>
        </p:nvSpPr>
        <p:spPr>
          <a:xfrm>
            <a:off x="125532" y="4526854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(F)</a:t>
            </a:r>
            <a:endParaRPr lang="en-PK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1CA590-08F4-4A8B-9324-B06E232ACC0F}"/>
              </a:ext>
            </a:extLst>
          </p:cNvPr>
          <p:cNvSpPr txBox="1"/>
          <p:nvPr/>
        </p:nvSpPr>
        <p:spPr>
          <a:xfrm>
            <a:off x="3449401" y="4526854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(G)</a:t>
            </a:r>
            <a:endParaRPr lang="en-PK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7D1C74-1947-4260-AF89-59D0C8339FE7}"/>
              </a:ext>
            </a:extLst>
          </p:cNvPr>
          <p:cNvSpPr txBox="1"/>
          <p:nvPr/>
        </p:nvSpPr>
        <p:spPr>
          <a:xfrm>
            <a:off x="6140747" y="4526854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(H)</a:t>
            </a:r>
            <a:endParaRPr lang="en-PK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059003-81AF-4040-AF34-1F91BFECDB30}"/>
              </a:ext>
            </a:extLst>
          </p:cNvPr>
          <p:cNvSpPr txBox="1"/>
          <p:nvPr/>
        </p:nvSpPr>
        <p:spPr>
          <a:xfrm>
            <a:off x="8629054" y="452685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(I)</a:t>
            </a:r>
            <a:endParaRPr lang="en-PK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061E2B-3CD0-4014-A346-109EA6555B65}"/>
              </a:ext>
            </a:extLst>
          </p:cNvPr>
          <p:cNvSpPr txBox="1"/>
          <p:nvPr/>
        </p:nvSpPr>
        <p:spPr>
          <a:xfrm>
            <a:off x="11358670" y="4522569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(J)</a:t>
            </a:r>
            <a:endParaRPr lang="en-PK" b="1" dirty="0"/>
          </a:p>
        </p:txBody>
      </p:sp>
    </p:spTree>
    <p:extLst>
      <p:ext uri="{BB962C8B-B14F-4D97-AF65-F5344CB8AC3E}">
        <p14:creationId xmlns:p14="http://schemas.microsoft.com/office/powerpoint/2010/main" val="2736039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</TotalTime>
  <Words>30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Jamal shah</dc:creator>
  <cp:lastModifiedBy>Jamal shah</cp:lastModifiedBy>
  <cp:revision>24</cp:revision>
  <dcterms:created xsi:type="dcterms:W3CDTF">2020-10-08T16:52:58Z</dcterms:created>
  <dcterms:modified xsi:type="dcterms:W3CDTF">2021-01-18T04:46:38Z</dcterms:modified>
</cp:coreProperties>
</file>