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30" r:id="rId2"/>
  </p:sldIdLst>
  <p:sldSz cx="21945600" cy="30175200"/>
  <p:notesSz cx="6858000" cy="9144000"/>
  <p:defaultTextStyle>
    <a:defPPr>
      <a:defRPr lang="en-US"/>
    </a:defPPr>
    <a:lvl1pPr marL="0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62360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24720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187937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250297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312657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375017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438234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500594" algn="l" defTabSz="2124720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>
          <p15:clr>
            <a:srgbClr val="A4A3A4"/>
          </p15:clr>
        </p15:guide>
        <p15:guide id="2" pos="6365">
          <p15:clr>
            <a:srgbClr val="A4A3A4"/>
          </p15:clr>
        </p15:guide>
        <p15:guide id="3" orient="horz" pos="9504">
          <p15:clr>
            <a:srgbClr val="A4A3A4"/>
          </p15:clr>
        </p15:guide>
        <p15:guide id="4" pos="69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50">
          <p15:clr>
            <a:srgbClr val="A4A3A4"/>
          </p15:clr>
        </p15:guide>
        <p15:guide id="2" pos="2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FEE7"/>
    <a:srgbClr val="29FBAB"/>
    <a:srgbClr val="46F62E"/>
    <a:srgbClr val="8DFC28"/>
    <a:srgbClr val="B7D84C"/>
    <a:srgbClr val="D8D84C"/>
    <a:srgbClr val="F1D633"/>
    <a:srgbClr val="F8A12C"/>
    <a:srgbClr val="EC5F38"/>
    <a:srgbClr val="E0F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44" autoAdjust="0"/>
    <p:restoredTop sz="99274" autoAdjust="0"/>
  </p:normalViewPr>
  <p:slideViewPr>
    <p:cSldViewPr>
      <p:cViewPr>
        <p:scale>
          <a:sx n="50" d="100"/>
          <a:sy n="50" d="100"/>
        </p:scale>
        <p:origin x="204" y="-5724"/>
      </p:cViewPr>
      <p:guideLst>
        <p:guide orient="horz" pos="6912"/>
        <p:guide pos="6365"/>
        <p:guide orient="horz" pos="9504"/>
        <p:guide pos="69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028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50"/>
        <p:guide pos="2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EFDB1-67CE-45EA-A076-FE63AE4862FC}" type="datetimeFigureOut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82813" y="685800"/>
            <a:ext cx="2492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0CFBD-BD65-4636-A8FB-4B86598A1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9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1062360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2124720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3187937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4250297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5312657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6375017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7438234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8500594" algn="l" defTabSz="212472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6" y="9373884"/>
            <a:ext cx="18653762" cy="64681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2" y="17099280"/>
            <a:ext cx="15361922" cy="7711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62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24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187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250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312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37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438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500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A6E5-0CD2-4BD6-9B18-E6D4968E3B20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3B9B-478B-406B-BADC-250A05BE9453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8" y="19390361"/>
            <a:ext cx="18653762" cy="5993130"/>
          </a:xfrm>
        </p:spPr>
        <p:txBody>
          <a:bodyPr anchor="t"/>
          <a:lstStyle>
            <a:lvl1pPr algn="l">
              <a:defRPr sz="9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8" y="12789554"/>
            <a:ext cx="18653762" cy="6600823"/>
          </a:xfrm>
        </p:spPr>
        <p:txBody>
          <a:bodyPr anchor="b"/>
          <a:lstStyle>
            <a:lvl1pPr marL="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1pPr>
            <a:lvl2pPr marL="106236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2472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318793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425029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531265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63750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74382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850059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A63DD-DD76-454D-9A61-E8E269488CC5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91" y="7040899"/>
            <a:ext cx="9692639" cy="19914236"/>
          </a:xfr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47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5" y="7040899"/>
            <a:ext cx="9692639" cy="19914236"/>
          </a:xfrm>
        </p:spPr>
        <p:txBody>
          <a:bodyPr/>
          <a:lstStyle>
            <a:lvl1pPr>
              <a:defRPr sz="6600"/>
            </a:lvl1pPr>
            <a:lvl2pPr>
              <a:defRPr sz="5500"/>
            </a:lvl2pPr>
            <a:lvl3pPr>
              <a:defRPr sz="47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70D1-6AF1-4BC5-98D3-4ED5FA3A9831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8" y="6754504"/>
            <a:ext cx="9696451" cy="2814951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62360" indent="0">
              <a:buNone/>
              <a:defRPr sz="4700" b="1"/>
            </a:lvl2pPr>
            <a:lvl3pPr marL="2124720" indent="0">
              <a:buNone/>
              <a:defRPr sz="4300" b="1"/>
            </a:lvl3pPr>
            <a:lvl4pPr marL="3187937" indent="0">
              <a:buNone/>
              <a:defRPr sz="3600" b="1"/>
            </a:lvl4pPr>
            <a:lvl5pPr marL="4250297" indent="0">
              <a:buNone/>
              <a:defRPr sz="3600" b="1"/>
            </a:lvl5pPr>
            <a:lvl6pPr marL="5312657" indent="0">
              <a:buNone/>
              <a:defRPr sz="3600" b="1"/>
            </a:lvl6pPr>
            <a:lvl7pPr marL="6375017" indent="0">
              <a:buNone/>
              <a:defRPr sz="3600" b="1"/>
            </a:lvl7pPr>
            <a:lvl8pPr marL="7438234" indent="0">
              <a:buNone/>
              <a:defRPr sz="3600" b="1"/>
            </a:lvl8pPr>
            <a:lvl9pPr marL="8500594" indent="0">
              <a:buNone/>
              <a:defRPr sz="3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8" y="9569453"/>
            <a:ext cx="9696451" cy="17385669"/>
          </a:xfrm>
        </p:spPr>
        <p:txBody>
          <a:bodyPr/>
          <a:lstStyle>
            <a:lvl1pPr>
              <a:defRPr sz="5500"/>
            </a:lvl1pPr>
            <a:lvl2pPr>
              <a:defRPr sz="47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72" y="6754504"/>
            <a:ext cx="9700259" cy="2814951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62360" indent="0">
              <a:buNone/>
              <a:defRPr sz="4700" b="1"/>
            </a:lvl2pPr>
            <a:lvl3pPr marL="2124720" indent="0">
              <a:buNone/>
              <a:defRPr sz="4300" b="1"/>
            </a:lvl3pPr>
            <a:lvl4pPr marL="3187937" indent="0">
              <a:buNone/>
              <a:defRPr sz="3600" b="1"/>
            </a:lvl4pPr>
            <a:lvl5pPr marL="4250297" indent="0">
              <a:buNone/>
              <a:defRPr sz="3600" b="1"/>
            </a:lvl5pPr>
            <a:lvl6pPr marL="5312657" indent="0">
              <a:buNone/>
              <a:defRPr sz="3600" b="1"/>
            </a:lvl6pPr>
            <a:lvl7pPr marL="6375017" indent="0">
              <a:buNone/>
              <a:defRPr sz="3600" b="1"/>
            </a:lvl7pPr>
            <a:lvl8pPr marL="7438234" indent="0">
              <a:buNone/>
              <a:defRPr sz="3600" b="1"/>
            </a:lvl8pPr>
            <a:lvl9pPr marL="8500594" indent="0">
              <a:buNone/>
              <a:defRPr sz="3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72" y="9569453"/>
            <a:ext cx="9700259" cy="17385669"/>
          </a:xfrm>
        </p:spPr>
        <p:txBody>
          <a:bodyPr/>
          <a:lstStyle>
            <a:lvl1pPr>
              <a:defRPr sz="5500"/>
            </a:lvl1pPr>
            <a:lvl2pPr>
              <a:defRPr sz="47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F11C-D211-4314-A35A-1E1FF2A495F1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9807D-8EFD-4AD9-A711-8649C544E1FC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B183F-084F-4A66-8683-5CD54B120F69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8" y="1201421"/>
            <a:ext cx="7219953" cy="5113020"/>
          </a:xfrm>
        </p:spPr>
        <p:txBody>
          <a:bodyPr anchor="b"/>
          <a:lstStyle>
            <a:lvl1pPr algn="l">
              <a:defRPr sz="4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31" y="1201434"/>
            <a:ext cx="12268202" cy="25753697"/>
          </a:xfrm>
        </p:spPr>
        <p:txBody>
          <a:bodyPr/>
          <a:lstStyle>
            <a:lvl1pPr>
              <a:defRPr sz="7600"/>
            </a:lvl1pPr>
            <a:lvl2pPr>
              <a:defRPr sz="6600"/>
            </a:lvl2pPr>
            <a:lvl3pPr>
              <a:defRPr sz="5500"/>
            </a:lvl3pPr>
            <a:lvl4pPr>
              <a:defRPr sz="4700"/>
            </a:lvl4pPr>
            <a:lvl5pPr>
              <a:defRPr sz="4700"/>
            </a:lvl5pPr>
            <a:lvl6pPr>
              <a:defRPr sz="4700"/>
            </a:lvl6pPr>
            <a:lvl7pPr>
              <a:defRPr sz="4700"/>
            </a:lvl7pPr>
            <a:lvl8pPr>
              <a:defRPr sz="4700"/>
            </a:lvl8pPr>
            <a:lvl9pPr>
              <a:defRPr sz="4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8" y="6314454"/>
            <a:ext cx="7219953" cy="20640677"/>
          </a:xfrm>
        </p:spPr>
        <p:txBody>
          <a:bodyPr/>
          <a:lstStyle>
            <a:lvl1pPr marL="0" indent="0">
              <a:buNone/>
              <a:defRPr sz="3200"/>
            </a:lvl1pPr>
            <a:lvl2pPr marL="1062360" indent="0">
              <a:buNone/>
              <a:defRPr sz="3000"/>
            </a:lvl2pPr>
            <a:lvl3pPr marL="2124720" indent="0">
              <a:buNone/>
              <a:defRPr sz="2300"/>
            </a:lvl3pPr>
            <a:lvl4pPr marL="3187937" indent="0">
              <a:buNone/>
              <a:defRPr sz="2000"/>
            </a:lvl4pPr>
            <a:lvl5pPr marL="4250297" indent="0">
              <a:buNone/>
              <a:defRPr sz="2000"/>
            </a:lvl5pPr>
            <a:lvl6pPr marL="5312657" indent="0">
              <a:buNone/>
              <a:defRPr sz="2000"/>
            </a:lvl6pPr>
            <a:lvl7pPr marL="6375017" indent="0">
              <a:buNone/>
              <a:defRPr sz="2000"/>
            </a:lvl7pPr>
            <a:lvl8pPr marL="7438234" indent="0">
              <a:buNone/>
              <a:defRPr sz="2000"/>
            </a:lvl8pPr>
            <a:lvl9pPr marL="8500594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4E43-E63D-4F6C-AA5E-42499AC9B2D0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8" y="21122649"/>
            <a:ext cx="13167360" cy="2493647"/>
          </a:xfrm>
        </p:spPr>
        <p:txBody>
          <a:bodyPr anchor="b"/>
          <a:lstStyle>
            <a:lvl1pPr algn="l">
              <a:defRPr sz="4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8" y="2696210"/>
            <a:ext cx="13167360" cy="18105120"/>
          </a:xfrm>
        </p:spPr>
        <p:txBody>
          <a:bodyPr/>
          <a:lstStyle>
            <a:lvl1pPr marL="0" indent="0">
              <a:buNone/>
              <a:defRPr sz="7600"/>
            </a:lvl1pPr>
            <a:lvl2pPr marL="1062360" indent="0">
              <a:buNone/>
              <a:defRPr sz="6600"/>
            </a:lvl2pPr>
            <a:lvl3pPr marL="2124720" indent="0">
              <a:buNone/>
              <a:defRPr sz="5500"/>
            </a:lvl3pPr>
            <a:lvl4pPr marL="3187937" indent="0">
              <a:buNone/>
              <a:defRPr sz="4700"/>
            </a:lvl4pPr>
            <a:lvl5pPr marL="4250297" indent="0">
              <a:buNone/>
              <a:defRPr sz="4700"/>
            </a:lvl5pPr>
            <a:lvl6pPr marL="5312657" indent="0">
              <a:buNone/>
              <a:defRPr sz="4700"/>
            </a:lvl6pPr>
            <a:lvl7pPr marL="6375017" indent="0">
              <a:buNone/>
              <a:defRPr sz="4700"/>
            </a:lvl7pPr>
            <a:lvl8pPr marL="7438234" indent="0">
              <a:buNone/>
              <a:defRPr sz="4700"/>
            </a:lvl8pPr>
            <a:lvl9pPr marL="8500594" indent="0">
              <a:buNone/>
              <a:defRPr sz="4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8" y="23616296"/>
            <a:ext cx="13167360" cy="3541393"/>
          </a:xfrm>
        </p:spPr>
        <p:txBody>
          <a:bodyPr/>
          <a:lstStyle>
            <a:lvl1pPr marL="0" indent="0">
              <a:buNone/>
              <a:defRPr sz="3200"/>
            </a:lvl1pPr>
            <a:lvl2pPr marL="1062360" indent="0">
              <a:buNone/>
              <a:defRPr sz="3000"/>
            </a:lvl2pPr>
            <a:lvl3pPr marL="2124720" indent="0">
              <a:buNone/>
              <a:defRPr sz="2300"/>
            </a:lvl3pPr>
            <a:lvl4pPr marL="3187937" indent="0">
              <a:buNone/>
              <a:defRPr sz="2000"/>
            </a:lvl4pPr>
            <a:lvl5pPr marL="4250297" indent="0">
              <a:buNone/>
              <a:defRPr sz="2000"/>
            </a:lvl5pPr>
            <a:lvl6pPr marL="5312657" indent="0">
              <a:buNone/>
              <a:defRPr sz="2000"/>
            </a:lvl6pPr>
            <a:lvl7pPr marL="6375017" indent="0">
              <a:buNone/>
              <a:defRPr sz="2000"/>
            </a:lvl7pPr>
            <a:lvl8pPr marL="7438234" indent="0">
              <a:buNone/>
              <a:defRPr sz="2000"/>
            </a:lvl8pPr>
            <a:lvl9pPr marL="8500594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E5F55-EABF-4282-9E7E-216CD06797DF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8CD5F-4A38-4CE6-97AD-69322638BE11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8" y="1208425"/>
            <a:ext cx="4937760" cy="257467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1" y="1208425"/>
            <a:ext cx="14447520" cy="257467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A70B-5508-459A-B998-96CCD2AC3355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2" y="1208409"/>
            <a:ext cx="19751041" cy="5029200"/>
          </a:xfrm>
          <a:prstGeom prst="rect">
            <a:avLst/>
          </a:prstGeom>
        </p:spPr>
        <p:txBody>
          <a:bodyPr vert="horz" lIns="212515" tIns="106258" rIns="212515" bIns="10625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2" y="7040899"/>
            <a:ext cx="19751041" cy="19914236"/>
          </a:xfrm>
          <a:prstGeom prst="rect">
            <a:avLst/>
          </a:prstGeom>
        </p:spPr>
        <p:txBody>
          <a:bodyPr vert="horz" lIns="212515" tIns="106258" rIns="212515" bIns="10625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27967959"/>
            <a:ext cx="5120640" cy="1606549"/>
          </a:xfrm>
          <a:prstGeom prst="rect">
            <a:avLst/>
          </a:prstGeom>
        </p:spPr>
        <p:txBody>
          <a:bodyPr vert="horz" lIns="212515" tIns="106258" rIns="212515" bIns="106258" rtlCol="0" anchor="ctr"/>
          <a:lstStyle>
            <a:lvl1pPr algn="l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7A0CA-EB4D-4CD0-BFF8-69CBD4E94AE2}" type="datetime1">
              <a:rPr lang="en-US" smtClean="0"/>
              <a:pPr/>
              <a:t>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7" y="27967959"/>
            <a:ext cx="6949440" cy="1606549"/>
          </a:xfrm>
          <a:prstGeom prst="rect">
            <a:avLst/>
          </a:prstGeom>
        </p:spPr>
        <p:txBody>
          <a:bodyPr vert="horz" lIns="212515" tIns="106258" rIns="212515" bIns="106258" rtlCol="0" anchor="ctr"/>
          <a:lstStyle>
            <a:lvl1pPr algn="ctr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27967959"/>
            <a:ext cx="5120640" cy="1606549"/>
          </a:xfrm>
          <a:prstGeom prst="rect">
            <a:avLst/>
          </a:prstGeom>
        </p:spPr>
        <p:txBody>
          <a:bodyPr vert="horz" lIns="212515" tIns="106258" rIns="212515" bIns="106258" rtlCol="0" anchor="ctr"/>
          <a:lstStyle>
            <a:lvl1pPr algn="r">
              <a:defRPr sz="3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2124720" rtl="0" eaLnBrk="1" latinLnBrk="0" hangingPunct="1">
        <a:spcBef>
          <a:spcPct val="0"/>
        </a:spcBef>
        <a:buNone/>
        <a:defRPr sz="10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6770" indent="-796770" algn="l" defTabSz="2124720" rtl="0" eaLnBrk="1" latinLnBrk="0" hangingPunct="1">
        <a:spcBef>
          <a:spcPct val="20000"/>
        </a:spcBef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26335" indent="-663975" algn="l" defTabSz="2124720" rtl="0" eaLnBrk="1" latinLnBrk="0" hangingPunct="1">
        <a:spcBef>
          <a:spcPct val="20000"/>
        </a:spcBef>
        <a:buFont typeface="Arial" panose="020B0604020202020204" pitchFamily="34" charset="0"/>
        <a:buChar char="–"/>
        <a:defRPr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2656757" indent="-531180" algn="l" defTabSz="2124720" rtl="0" eaLnBrk="1" latinLnBrk="0" hangingPunct="1">
        <a:spcBef>
          <a:spcPct val="20000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3719117" indent="-531180" algn="l" defTabSz="2124720" rtl="0" eaLnBrk="1" latinLnBrk="0" hangingPunct="1">
        <a:spcBef>
          <a:spcPct val="20000"/>
        </a:spcBef>
        <a:buFont typeface="Arial" panose="020B0604020202020204" pitchFamily="34" charset="0"/>
        <a:buChar char="–"/>
        <a:defRPr sz="4700" kern="1200">
          <a:solidFill>
            <a:schemeClr val="tx1"/>
          </a:solidFill>
          <a:latin typeface="+mn-lt"/>
          <a:ea typeface="+mn-ea"/>
          <a:cs typeface="+mn-cs"/>
        </a:defRPr>
      </a:lvl4pPr>
      <a:lvl5pPr marL="4781477" indent="-531180" algn="l" defTabSz="2124720" rtl="0" eaLnBrk="1" latinLnBrk="0" hangingPunct="1">
        <a:spcBef>
          <a:spcPct val="20000"/>
        </a:spcBef>
        <a:buFont typeface="Arial" panose="020B0604020202020204" pitchFamily="34" charset="0"/>
        <a:buChar char="»"/>
        <a:defRPr sz="4700" kern="1200">
          <a:solidFill>
            <a:schemeClr val="tx1"/>
          </a:solidFill>
          <a:latin typeface="+mn-lt"/>
          <a:ea typeface="+mn-ea"/>
          <a:cs typeface="+mn-cs"/>
        </a:defRPr>
      </a:lvl5pPr>
      <a:lvl6pPr marL="5843837" indent="-531180" algn="l" defTabSz="2124720" rtl="0" eaLnBrk="1" latinLnBrk="0" hangingPunct="1">
        <a:spcBef>
          <a:spcPct val="20000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6pPr>
      <a:lvl7pPr marL="6907054" indent="-531180" algn="l" defTabSz="2124720" rtl="0" eaLnBrk="1" latinLnBrk="0" hangingPunct="1">
        <a:spcBef>
          <a:spcPct val="20000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7pPr>
      <a:lvl8pPr marL="7969414" indent="-531180" algn="l" defTabSz="2124720" rtl="0" eaLnBrk="1" latinLnBrk="0" hangingPunct="1">
        <a:spcBef>
          <a:spcPct val="20000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8pPr>
      <a:lvl9pPr marL="9031774" indent="-531180" algn="l" defTabSz="2124720" rtl="0" eaLnBrk="1" latinLnBrk="0" hangingPunct="1">
        <a:spcBef>
          <a:spcPct val="20000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62360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24720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187937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250297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312657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375017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438234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500594" algn="l" defTabSz="212472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6" b="55969"/>
          <a:stretch/>
        </p:blipFill>
        <p:spPr bwMode="auto">
          <a:xfrm>
            <a:off x="6820774" y="37928"/>
            <a:ext cx="15124826" cy="6446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3790DF-75DC-4E75-A38A-2BF161FCF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32358"/>
            <a:ext cx="21945600" cy="16093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F66616-5310-4EA6-A7A4-04E2EC173789}"/>
              </a:ext>
            </a:extLst>
          </p:cNvPr>
          <p:cNvSpPr txBox="1"/>
          <p:nvPr/>
        </p:nvSpPr>
        <p:spPr>
          <a:xfrm>
            <a:off x="243608" y="14007480"/>
            <a:ext cx="479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G</a:t>
            </a:r>
            <a:endParaRPr lang="en-PK" sz="3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CE13A-5807-486A-AF5A-B381B93B94CB}"/>
              </a:ext>
            </a:extLst>
          </p:cNvPr>
          <p:cNvSpPr txBox="1"/>
          <p:nvPr/>
        </p:nvSpPr>
        <p:spPr>
          <a:xfrm>
            <a:off x="6939897" y="14007479"/>
            <a:ext cx="308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I</a:t>
            </a:r>
            <a:endParaRPr lang="en-PK" sz="3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661FF5-71B5-4A44-BC4A-32807E043A67}"/>
              </a:ext>
            </a:extLst>
          </p:cNvPr>
          <p:cNvSpPr txBox="1"/>
          <p:nvPr/>
        </p:nvSpPr>
        <p:spPr>
          <a:xfrm>
            <a:off x="7156376" y="21856352"/>
            <a:ext cx="336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J</a:t>
            </a:r>
            <a:endParaRPr lang="en-PK" sz="3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65DADC-87E4-4488-8F27-FEEFAA14FDFA}"/>
              </a:ext>
            </a:extLst>
          </p:cNvPr>
          <p:cNvSpPr txBox="1"/>
          <p:nvPr/>
        </p:nvSpPr>
        <p:spPr>
          <a:xfrm>
            <a:off x="14669629" y="14007479"/>
            <a:ext cx="47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K</a:t>
            </a:r>
            <a:endParaRPr lang="en-PK" sz="36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16133D-F9AC-44C2-A292-FA2167815B48}"/>
              </a:ext>
            </a:extLst>
          </p:cNvPr>
          <p:cNvSpPr txBox="1"/>
          <p:nvPr/>
        </p:nvSpPr>
        <p:spPr>
          <a:xfrm>
            <a:off x="229644" y="21778672"/>
            <a:ext cx="623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H</a:t>
            </a:r>
            <a:endParaRPr lang="en-PK" sz="3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A6E74B-4489-4A19-8608-CB231DD5A67F}"/>
              </a:ext>
            </a:extLst>
          </p:cNvPr>
          <p:cNvSpPr txBox="1"/>
          <p:nvPr/>
        </p:nvSpPr>
        <p:spPr>
          <a:xfrm>
            <a:off x="14769015" y="22000368"/>
            <a:ext cx="380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L</a:t>
            </a:r>
            <a:endParaRPr lang="en-PK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DDE6B6-7850-4B80-B47A-D4A41C1BD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7" r="33725" b="7936"/>
          <a:stretch/>
        </p:blipFill>
        <p:spPr bwMode="auto">
          <a:xfrm>
            <a:off x="0" y="6410984"/>
            <a:ext cx="14545616" cy="692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04A71E-FD52-43B4-97FE-5224A5AB9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700" y="6675152"/>
            <a:ext cx="4171980" cy="64464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ACFFE2-43C8-4F10-8CA2-255096861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83278" y="7295135"/>
            <a:ext cx="3152775" cy="548820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4C6BF2A-6A65-4FA4-911E-5D0BF22096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70" b="64377"/>
          <a:stretch/>
        </p:blipFill>
        <p:spPr bwMode="auto">
          <a:xfrm>
            <a:off x="150912" y="384815"/>
            <a:ext cx="6700395" cy="5215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450DFD-90E9-4F89-903F-C68EA3529C4C}"/>
              </a:ext>
            </a:extLst>
          </p:cNvPr>
          <p:cNvSpPr/>
          <p:nvPr/>
        </p:nvSpPr>
        <p:spPr>
          <a:xfrm>
            <a:off x="824628" y="5548227"/>
            <a:ext cx="5832648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E23B3-6697-4DC6-B05B-910011BE503E}"/>
              </a:ext>
            </a:extLst>
          </p:cNvPr>
          <p:cNvSpPr txBox="1"/>
          <p:nvPr/>
        </p:nvSpPr>
        <p:spPr>
          <a:xfrm>
            <a:off x="939028" y="5760420"/>
            <a:ext cx="5635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UBE2T, TYMS, PRC1, CDC45,TPX2</a:t>
            </a:r>
            <a:endParaRPr lang="en-PK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B95E4-9EC8-4C7F-BE3D-6AE24BB5E4F3}"/>
              </a:ext>
            </a:extLst>
          </p:cNvPr>
          <p:cNvSpPr txBox="1"/>
          <p:nvPr/>
        </p:nvSpPr>
        <p:spPr>
          <a:xfrm>
            <a:off x="15149247" y="6410984"/>
            <a:ext cx="780983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(F)</a:t>
            </a:r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129064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59776</TotalTime>
  <Words>19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Jamal</dc:creator>
  <cp:lastModifiedBy>Jamal shah</cp:lastModifiedBy>
  <cp:revision>1636</cp:revision>
  <dcterms:created xsi:type="dcterms:W3CDTF">2006-08-16T00:00:00Z</dcterms:created>
  <dcterms:modified xsi:type="dcterms:W3CDTF">2021-01-17T18:19:04Z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