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</p:sldIdLst>
  <p:sldSz cx="18143538" cy="162004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9" d="100"/>
          <a:sy n="29" d="100"/>
        </p:scale>
        <p:origin x="17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0766" y="2651323"/>
            <a:ext cx="15422007" cy="5640152"/>
          </a:xfrm>
        </p:spPr>
        <p:txBody>
          <a:bodyPr anchor="b"/>
          <a:lstStyle>
            <a:lvl1pPr algn="ctr">
              <a:defRPr sz="119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942" y="8508981"/>
            <a:ext cx="13607654" cy="3911355"/>
          </a:xfrm>
        </p:spPr>
        <p:txBody>
          <a:bodyPr/>
          <a:lstStyle>
            <a:lvl1pPr marL="0" indent="0" algn="ctr">
              <a:buNone/>
              <a:defRPr sz="4762"/>
            </a:lvl1pPr>
            <a:lvl2pPr marL="907176" indent="0" algn="ctr">
              <a:buNone/>
              <a:defRPr sz="3968"/>
            </a:lvl2pPr>
            <a:lvl3pPr marL="1814352" indent="0" algn="ctr">
              <a:buNone/>
              <a:defRPr sz="3572"/>
            </a:lvl3pPr>
            <a:lvl4pPr marL="2721529" indent="0" algn="ctr">
              <a:buNone/>
              <a:defRPr sz="3175"/>
            </a:lvl4pPr>
            <a:lvl5pPr marL="3628705" indent="0" algn="ctr">
              <a:buNone/>
              <a:defRPr sz="3175"/>
            </a:lvl5pPr>
            <a:lvl6pPr marL="4535881" indent="0" algn="ctr">
              <a:buNone/>
              <a:defRPr sz="3175"/>
            </a:lvl6pPr>
            <a:lvl7pPr marL="5443057" indent="0" algn="ctr">
              <a:buNone/>
              <a:defRPr sz="3175"/>
            </a:lvl7pPr>
            <a:lvl8pPr marL="6350234" indent="0" algn="ctr">
              <a:buNone/>
              <a:defRPr sz="3175"/>
            </a:lvl8pPr>
            <a:lvl9pPr marL="7257410" indent="0" algn="ctr">
              <a:buNone/>
              <a:defRPr sz="317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23545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9434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7919" y="4038864"/>
            <a:ext cx="15648802" cy="6738931"/>
          </a:xfrm>
        </p:spPr>
        <p:txBody>
          <a:bodyPr anchor="b"/>
          <a:lstStyle>
            <a:lvl1pPr>
              <a:defRPr sz="119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919" y="10841548"/>
            <a:ext cx="15648802" cy="3543845"/>
          </a:xfrm>
        </p:spPr>
        <p:txBody>
          <a:bodyPr/>
          <a:lstStyle>
            <a:lvl1pPr marL="0" indent="0">
              <a:buNone/>
              <a:defRPr sz="4762">
                <a:solidFill>
                  <a:schemeClr val="tx1"/>
                </a:solidFill>
              </a:defRPr>
            </a:lvl1pPr>
            <a:lvl2pPr marL="907176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2pPr>
            <a:lvl3pPr marL="1814352" indent="0">
              <a:buNone/>
              <a:defRPr sz="3572">
                <a:solidFill>
                  <a:schemeClr val="tx1">
                    <a:tint val="75000"/>
                  </a:schemeClr>
                </a:solidFill>
              </a:defRPr>
            </a:lvl3pPr>
            <a:lvl4pPr marL="2721529" indent="0">
              <a:buNone/>
              <a:defRPr sz="3175">
                <a:solidFill>
                  <a:schemeClr val="tx1">
                    <a:tint val="75000"/>
                  </a:schemeClr>
                </a:solidFill>
              </a:defRPr>
            </a:lvl4pPr>
            <a:lvl5pPr marL="3628705" indent="0">
              <a:buNone/>
              <a:defRPr sz="3175">
                <a:solidFill>
                  <a:schemeClr val="tx1">
                    <a:tint val="75000"/>
                  </a:schemeClr>
                </a:solidFill>
              </a:defRPr>
            </a:lvl5pPr>
            <a:lvl6pPr marL="4535881" indent="0">
              <a:buNone/>
              <a:defRPr sz="3175">
                <a:solidFill>
                  <a:schemeClr val="tx1">
                    <a:tint val="75000"/>
                  </a:schemeClr>
                </a:solidFill>
              </a:defRPr>
            </a:lvl6pPr>
            <a:lvl7pPr marL="5443057" indent="0">
              <a:buNone/>
              <a:defRPr sz="3175">
                <a:solidFill>
                  <a:schemeClr val="tx1">
                    <a:tint val="75000"/>
                  </a:schemeClr>
                </a:solidFill>
              </a:defRPr>
            </a:lvl7pPr>
            <a:lvl8pPr marL="6350234" indent="0">
              <a:buNone/>
              <a:defRPr sz="3175">
                <a:solidFill>
                  <a:schemeClr val="tx1">
                    <a:tint val="75000"/>
                  </a:schemeClr>
                </a:solidFill>
              </a:defRPr>
            </a:lvl8pPr>
            <a:lvl9pPr marL="7257410" indent="0">
              <a:buNone/>
              <a:defRPr sz="3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1862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7368" y="4312617"/>
            <a:ext cx="7711004" cy="10279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85166" y="4312617"/>
            <a:ext cx="7711004" cy="10279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756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731" y="862527"/>
            <a:ext cx="15648802" cy="31313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9733" y="3971359"/>
            <a:ext cx="7675566" cy="1946301"/>
          </a:xfrm>
        </p:spPr>
        <p:txBody>
          <a:bodyPr anchor="b"/>
          <a:lstStyle>
            <a:lvl1pPr marL="0" indent="0">
              <a:buNone/>
              <a:defRPr sz="4762" b="1"/>
            </a:lvl1pPr>
            <a:lvl2pPr marL="907176" indent="0">
              <a:buNone/>
              <a:defRPr sz="3968" b="1"/>
            </a:lvl2pPr>
            <a:lvl3pPr marL="1814352" indent="0">
              <a:buNone/>
              <a:defRPr sz="3572" b="1"/>
            </a:lvl3pPr>
            <a:lvl4pPr marL="2721529" indent="0">
              <a:buNone/>
              <a:defRPr sz="3175" b="1"/>
            </a:lvl4pPr>
            <a:lvl5pPr marL="3628705" indent="0">
              <a:buNone/>
              <a:defRPr sz="3175" b="1"/>
            </a:lvl5pPr>
            <a:lvl6pPr marL="4535881" indent="0">
              <a:buNone/>
              <a:defRPr sz="3175" b="1"/>
            </a:lvl6pPr>
            <a:lvl7pPr marL="5443057" indent="0">
              <a:buNone/>
              <a:defRPr sz="3175" b="1"/>
            </a:lvl7pPr>
            <a:lvl8pPr marL="6350234" indent="0">
              <a:buNone/>
              <a:defRPr sz="3175" b="1"/>
            </a:lvl8pPr>
            <a:lvl9pPr marL="7257410" indent="0">
              <a:buNone/>
              <a:defRPr sz="31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9733" y="5917660"/>
            <a:ext cx="7675566" cy="8703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85167" y="3971359"/>
            <a:ext cx="7713367" cy="1946301"/>
          </a:xfrm>
        </p:spPr>
        <p:txBody>
          <a:bodyPr anchor="b"/>
          <a:lstStyle>
            <a:lvl1pPr marL="0" indent="0">
              <a:buNone/>
              <a:defRPr sz="4762" b="1"/>
            </a:lvl1pPr>
            <a:lvl2pPr marL="907176" indent="0">
              <a:buNone/>
              <a:defRPr sz="3968" b="1"/>
            </a:lvl2pPr>
            <a:lvl3pPr marL="1814352" indent="0">
              <a:buNone/>
              <a:defRPr sz="3572" b="1"/>
            </a:lvl3pPr>
            <a:lvl4pPr marL="2721529" indent="0">
              <a:buNone/>
              <a:defRPr sz="3175" b="1"/>
            </a:lvl4pPr>
            <a:lvl5pPr marL="3628705" indent="0">
              <a:buNone/>
              <a:defRPr sz="3175" b="1"/>
            </a:lvl5pPr>
            <a:lvl6pPr marL="4535881" indent="0">
              <a:buNone/>
              <a:defRPr sz="3175" b="1"/>
            </a:lvl6pPr>
            <a:lvl7pPr marL="5443057" indent="0">
              <a:buNone/>
              <a:defRPr sz="3175" b="1"/>
            </a:lvl7pPr>
            <a:lvl8pPr marL="6350234" indent="0">
              <a:buNone/>
              <a:defRPr sz="3175" b="1"/>
            </a:lvl8pPr>
            <a:lvl9pPr marL="7257410" indent="0">
              <a:buNone/>
              <a:defRPr sz="31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85167" y="5917660"/>
            <a:ext cx="7713367" cy="8703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60254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31963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1001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732" y="1080029"/>
            <a:ext cx="5851763" cy="3780102"/>
          </a:xfrm>
        </p:spPr>
        <p:txBody>
          <a:bodyPr anchor="b"/>
          <a:lstStyle>
            <a:lvl1pPr>
              <a:defRPr sz="63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3367" y="2332567"/>
            <a:ext cx="9185166" cy="11512811"/>
          </a:xfrm>
        </p:spPr>
        <p:txBody>
          <a:bodyPr/>
          <a:lstStyle>
            <a:lvl1pPr>
              <a:defRPr sz="6349"/>
            </a:lvl1pPr>
            <a:lvl2pPr>
              <a:defRPr sz="5556"/>
            </a:lvl2pPr>
            <a:lvl3pPr>
              <a:defRPr sz="4762"/>
            </a:lvl3pPr>
            <a:lvl4pPr>
              <a:defRPr sz="3968"/>
            </a:lvl4pPr>
            <a:lvl5pPr>
              <a:defRPr sz="3968"/>
            </a:lvl5pPr>
            <a:lvl6pPr>
              <a:defRPr sz="3968"/>
            </a:lvl6pPr>
            <a:lvl7pPr>
              <a:defRPr sz="3968"/>
            </a:lvl7pPr>
            <a:lvl8pPr>
              <a:defRPr sz="3968"/>
            </a:lvl8pPr>
            <a:lvl9pPr>
              <a:defRPr sz="39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9732" y="4860131"/>
            <a:ext cx="5851763" cy="9003995"/>
          </a:xfrm>
        </p:spPr>
        <p:txBody>
          <a:bodyPr/>
          <a:lstStyle>
            <a:lvl1pPr marL="0" indent="0">
              <a:buNone/>
              <a:defRPr sz="3175"/>
            </a:lvl1pPr>
            <a:lvl2pPr marL="907176" indent="0">
              <a:buNone/>
              <a:defRPr sz="2778"/>
            </a:lvl2pPr>
            <a:lvl3pPr marL="1814352" indent="0">
              <a:buNone/>
              <a:defRPr sz="2381"/>
            </a:lvl3pPr>
            <a:lvl4pPr marL="2721529" indent="0">
              <a:buNone/>
              <a:defRPr sz="1984"/>
            </a:lvl4pPr>
            <a:lvl5pPr marL="3628705" indent="0">
              <a:buNone/>
              <a:defRPr sz="1984"/>
            </a:lvl5pPr>
            <a:lvl6pPr marL="4535881" indent="0">
              <a:buNone/>
              <a:defRPr sz="1984"/>
            </a:lvl6pPr>
            <a:lvl7pPr marL="5443057" indent="0">
              <a:buNone/>
              <a:defRPr sz="1984"/>
            </a:lvl7pPr>
            <a:lvl8pPr marL="6350234" indent="0">
              <a:buNone/>
              <a:defRPr sz="1984"/>
            </a:lvl8pPr>
            <a:lvl9pPr marL="7257410" indent="0">
              <a:buNone/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83774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732" y="1080029"/>
            <a:ext cx="5851763" cy="3780102"/>
          </a:xfrm>
        </p:spPr>
        <p:txBody>
          <a:bodyPr anchor="b"/>
          <a:lstStyle>
            <a:lvl1pPr>
              <a:defRPr sz="63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13367" y="2332567"/>
            <a:ext cx="9185166" cy="11512811"/>
          </a:xfrm>
        </p:spPr>
        <p:txBody>
          <a:bodyPr anchor="t"/>
          <a:lstStyle>
            <a:lvl1pPr marL="0" indent="0">
              <a:buNone/>
              <a:defRPr sz="6349"/>
            </a:lvl1pPr>
            <a:lvl2pPr marL="907176" indent="0">
              <a:buNone/>
              <a:defRPr sz="5556"/>
            </a:lvl2pPr>
            <a:lvl3pPr marL="1814352" indent="0">
              <a:buNone/>
              <a:defRPr sz="4762"/>
            </a:lvl3pPr>
            <a:lvl4pPr marL="2721529" indent="0">
              <a:buNone/>
              <a:defRPr sz="3968"/>
            </a:lvl4pPr>
            <a:lvl5pPr marL="3628705" indent="0">
              <a:buNone/>
              <a:defRPr sz="3968"/>
            </a:lvl5pPr>
            <a:lvl6pPr marL="4535881" indent="0">
              <a:buNone/>
              <a:defRPr sz="3968"/>
            </a:lvl6pPr>
            <a:lvl7pPr marL="5443057" indent="0">
              <a:buNone/>
              <a:defRPr sz="3968"/>
            </a:lvl7pPr>
            <a:lvl8pPr marL="6350234" indent="0">
              <a:buNone/>
              <a:defRPr sz="3968"/>
            </a:lvl8pPr>
            <a:lvl9pPr marL="7257410" indent="0">
              <a:buNone/>
              <a:defRPr sz="396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9732" y="4860131"/>
            <a:ext cx="5851763" cy="9003995"/>
          </a:xfrm>
        </p:spPr>
        <p:txBody>
          <a:bodyPr/>
          <a:lstStyle>
            <a:lvl1pPr marL="0" indent="0">
              <a:buNone/>
              <a:defRPr sz="3175"/>
            </a:lvl1pPr>
            <a:lvl2pPr marL="907176" indent="0">
              <a:buNone/>
              <a:defRPr sz="2778"/>
            </a:lvl2pPr>
            <a:lvl3pPr marL="1814352" indent="0">
              <a:buNone/>
              <a:defRPr sz="2381"/>
            </a:lvl3pPr>
            <a:lvl4pPr marL="2721529" indent="0">
              <a:buNone/>
              <a:defRPr sz="1984"/>
            </a:lvl4pPr>
            <a:lvl5pPr marL="3628705" indent="0">
              <a:buNone/>
              <a:defRPr sz="1984"/>
            </a:lvl5pPr>
            <a:lvl6pPr marL="4535881" indent="0">
              <a:buNone/>
              <a:defRPr sz="1984"/>
            </a:lvl6pPr>
            <a:lvl7pPr marL="5443057" indent="0">
              <a:buNone/>
              <a:defRPr sz="1984"/>
            </a:lvl7pPr>
            <a:lvl8pPr marL="6350234" indent="0">
              <a:buNone/>
              <a:defRPr sz="1984"/>
            </a:lvl8pPr>
            <a:lvl9pPr marL="7257410" indent="0">
              <a:buNone/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52828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8209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83971" y="862524"/>
            <a:ext cx="3912200" cy="137291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7369" y="862524"/>
            <a:ext cx="11509807" cy="137291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51950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7368" y="862527"/>
            <a:ext cx="15648802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368" y="4312617"/>
            <a:ext cx="15648802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7368" y="15015410"/>
            <a:ext cx="4082296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B8902-31DE-49E5-8070-D77415D6DE64}" type="datetimeFigureOut">
              <a:rPr lang="en-PK" smtClean="0"/>
              <a:t>12/01/2021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0047" y="15015410"/>
            <a:ext cx="6123444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13874" y="15015410"/>
            <a:ext cx="4082296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C31C6-06F1-450A-BE5A-BCA2292FAAB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23586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814352" rtl="0" eaLnBrk="1" latinLnBrk="0" hangingPunct="1">
        <a:lnSpc>
          <a:spcPct val="90000"/>
        </a:lnSpc>
        <a:spcBef>
          <a:spcPct val="0"/>
        </a:spcBef>
        <a:buNone/>
        <a:defRPr sz="8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3588" indent="-453588" algn="l" defTabSz="1814352" rtl="0" eaLnBrk="1" latinLnBrk="0" hangingPunct="1">
        <a:lnSpc>
          <a:spcPct val="90000"/>
        </a:lnSpc>
        <a:spcBef>
          <a:spcPts val="1984"/>
        </a:spcBef>
        <a:buFont typeface="Arial" panose="020B0604020202020204" pitchFamily="34" charset="0"/>
        <a:buChar char="•"/>
        <a:defRPr sz="5556" kern="1200">
          <a:solidFill>
            <a:schemeClr val="tx1"/>
          </a:solidFill>
          <a:latin typeface="+mn-lt"/>
          <a:ea typeface="+mn-ea"/>
          <a:cs typeface="+mn-cs"/>
        </a:defRPr>
      </a:lvl1pPr>
      <a:lvl2pPr marL="1360764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4762" kern="1200">
          <a:solidFill>
            <a:schemeClr val="tx1"/>
          </a:solidFill>
          <a:latin typeface="+mn-lt"/>
          <a:ea typeface="+mn-ea"/>
          <a:cs typeface="+mn-cs"/>
        </a:defRPr>
      </a:lvl2pPr>
      <a:lvl3pPr marL="2267941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3pPr>
      <a:lvl4pPr marL="3175117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3572" kern="1200">
          <a:solidFill>
            <a:schemeClr val="tx1"/>
          </a:solidFill>
          <a:latin typeface="+mn-lt"/>
          <a:ea typeface="+mn-ea"/>
          <a:cs typeface="+mn-cs"/>
        </a:defRPr>
      </a:lvl4pPr>
      <a:lvl5pPr marL="4082293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3572" kern="1200">
          <a:solidFill>
            <a:schemeClr val="tx1"/>
          </a:solidFill>
          <a:latin typeface="+mn-lt"/>
          <a:ea typeface="+mn-ea"/>
          <a:cs typeface="+mn-cs"/>
        </a:defRPr>
      </a:lvl5pPr>
      <a:lvl6pPr marL="4989469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3572" kern="1200">
          <a:solidFill>
            <a:schemeClr val="tx1"/>
          </a:solidFill>
          <a:latin typeface="+mn-lt"/>
          <a:ea typeface="+mn-ea"/>
          <a:cs typeface="+mn-cs"/>
        </a:defRPr>
      </a:lvl6pPr>
      <a:lvl7pPr marL="5896646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3572" kern="1200">
          <a:solidFill>
            <a:schemeClr val="tx1"/>
          </a:solidFill>
          <a:latin typeface="+mn-lt"/>
          <a:ea typeface="+mn-ea"/>
          <a:cs typeface="+mn-cs"/>
        </a:defRPr>
      </a:lvl7pPr>
      <a:lvl8pPr marL="6803822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3572" kern="1200">
          <a:solidFill>
            <a:schemeClr val="tx1"/>
          </a:solidFill>
          <a:latin typeface="+mn-lt"/>
          <a:ea typeface="+mn-ea"/>
          <a:cs typeface="+mn-cs"/>
        </a:defRPr>
      </a:lvl8pPr>
      <a:lvl9pPr marL="7710998" indent="-453588" algn="l" defTabSz="1814352" rtl="0" eaLnBrk="1" latinLnBrk="0" hangingPunct="1">
        <a:lnSpc>
          <a:spcPct val="90000"/>
        </a:lnSpc>
        <a:spcBef>
          <a:spcPts val="992"/>
        </a:spcBef>
        <a:buFont typeface="Arial" panose="020B0604020202020204" pitchFamily="34" charset="0"/>
        <a:buChar char="•"/>
        <a:defRPr sz="35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1pPr>
      <a:lvl2pPr marL="907176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2pPr>
      <a:lvl3pPr marL="1814352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3pPr>
      <a:lvl4pPr marL="2721529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4pPr>
      <a:lvl5pPr marL="3628705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5pPr>
      <a:lvl6pPr marL="4535881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6pPr>
      <a:lvl7pPr marL="5443057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7pPr>
      <a:lvl8pPr marL="6350234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8pPr>
      <a:lvl9pPr marL="7257410" algn="l" defTabSz="1814352" rtl="0" eaLnBrk="1" latinLnBrk="0" hangingPunct="1">
        <a:defRPr sz="35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467DE9-ABCC-487A-98FA-19CFD2AB7BBE}"/>
              </a:ext>
            </a:extLst>
          </p:cNvPr>
          <p:cNvSpPr txBox="1"/>
          <p:nvPr/>
        </p:nvSpPr>
        <p:spPr>
          <a:xfrm flipH="1">
            <a:off x="8968587" y="607052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(D)</a:t>
            </a:r>
            <a:endParaRPr lang="en-PK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515984-13B6-4717-849D-BA2701D0CF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7"/>
          <a:stretch/>
        </p:blipFill>
        <p:spPr>
          <a:xfrm>
            <a:off x="484137" y="5906612"/>
            <a:ext cx="8359702" cy="49173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F24F89-1DE6-4CB5-B09B-32322A6C36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7"/>
          <a:stretch/>
        </p:blipFill>
        <p:spPr>
          <a:xfrm>
            <a:off x="484136" y="11133525"/>
            <a:ext cx="8359703" cy="46702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892C6B-D9FB-4042-8131-85D33AA129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7"/>
          <a:stretch/>
        </p:blipFill>
        <p:spPr>
          <a:xfrm>
            <a:off x="227930" y="577555"/>
            <a:ext cx="8829701" cy="49929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6F1447-BE3F-40A8-9261-239B93E35A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9"/>
          <a:stretch/>
        </p:blipFill>
        <p:spPr>
          <a:xfrm>
            <a:off x="9313839" y="662169"/>
            <a:ext cx="8601770" cy="46702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800BDD-E001-4620-82FE-B6B24B58656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6"/>
          <a:stretch/>
        </p:blipFill>
        <p:spPr>
          <a:xfrm>
            <a:off x="9299700" y="11133525"/>
            <a:ext cx="8601770" cy="46702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0FB35A-E293-4D08-834D-E4C7CEA1E3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7"/>
          <a:stretch/>
        </p:blipFill>
        <p:spPr>
          <a:xfrm>
            <a:off x="9057631" y="5906613"/>
            <a:ext cx="8843839" cy="45052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89DFCB-35B1-4E29-8432-FBD4421500A1}"/>
              </a:ext>
            </a:extLst>
          </p:cNvPr>
          <p:cNvSpPr txBox="1"/>
          <p:nvPr/>
        </p:nvSpPr>
        <p:spPr>
          <a:xfrm flipH="1">
            <a:off x="-28278" y="577555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(A)</a:t>
            </a:r>
            <a:endParaRPr lang="en-PK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74F645-0B67-47D4-99A5-E896F9CC7E38}"/>
              </a:ext>
            </a:extLst>
          </p:cNvPr>
          <p:cNvSpPr txBox="1"/>
          <p:nvPr/>
        </p:nvSpPr>
        <p:spPr>
          <a:xfrm flipH="1">
            <a:off x="248162" y="5382488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(B)</a:t>
            </a:r>
            <a:endParaRPr lang="en-PK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C419CB-3DBC-4DDE-9A68-404E94BABD3E}"/>
              </a:ext>
            </a:extLst>
          </p:cNvPr>
          <p:cNvSpPr txBox="1"/>
          <p:nvPr/>
        </p:nvSpPr>
        <p:spPr>
          <a:xfrm flipH="1">
            <a:off x="-30494" y="10889433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(C)</a:t>
            </a:r>
            <a:endParaRPr lang="en-PK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42D078-37BF-46C1-8FFA-FC2D5FF5B064}"/>
              </a:ext>
            </a:extLst>
          </p:cNvPr>
          <p:cNvSpPr txBox="1"/>
          <p:nvPr/>
        </p:nvSpPr>
        <p:spPr>
          <a:xfrm flipH="1">
            <a:off x="2005097" y="7704710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D)</a:t>
            </a:r>
            <a:endParaRPr lang="en-PK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F705AE-902B-49D6-B991-A4F7FBE57563}"/>
              </a:ext>
            </a:extLst>
          </p:cNvPr>
          <p:cNvSpPr txBox="1"/>
          <p:nvPr/>
        </p:nvSpPr>
        <p:spPr>
          <a:xfrm flipH="1">
            <a:off x="9370187" y="5387504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(E)</a:t>
            </a:r>
            <a:endParaRPr lang="en-PK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CB54CB-B02D-4F95-B5E0-2BE8BA68C945}"/>
              </a:ext>
            </a:extLst>
          </p:cNvPr>
          <p:cNvSpPr txBox="1"/>
          <p:nvPr/>
        </p:nvSpPr>
        <p:spPr>
          <a:xfrm flipH="1">
            <a:off x="9313839" y="10889433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(F)</a:t>
            </a:r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30024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</TotalTime>
  <Words>20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Jamal shah</dc:creator>
  <cp:lastModifiedBy>Jamal shah</cp:lastModifiedBy>
  <cp:revision>22</cp:revision>
  <dcterms:created xsi:type="dcterms:W3CDTF">2020-10-08T11:13:38Z</dcterms:created>
  <dcterms:modified xsi:type="dcterms:W3CDTF">2021-01-12T05:25:37Z</dcterms:modified>
</cp:coreProperties>
</file>