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8035588" cy="174958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5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2669" y="2863325"/>
            <a:ext cx="15330250" cy="6091144"/>
          </a:xfrm>
        </p:spPr>
        <p:txBody>
          <a:bodyPr anchor="b"/>
          <a:lstStyle>
            <a:lvl1pPr algn="ctr">
              <a:defRPr sz="1183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4449" y="9189366"/>
            <a:ext cx="13526691" cy="4224110"/>
          </a:xfrm>
        </p:spPr>
        <p:txBody>
          <a:bodyPr/>
          <a:lstStyle>
            <a:lvl1pPr marL="0" indent="0" algn="ctr">
              <a:buNone/>
              <a:defRPr sz="4734"/>
            </a:lvl1pPr>
            <a:lvl2pPr marL="901781" indent="0" algn="ctr">
              <a:buNone/>
              <a:defRPr sz="3945"/>
            </a:lvl2pPr>
            <a:lvl3pPr marL="1803563" indent="0" algn="ctr">
              <a:buNone/>
              <a:defRPr sz="3550"/>
            </a:lvl3pPr>
            <a:lvl4pPr marL="2705344" indent="0" algn="ctr">
              <a:buNone/>
              <a:defRPr sz="3156"/>
            </a:lvl4pPr>
            <a:lvl5pPr marL="3607125" indent="0" algn="ctr">
              <a:buNone/>
              <a:defRPr sz="3156"/>
            </a:lvl5pPr>
            <a:lvl6pPr marL="4508906" indent="0" algn="ctr">
              <a:buNone/>
              <a:defRPr sz="3156"/>
            </a:lvl6pPr>
            <a:lvl7pPr marL="5410688" indent="0" algn="ctr">
              <a:buNone/>
              <a:defRPr sz="3156"/>
            </a:lvl7pPr>
            <a:lvl8pPr marL="6312469" indent="0" algn="ctr">
              <a:buNone/>
              <a:defRPr sz="3156"/>
            </a:lvl8pPr>
            <a:lvl9pPr marL="7214250" indent="0" algn="ctr">
              <a:buNone/>
              <a:defRPr sz="315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4687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9203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554" y="4361815"/>
            <a:ext cx="15555695" cy="7277781"/>
          </a:xfrm>
        </p:spPr>
        <p:txBody>
          <a:bodyPr anchor="b"/>
          <a:lstStyle>
            <a:lvl1pPr>
              <a:defRPr sz="1183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0554" y="11708447"/>
            <a:ext cx="15555695" cy="3827213"/>
          </a:xfrm>
        </p:spPr>
        <p:txBody>
          <a:bodyPr/>
          <a:lstStyle>
            <a:lvl1pPr marL="0" indent="0">
              <a:buNone/>
              <a:defRPr sz="4734">
                <a:solidFill>
                  <a:schemeClr val="tx1"/>
                </a:solidFill>
              </a:defRPr>
            </a:lvl1pPr>
            <a:lvl2pPr marL="901781" indent="0">
              <a:buNone/>
              <a:defRPr sz="3945">
                <a:solidFill>
                  <a:schemeClr val="tx1">
                    <a:tint val="75000"/>
                  </a:schemeClr>
                </a:solidFill>
              </a:defRPr>
            </a:lvl2pPr>
            <a:lvl3pPr marL="1803563" indent="0">
              <a:buNone/>
              <a:defRPr sz="3550">
                <a:solidFill>
                  <a:schemeClr val="tx1">
                    <a:tint val="75000"/>
                  </a:schemeClr>
                </a:solidFill>
              </a:defRPr>
            </a:lvl3pPr>
            <a:lvl4pPr marL="2705344" indent="0">
              <a:buNone/>
              <a:defRPr sz="3156">
                <a:solidFill>
                  <a:schemeClr val="tx1">
                    <a:tint val="75000"/>
                  </a:schemeClr>
                </a:solidFill>
              </a:defRPr>
            </a:lvl4pPr>
            <a:lvl5pPr marL="3607125" indent="0">
              <a:buNone/>
              <a:defRPr sz="3156">
                <a:solidFill>
                  <a:schemeClr val="tx1">
                    <a:tint val="75000"/>
                  </a:schemeClr>
                </a:solidFill>
              </a:defRPr>
            </a:lvl5pPr>
            <a:lvl6pPr marL="4508906" indent="0">
              <a:buNone/>
              <a:defRPr sz="3156">
                <a:solidFill>
                  <a:schemeClr val="tx1">
                    <a:tint val="75000"/>
                  </a:schemeClr>
                </a:solidFill>
              </a:defRPr>
            </a:lvl6pPr>
            <a:lvl7pPr marL="5410688" indent="0">
              <a:buNone/>
              <a:defRPr sz="3156">
                <a:solidFill>
                  <a:schemeClr val="tx1">
                    <a:tint val="75000"/>
                  </a:schemeClr>
                </a:solidFill>
              </a:defRPr>
            </a:lvl7pPr>
            <a:lvl8pPr marL="6312469" indent="0">
              <a:buNone/>
              <a:defRPr sz="3156">
                <a:solidFill>
                  <a:schemeClr val="tx1">
                    <a:tint val="75000"/>
                  </a:schemeClr>
                </a:solidFill>
              </a:defRPr>
            </a:lvl8pPr>
            <a:lvl9pPr marL="7214250" indent="0">
              <a:buNone/>
              <a:defRPr sz="31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7182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9947" y="4657457"/>
            <a:ext cx="7665125" cy="11100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0516" y="4657457"/>
            <a:ext cx="7665125" cy="11100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5831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296" y="931495"/>
            <a:ext cx="15555695" cy="3381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2298" y="4288912"/>
            <a:ext cx="7629898" cy="2101929"/>
          </a:xfrm>
        </p:spPr>
        <p:txBody>
          <a:bodyPr anchor="b"/>
          <a:lstStyle>
            <a:lvl1pPr marL="0" indent="0">
              <a:buNone/>
              <a:defRPr sz="4734" b="1"/>
            </a:lvl1pPr>
            <a:lvl2pPr marL="901781" indent="0">
              <a:buNone/>
              <a:defRPr sz="3945" b="1"/>
            </a:lvl2pPr>
            <a:lvl3pPr marL="1803563" indent="0">
              <a:buNone/>
              <a:defRPr sz="3550" b="1"/>
            </a:lvl3pPr>
            <a:lvl4pPr marL="2705344" indent="0">
              <a:buNone/>
              <a:defRPr sz="3156" b="1"/>
            </a:lvl4pPr>
            <a:lvl5pPr marL="3607125" indent="0">
              <a:buNone/>
              <a:defRPr sz="3156" b="1"/>
            </a:lvl5pPr>
            <a:lvl6pPr marL="4508906" indent="0">
              <a:buNone/>
              <a:defRPr sz="3156" b="1"/>
            </a:lvl6pPr>
            <a:lvl7pPr marL="5410688" indent="0">
              <a:buNone/>
              <a:defRPr sz="3156" b="1"/>
            </a:lvl7pPr>
            <a:lvl8pPr marL="6312469" indent="0">
              <a:buNone/>
              <a:defRPr sz="3156" b="1"/>
            </a:lvl8pPr>
            <a:lvl9pPr marL="7214250" indent="0">
              <a:buNone/>
              <a:defRPr sz="31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2298" y="6390841"/>
            <a:ext cx="7629898" cy="939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30517" y="4288912"/>
            <a:ext cx="7667474" cy="2101929"/>
          </a:xfrm>
        </p:spPr>
        <p:txBody>
          <a:bodyPr anchor="b"/>
          <a:lstStyle>
            <a:lvl1pPr marL="0" indent="0">
              <a:buNone/>
              <a:defRPr sz="4734" b="1"/>
            </a:lvl1pPr>
            <a:lvl2pPr marL="901781" indent="0">
              <a:buNone/>
              <a:defRPr sz="3945" b="1"/>
            </a:lvl2pPr>
            <a:lvl3pPr marL="1803563" indent="0">
              <a:buNone/>
              <a:defRPr sz="3550" b="1"/>
            </a:lvl3pPr>
            <a:lvl4pPr marL="2705344" indent="0">
              <a:buNone/>
              <a:defRPr sz="3156" b="1"/>
            </a:lvl4pPr>
            <a:lvl5pPr marL="3607125" indent="0">
              <a:buNone/>
              <a:defRPr sz="3156" b="1"/>
            </a:lvl5pPr>
            <a:lvl6pPr marL="4508906" indent="0">
              <a:buNone/>
              <a:defRPr sz="3156" b="1"/>
            </a:lvl6pPr>
            <a:lvl7pPr marL="5410688" indent="0">
              <a:buNone/>
              <a:defRPr sz="3156" b="1"/>
            </a:lvl7pPr>
            <a:lvl8pPr marL="6312469" indent="0">
              <a:buNone/>
              <a:defRPr sz="3156" b="1"/>
            </a:lvl8pPr>
            <a:lvl9pPr marL="7214250" indent="0">
              <a:buNone/>
              <a:defRPr sz="31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30517" y="6390841"/>
            <a:ext cx="7667474" cy="939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6839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1913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97840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296" y="1166389"/>
            <a:ext cx="5816947" cy="4082362"/>
          </a:xfrm>
        </p:spPr>
        <p:txBody>
          <a:bodyPr anchor="b"/>
          <a:lstStyle>
            <a:lvl1pPr>
              <a:defRPr sz="63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7474" y="2519080"/>
            <a:ext cx="9130516" cy="12433385"/>
          </a:xfrm>
        </p:spPr>
        <p:txBody>
          <a:bodyPr/>
          <a:lstStyle>
            <a:lvl1pPr>
              <a:defRPr sz="6312"/>
            </a:lvl1pPr>
            <a:lvl2pPr>
              <a:defRPr sz="5523"/>
            </a:lvl2pPr>
            <a:lvl3pPr>
              <a:defRPr sz="4734"/>
            </a:lvl3pPr>
            <a:lvl4pPr>
              <a:defRPr sz="3945"/>
            </a:lvl4pPr>
            <a:lvl5pPr>
              <a:defRPr sz="3945"/>
            </a:lvl5pPr>
            <a:lvl6pPr>
              <a:defRPr sz="3945"/>
            </a:lvl6pPr>
            <a:lvl7pPr>
              <a:defRPr sz="3945"/>
            </a:lvl7pPr>
            <a:lvl8pPr>
              <a:defRPr sz="3945"/>
            </a:lvl8pPr>
            <a:lvl9pPr>
              <a:defRPr sz="394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2296" y="5248752"/>
            <a:ext cx="5816947" cy="9723961"/>
          </a:xfrm>
        </p:spPr>
        <p:txBody>
          <a:bodyPr/>
          <a:lstStyle>
            <a:lvl1pPr marL="0" indent="0">
              <a:buNone/>
              <a:defRPr sz="3156"/>
            </a:lvl1pPr>
            <a:lvl2pPr marL="901781" indent="0">
              <a:buNone/>
              <a:defRPr sz="2761"/>
            </a:lvl2pPr>
            <a:lvl3pPr marL="1803563" indent="0">
              <a:buNone/>
              <a:defRPr sz="2367"/>
            </a:lvl3pPr>
            <a:lvl4pPr marL="2705344" indent="0">
              <a:buNone/>
              <a:defRPr sz="1972"/>
            </a:lvl4pPr>
            <a:lvl5pPr marL="3607125" indent="0">
              <a:buNone/>
              <a:defRPr sz="1972"/>
            </a:lvl5pPr>
            <a:lvl6pPr marL="4508906" indent="0">
              <a:buNone/>
              <a:defRPr sz="1972"/>
            </a:lvl6pPr>
            <a:lvl7pPr marL="5410688" indent="0">
              <a:buNone/>
              <a:defRPr sz="1972"/>
            </a:lvl7pPr>
            <a:lvl8pPr marL="6312469" indent="0">
              <a:buNone/>
              <a:defRPr sz="1972"/>
            </a:lvl8pPr>
            <a:lvl9pPr marL="7214250" indent="0">
              <a:buNone/>
              <a:defRPr sz="19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59235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296" y="1166389"/>
            <a:ext cx="5816947" cy="4082362"/>
          </a:xfrm>
        </p:spPr>
        <p:txBody>
          <a:bodyPr anchor="b"/>
          <a:lstStyle>
            <a:lvl1pPr>
              <a:defRPr sz="63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67474" y="2519080"/>
            <a:ext cx="9130516" cy="12433385"/>
          </a:xfrm>
        </p:spPr>
        <p:txBody>
          <a:bodyPr anchor="t"/>
          <a:lstStyle>
            <a:lvl1pPr marL="0" indent="0">
              <a:buNone/>
              <a:defRPr sz="6312"/>
            </a:lvl1pPr>
            <a:lvl2pPr marL="901781" indent="0">
              <a:buNone/>
              <a:defRPr sz="5523"/>
            </a:lvl2pPr>
            <a:lvl3pPr marL="1803563" indent="0">
              <a:buNone/>
              <a:defRPr sz="4734"/>
            </a:lvl3pPr>
            <a:lvl4pPr marL="2705344" indent="0">
              <a:buNone/>
              <a:defRPr sz="3945"/>
            </a:lvl4pPr>
            <a:lvl5pPr marL="3607125" indent="0">
              <a:buNone/>
              <a:defRPr sz="3945"/>
            </a:lvl5pPr>
            <a:lvl6pPr marL="4508906" indent="0">
              <a:buNone/>
              <a:defRPr sz="3945"/>
            </a:lvl6pPr>
            <a:lvl7pPr marL="5410688" indent="0">
              <a:buNone/>
              <a:defRPr sz="3945"/>
            </a:lvl7pPr>
            <a:lvl8pPr marL="6312469" indent="0">
              <a:buNone/>
              <a:defRPr sz="3945"/>
            </a:lvl8pPr>
            <a:lvl9pPr marL="7214250" indent="0">
              <a:buNone/>
              <a:defRPr sz="394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2296" y="5248752"/>
            <a:ext cx="5816947" cy="9723961"/>
          </a:xfrm>
        </p:spPr>
        <p:txBody>
          <a:bodyPr/>
          <a:lstStyle>
            <a:lvl1pPr marL="0" indent="0">
              <a:buNone/>
              <a:defRPr sz="3156"/>
            </a:lvl1pPr>
            <a:lvl2pPr marL="901781" indent="0">
              <a:buNone/>
              <a:defRPr sz="2761"/>
            </a:lvl2pPr>
            <a:lvl3pPr marL="1803563" indent="0">
              <a:buNone/>
              <a:defRPr sz="2367"/>
            </a:lvl3pPr>
            <a:lvl4pPr marL="2705344" indent="0">
              <a:buNone/>
              <a:defRPr sz="1972"/>
            </a:lvl4pPr>
            <a:lvl5pPr marL="3607125" indent="0">
              <a:buNone/>
              <a:defRPr sz="1972"/>
            </a:lvl5pPr>
            <a:lvl6pPr marL="4508906" indent="0">
              <a:buNone/>
              <a:defRPr sz="1972"/>
            </a:lvl6pPr>
            <a:lvl7pPr marL="5410688" indent="0">
              <a:buNone/>
              <a:defRPr sz="1972"/>
            </a:lvl7pPr>
            <a:lvl8pPr marL="6312469" indent="0">
              <a:buNone/>
              <a:defRPr sz="1972"/>
            </a:lvl8pPr>
            <a:lvl9pPr marL="7214250" indent="0">
              <a:buNone/>
              <a:defRPr sz="19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1460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2185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06718" y="931491"/>
            <a:ext cx="3888924" cy="148269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9948" y="931491"/>
            <a:ext cx="11441326" cy="148269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21880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9947" y="931495"/>
            <a:ext cx="15555695" cy="3381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947" y="4657457"/>
            <a:ext cx="15555695" cy="11100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9947" y="16216054"/>
            <a:ext cx="4058007" cy="9314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7B334-5C10-4DF1-BB6E-86C406A8598A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74289" y="16216054"/>
            <a:ext cx="6087011" cy="9314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37634" y="16216054"/>
            <a:ext cx="4058007" cy="9314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770E0-84D1-42BC-A884-D877DF1F03D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2469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803563" rtl="0" eaLnBrk="1" latinLnBrk="0" hangingPunct="1">
        <a:lnSpc>
          <a:spcPct val="90000"/>
        </a:lnSpc>
        <a:spcBef>
          <a:spcPct val="0"/>
        </a:spcBef>
        <a:buNone/>
        <a:defRPr sz="86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891" indent="-450891" algn="l" defTabSz="1803563" rtl="0" eaLnBrk="1" latinLnBrk="0" hangingPunct="1">
        <a:lnSpc>
          <a:spcPct val="90000"/>
        </a:lnSpc>
        <a:spcBef>
          <a:spcPts val="1972"/>
        </a:spcBef>
        <a:buFont typeface="Arial" panose="020B0604020202020204" pitchFamily="34" charset="0"/>
        <a:buChar char="•"/>
        <a:defRPr sz="5523" kern="1200">
          <a:solidFill>
            <a:schemeClr val="tx1"/>
          </a:solidFill>
          <a:latin typeface="+mn-lt"/>
          <a:ea typeface="+mn-ea"/>
          <a:cs typeface="+mn-cs"/>
        </a:defRPr>
      </a:lvl1pPr>
      <a:lvl2pPr marL="1352672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4734" kern="1200">
          <a:solidFill>
            <a:schemeClr val="tx1"/>
          </a:solidFill>
          <a:latin typeface="+mn-lt"/>
          <a:ea typeface="+mn-ea"/>
          <a:cs typeface="+mn-cs"/>
        </a:defRPr>
      </a:lvl2pPr>
      <a:lvl3pPr marL="2254453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3945" kern="1200">
          <a:solidFill>
            <a:schemeClr val="tx1"/>
          </a:solidFill>
          <a:latin typeface="+mn-lt"/>
          <a:ea typeface="+mn-ea"/>
          <a:cs typeface="+mn-cs"/>
        </a:defRPr>
      </a:lvl3pPr>
      <a:lvl4pPr marL="3156234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3550" kern="1200">
          <a:solidFill>
            <a:schemeClr val="tx1"/>
          </a:solidFill>
          <a:latin typeface="+mn-lt"/>
          <a:ea typeface="+mn-ea"/>
          <a:cs typeface="+mn-cs"/>
        </a:defRPr>
      </a:lvl4pPr>
      <a:lvl5pPr marL="4058016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3550" kern="1200">
          <a:solidFill>
            <a:schemeClr val="tx1"/>
          </a:solidFill>
          <a:latin typeface="+mn-lt"/>
          <a:ea typeface="+mn-ea"/>
          <a:cs typeface="+mn-cs"/>
        </a:defRPr>
      </a:lvl5pPr>
      <a:lvl6pPr marL="4959797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3550" kern="1200">
          <a:solidFill>
            <a:schemeClr val="tx1"/>
          </a:solidFill>
          <a:latin typeface="+mn-lt"/>
          <a:ea typeface="+mn-ea"/>
          <a:cs typeface="+mn-cs"/>
        </a:defRPr>
      </a:lvl6pPr>
      <a:lvl7pPr marL="5861578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3550" kern="1200">
          <a:solidFill>
            <a:schemeClr val="tx1"/>
          </a:solidFill>
          <a:latin typeface="+mn-lt"/>
          <a:ea typeface="+mn-ea"/>
          <a:cs typeface="+mn-cs"/>
        </a:defRPr>
      </a:lvl7pPr>
      <a:lvl8pPr marL="6763360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3550" kern="1200">
          <a:solidFill>
            <a:schemeClr val="tx1"/>
          </a:solidFill>
          <a:latin typeface="+mn-lt"/>
          <a:ea typeface="+mn-ea"/>
          <a:cs typeface="+mn-cs"/>
        </a:defRPr>
      </a:lvl8pPr>
      <a:lvl9pPr marL="7665141" indent="-450891" algn="l" defTabSz="1803563" rtl="0" eaLnBrk="1" latinLnBrk="0" hangingPunct="1">
        <a:lnSpc>
          <a:spcPct val="90000"/>
        </a:lnSpc>
        <a:spcBef>
          <a:spcPts val="986"/>
        </a:spcBef>
        <a:buFont typeface="Arial" panose="020B0604020202020204" pitchFamily="34" charset="0"/>
        <a:buChar char="•"/>
        <a:defRPr sz="35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1pPr>
      <a:lvl2pPr marL="901781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2pPr>
      <a:lvl3pPr marL="1803563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3pPr>
      <a:lvl4pPr marL="2705344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4pPr>
      <a:lvl5pPr marL="3607125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5pPr>
      <a:lvl6pPr marL="4508906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6pPr>
      <a:lvl7pPr marL="5410688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7pPr>
      <a:lvl8pPr marL="6312469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8pPr>
      <a:lvl9pPr marL="7214250" algn="l" defTabSz="1803563" rtl="0" eaLnBrk="1" latinLnBrk="0" hangingPunct="1">
        <a:defRPr sz="35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26A48C3-D6E8-4092-82CF-33C384881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24" y="305451"/>
            <a:ext cx="5504097" cy="5387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73DF0F-04B4-4A08-9425-4D06ACE23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364" y="328904"/>
            <a:ext cx="5530897" cy="53644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93A4FF-0320-40C7-9A08-12FA54386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2307176" y="281379"/>
            <a:ext cx="5364482" cy="54595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5C5672-D3F1-4EC7-86B3-D84BBD1D1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87888" y="6036366"/>
            <a:ext cx="5387932" cy="53879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7E2E2-EA17-4D79-9CA4-4FE488BEF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364" y="6036369"/>
            <a:ext cx="5530899" cy="53879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F040DB-1896-4268-B40C-FA8152C46B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404" y="11802452"/>
            <a:ext cx="5530898" cy="53879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41ABBB-96BB-4DE5-83C2-A16DB318E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59649" y="11802451"/>
            <a:ext cx="5504099" cy="53879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9D4E5E-9C61-4436-A5B6-B8D01B6191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1363" y="11802452"/>
            <a:ext cx="5530898" cy="53879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71D8E0-5E41-4A58-8E17-4F17E35CA3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59649" y="6036365"/>
            <a:ext cx="5504098" cy="53879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FADEFB-6030-4B58-A353-AE665815363A}"/>
              </a:ext>
            </a:extLst>
          </p:cNvPr>
          <p:cNvSpPr txBox="1"/>
          <p:nvPr/>
        </p:nvSpPr>
        <p:spPr>
          <a:xfrm>
            <a:off x="316403" y="0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(A)</a:t>
            </a:r>
            <a:endParaRPr lang="en-PK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71CC23-5579-451D-B21A-E410F8E77404}"/>
              </a:ext>
            </a:extLst>
          </p:cNvPr>
          <p:cNvSpPr txBox="1"/>
          <p:nvPr/>
        </p:nvSpPr>
        <p:spPr>
          <a:xfrm>
            <a:off x="6486145" y="0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(B)</a:t>
            </a:r>
            <a:endParaRPr lang="en-PK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A8FCFC-9543-4C3A-B8C7-594F492E7FC8}"/>
              </a:ext>
            </a:extLst>
          </p:cNvPr>
          <p:cNvSpPr txBox="1"/>
          <p:nvPr/>
        </p:nvSpPr>
        <p:spPr>
          <a:xfrm>
            <a:off x="12512585" y="0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(C)</a:t>
            </a:r>
            <a:endParaRPr lang="en-PK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E09529-BD31-4D73-8595-AE87E59CCAFF}"/>
              </a:ext>
            </a:extLst>
          </p:cNvPr>
          <p:cNvSpPr txBox="1"/>
          <p:nvPr/>
        </p:nvSpPr>
        <p:spPr>
          <a:xfrm>
            <a:off x="387886" y="5998837"/>
            <a:ext cx="583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(E)</a:t>
            </a:r>
            <a:endParaRPr lang="en-PK" sz="2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B8E143-06B4-4418-AACF-40B36BE2E0E5}"/>
              </a:ext>
            </a:extLst>
          </p:cNvPr>
          <p:cNvSpPr txBox="1"/>
          <p:nvPr/>
        </p:nvSpPr>
        <p:spPr>
          <a:xfrm>
            <a:off x="6486145" y="5994349"/>
            <a:ext cx="574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(F)</a:t>
            </a:r>
            <a:endParaRPr lang="en-PK" sz="2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86703D-E5E7-4E36-9B76-140D98C0F274}"/>
              </a:ext>
            </a:extLst>
          </p:cNvPr>
          <p:cNvSpPr txBox="1"/>
          <p:nvPr/>
        </p:nvSpPr>
        <p:spPr>
          <a:xfrm>
            <a:off x="12217382" y="6002378"/>
            <a:ext cx="638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(G)</a:t>
            </a:r>
            <a:endParaRPr lang="en-PK" sz="28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50E545-D88B-41B2-9F41-01069434794F}"/>
              </a:ext>
            </a:extLst>
          </p:cNvPr>
          <p:cNvSpPr txBox="1"/>
          <p:nvPr/>
        </p:nvSpPr>
        <p:spPr>
          <a:xfrm>
            <a:off x="683089" y="11532813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(H)</a:t>
            </a:r>
            <a:endParaRPr lang="en-PK" sz="28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9D358C-86F1-4C63-A561-2DC7E5331294}"/>
              </a:ext>
            </a:extLst>
          </p:cNvPr>
          <p:cNvSpPr txBox="1"/>
          <p:nvPr/>
        </p:nvSpPr>
        <p:spPr>
          <a:xfrm>
            <a:off x="6781348" y="11528325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(I)</a:t>
            </a:r>
            <a:endParaRPr lang="en-PK" sz="28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16F688-043E-4C10-B758-8027BC0C10DA}"/>
              </a:ext>
            </a:extLst>
          </p:cNvPr>
          <p:cNvSpPr txBox="1"/>
          <p:nvPr/>
        </p:nvSpPr>
        <p:spPr>
          <a:xfrm>
            <a:off x="12512585" y="11536354"/>
            <a:ext cx="527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/>
              <a:t>(J)</a:t>
            </a:r>
            <a:endParaRPr lang="en-PK" sz="2800" b="1" dirty="0"/>
          </a:p>
        </p:txBody>
      </p:sp>
    </p:spTree>
    <p:extLst>
      <p:ext uri="{BB962C8B-B14F-4D97-AF65-F5344CB8AC3E}">
        <p14:creationId xmlns:p14="http://schemas.microsoft.com/office/powerpoint/2010/main" val="225746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953</TotalTime>
  <Words>27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Jamal shah</dc:creator>
  <cp:lastModifiedBy>Jamal shah</cp:lastModifiedBy>
  <cp:revision>22</cp:revision>
  <dcterms:created xsi:type="dcterms:W3CDTF">2020-10-10T10:00:44Z</dcterms:created>
  <dcterms:modified xsi:type="dcterms:W3CDTF">2021-01-18T04:57:30Z</dcterms:modified>
</cp:coreProperties>
</file>