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6" r:id="rId3"/>
    <p:sldId id="267" r:id="rId4"/>
    <p:sldId id="263" r:id="rId5"/>
  </p:sldIdLst>
  <p:sldSz cx="34361438" cy="4572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753" userDrawn="1">
          <p15:clr>
            <a:srgbClr val="A4A3A4"/>
          </p15:clr>
        </p15:guide>
        <p15:guide id="2" pos="129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914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90" y="36"/>
      </p:cViewPr>
      <p:guideLst>
        <p:guide orient="horz" pos="8753"/>
        <p:guide pos="129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77108" y="7482420"/>
            <a:ext cx="29207222" cy="15917333"/>
          </a:xfrm>
        </p:spPr>
        <p:txBody>
          <a:bodyPr anchor="b"/>
          <a:lstStyle>
            <a:lvl1pPr algn="ctr">
              <a:defRPr sz="22547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95180" y="24013587"/>
            <a:ext cx="25771079" cy="11038413"/>
          </a:xfrm>
        </p:spPr>
        <p:txBody>
          <a:bodyPr/>
          <a:lstStyle>
            <a:lvl1pPr marL="0" indent="0" algn="ctr">
              <a:buNone/>
              <a:defRPr sz="9019"/>
            </a:lvl1pPr>
            <a:lvl2pPr marL="1718066" indent="0" algn="ctr">
              <a:buNone/>
              <a:defRPr sz="7516"/>
            </a:lvl2pPr>
            <a:lvl3pPr marL="3436132" indent="0" algn="ctr">
              <a:buNone/>
              <a:defRPr sz="6764"/>
            </a:lvl3pPr>
            <a:lvl4pPr marL="5154198" indent="0" algn="ctr">
              <a:buNone/>
              <a:defRPr sz="6012"/>
            </a:lvl4pPr>
            <a:lvl5pPr marL="6872265" indent="0" algn="ctr">
              <a:buNone/>
              <a:defRPr sz="6012"/>
            </a:lvl5pPr>
            <a:lvl6pPr marL="8590331" indent="0" algn="ctr">
              <a:buNone/>
              <a:defRPr sz="6012"/>
            </a:lvl6pPr>
            <a:lvl7pPr marL="10308397" indent="0" algn="ctr">
              <a:buNone/>
              <a:defRPr sz="6012"/>
            </a:lvl7pPr>
            <a:lvl8pPr marL="12026463" indent="0" algn="ctr">
              <a:buNone/>
              <a:defRPr sz="6012"/>
            </a:lvl8pPr>
            <a:lvl9pPr marL="13744529" indent="0" algn="ctr">
              <a:buNone/>
              <a:defRPr sz="6012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D2BC9-0819-4E3D-992B-450341A54A3C}" type="datetimeFigureOut">
              <a:rPr lang="zh-CN" altLang="en-US" smtClean="0"/>
              <a:t>2023/5/19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4815C-4977-454A-B16F-D6499E6B78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0442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D2BC9-0819-4E3D-992B-450341A54A3C}" type="datetimeFigureOut">
              <a:rPr lang="zh-CN" altLang="en-US" smtClean="0"/>
              <a:t>2023/5/19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4815C-4977-454A-B16F-D6499E6B78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9666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4454" y="11398263"/>
            <a:ext cx="29636740" cy="19018247"/>
          </a:xfrm>
        </p:spPr>
        <p:txBody>
          <a:bodyPr anchor="b"/>
          <a:lstStyle>
            <a:lvl1pPr>
              <a:defRPr sz="22547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44454" y="30596430"/>
            <a:ext cx="29636740" cy="10001247"/>
          </a:xfrm>
        </p:spPr>
        <p:txBody>
          <a:bodyPr/>
          <a:lstStyle>
            <a:lvl1pPr marL="0" indent="0">
              <a:buNone/>
              <a:defRPr sz="9019">
                <a:solidFill>
                  <a:schemeClr val="tx1"/>
                </a:solidFill>
              </a:defRPr>
            </a:lvl1pPr>
            <a:lvl2pPr marL="1718066" indent="0">
              <a:buNone/>
              <a:defRPr sz="7516">
                <a:solidFill>
                  <a:schemeClr val="tx1">
                    <a:tint val="75000"/>
                  </a:schemeClr>
                </a:solidFill>
              </a:defRPr>
            </a:lvl2pPr>
            <a:lvl3pPr marL="3436132" indent="0">
              <a:buNone/>
              <a:defRPr sz="6764">
                <a:solidFill>
                  <a:schemeClr val="tx1">
                    <a:tint val="75000"/>
                  </a:schemeClr>
                </a:solidFill>
              </a:defRPr>
            </a:lvl3pPr>
            <a:lvl4pPr marL="5154198" indent="0">
              <a:buNone/>
              <a:defRPr sz="6012">
                <a:solidFill>
                  <a:schemeClr val="tx1">
                    <a:tint val="75000"/>
                  </a:schemeClr>
                </a:solidFill>
              </a:defRPr>
            </a:lvl4pPr>
            <a:lvl5pPr marL="6872265" indent="0">
              <a:buNone/>
              <a:defRPr sz="6012">
                <a:solidFill>
                  <a:schemeClr val="tx1">
                    <a:tint val="75000"/>
                  </a:schemeClr>
                </a:solidFill>
              </a:defRPr>
            </a:lvl5pPr>
            <a:lvl6pPr marL="8590331" indent="0">
              <a:buNone/>
              <a:defRPr sz="6012">
                <a:solidFill>
                  <a:schemeClr val="tx1">
                    <a:tint val="75000"/>
                  </a:schemeClr>
                </a:solidFill>
              </a:defRPr>
            </a:lvl6pPr>
            <a:lvl7pPr marL="10308397" indent="0">
              <a:buNone/>
              <a:defRPr sz="6012">
                <a:solidFill>
                  <a:schemeClr val="tx1">
                    <a:tint val="75000"/>
                  </a:schemeClr>
                </a:solidFill>
              </a:defRPr>
            </a:lvl7pPr>
            <a:lvl8pPr marL="12026463" indent="0">
              <a:buNone/>
              <a:defRPr sz="6012">
                <a:solidFill>
                  <a:schemeClr val="tx1">
                    <a:tint val="75000"/>
                  </a:schemeClr>
                </a:solidFill>
              </a:defRPr>
            </a:lvl8pPr>
            <a:lvl9pPr marL="13744529" indent="0">
              <a:buNone/>
              <a:defRPr sz="601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D2BC9-0819-4E3D-992B-450341A54A3C}" type="datetimeFigureOut">
              <a:rPr lang="zh-CN" altLang="en-US" smtClean="0"/>
              <a:t>2023/5/19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4815C-4977-454A-B16F-D6499E6B78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7067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62349" y="12170833"/>
            <a:ext cx="14603611" cy="2900892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95478" y="12170833"/>
            <a:ext cx="14603611" cy="2900892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D2BC9-0819-4E3D-992B-450341A54A3C}" type="datetimeFigureOut">
              <a:rPr lang="zh-CN" altLang="en-US" smtClean="0"/>
              <a:t>2023/5/19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4815C-4977-454A-B16F-D6499E6B78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8564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6825" y="2434177"/>
            <a:ext cx="29636740" cy="883708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66828" y="11207753"/>
            <a:ext cx="14536497" cy="5492747"/>
          </a:xfrm>
        </p:spPr>
        <p:txBody>
          <a:bodyPr anchor="b"/>
          <a:lstStyle>
            <a:lvl1pPr marL="0" indent="0">
              <a:buNone/>
              <a:defRPr sz="9019" b="1"/>
            </a:lvl1pPr>
            <a:lvl2pPr marL="1718066" indent="0">
              <a:buNone/>
              <a:defRPr sz="7516" b="1"/>
            </a:lvl2pPr>
            <a:lvl3pPr marL="3436132" indent="0">
              <a:buNone/>
              <a:defRPr sz="6764" b="1"/>
            </a:lvl3pPr>
            <a:lvl4pPr marL="5154198" indent="0">
              <a:buNone/>
              <a:defRPr sz="6012" b="1"/>
            </a:lvl4pPr>
            <a:lvl5pPr marL="6872265" indent="0">
              <a:buNone/>
              <a:defRPr sz="6012" b="1"/>
            </a:lvl5pPr>
            <a:lvl6pPr marL="8590331" indent="0">
              <a:buNone/>
              <a:defRPr sz="6012" b="1"/>
            </a:lvl6pPr>
            <a:lvl7pPr marL="10308397" indent="0">
              <a:buNone/>
              <a:defRPr sz="6012" b="1"/>
            </a:lvl7pPr>
            <a:lvl8pPr marL="12026463" indent="0">
              <a:buNone/>
              <a:defRPr sz="6012" b="1"/>
            </a:lvl8pPr>
            <a:lvl9pPr marL="13744529" indent="0">
              <a:buNone/>
              <a:defRPr sz="6012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66828" y="16700500"/>
            <a:ext cx="14536497" cy="2456392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7395480" y="11207753"/>
            <a:ext cx="14608087" cy="5492747"/>
          </a:xfrm>
        </p:spPr>
        <p:txBody>
          <a:bodyPr anchor="b"/>
          <a:lstStyle>
            <a:lvl1pPr marL="0" indent="0">
              <a:buNone/>
              <a:defRPr sz="9019" b="1"/>
            </a:lvl1pPr>
            <a:lvl2pPr marL="1718066" indent="0">
              <a:buNone/>
              <a:defRPr sz="7516" b="1"/>
            </a:lvl2pPr>
            <a:lvl3pPr marL="3436132" indent="0">
              <a:buNone/>
              <a:defRPr sz="6764" b="1"/>
            </a:lvl3pPr>
            <a:lvl4pPr marL="5154198" indent="0">
              <a:buNone/>
              <a:defRPr sz="6012" b="1"/>
            </a:lvl4pPr>
            <a:lvl5pPr marL="6872265" indent="0">
              <a:buNone/>
              <a:defRPr sz="6012" b="1"/>
            </a:lvl5pPr>
            <a:lvl6pPr marL="8590331" indent="0">
              <a:buNone/>
              <a:defRPr sz="6012" b="1"/>
            </a:lvl6pPr>
            <a:lvl7pPr marL="10308397" indent="0">
              <a:buNone/>
              <a:defRPr sz="6012" b="1"/>
            </a:lvl7pPr>
            <a:lvl8pPr marL="12026463" indent="0">
              <a:buNone/>
              <a:defRPr sz="6012" b="1"/>
            </a:lvl8pPr>
            <a:lvl9pPr marL="13744529" indent="0">
              <a:buNone/>
              <a:defRPr sz="6012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7395480" y="16700500"/>
            <a:ext cx="14608087" cy="2456392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D2BC9-0819-4E3D-992B-450341A54A3C}" type="datetimeFigureOut">
              <a:rPr lang="zh-CN" altLang="en-US" smtClean="0"/>
              <a:t>2023/5/19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4815C-4977-454A-B16F-D6499E6B78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9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D2BC9-0819-4E3D-992B-450341A54A3C}" type="datetimeFigureOut">
              <a:rPr lang="zh-CN" altLang="en-US" smtClean="0"/>
              <a:t>2023/5/19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4815C-4977-454A-B16F-D6499E6B78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7027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D2BC9-0819-4E3D-992B-450341A54A3C}" type="datetimeFigureOut">
              <a:rPr lang="zh-CN" altLang="en-US" smtClean="0"/>
              <a:t>2023/5/19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4815C-4977-454A-B16F-D6499E6B78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2759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6824" y="3048000"/>
            <a:ext cx="11082458" cy="10668000"/>
          </a:xfrm>
        </p:spPr>
        <p:txBody>
          <a:bodyPr anchor="b"/>
          <a:lstStyle>
            <a:lvl1pPr>
              <a:defRPr sz="1202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08087" y="6582844"/>
            <a:ext cx="17395478" cy="32490833"/>
          </a:xfrm>
        </p:spPr>
        <p:txBody>
          <a:bodyPr/>
          <a:lstStyle>
            <a:lvl1pPr>
              <a:defRPr sz="12025"/>
            </a:lvl1pPr>
            <a:lvl2pPr>
              <a:defRPr sz="10522"/>
            </a:lvl2pPr>
            <a:lvl3pPr>
              <a:defRPr sz="9019"/>
            </a:lvl3pPr>
            <a:lvl4pPr>
              <a:defRPr sz="7516"/>
            </a:lvl4pPr>
            <a:lvl5pPr>
              <a:defRPr sz="7516"/>
            </a:lvl5pPr>
            <a:lvl6pPr>
              <a:defRPr sz="7516"/>
            </a:lvl6pPr>
            <a:lvl7pPr>
              <a:defRPr sz="7516"/>
            </a:lvl7pPr>
            <a:lvl8pPr>
              <a:defRPr sz="7516"/>
            </a:lvl8pPr>
            <a:lvl9pPr>
              <a:defRPr sz="7516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66824" y="13716000"/>
            <a:ext cx="11082458" cy="25410587"/>
          </a:xfrm>
        </p:spPr>
        <p:txBody>
          <a:bodyPr/>
          <a:lstStyle>
            <a:lvl1pPr marL="0" indent="0">
              <a:buNone/>
              <a:defRPr sz="6012"/>
            </a:lvl1pPr>
            <a:lvl2pPr marL="1718066" indent="0">
              <a:buNone/>
              <a:defRPr sz="5261"/>
            </a:lvl2pPr>
            <a:lvl3pPr marL="3436132" indent="0">
              <a:buNone/>
              <a:defRPr sz="4509"/>
            </a:lvl3pPr>
            <a:lvl4pPr marL="5154198" indent="0">
              <a:buNone/>
              <a:defRPr sz="3758"/>
            </a:lvl4pPr>
            <a:lvl5pPr marL="6872265" indent="0">
              <a:buNone/>
              <a:defRPr sz="3758"/>
            </a:lvl5pPr>
            <a:lvl6pPr marL="8590331" indent="0">
              <a:buNone/>
              <a:defRPr sz="3758"/>
            </a:lvl6pPr>
            <a:lvl7pPr marL="10308397" indent="0">
              <a:buNone/>
              <a:defRPr sz="3758"/>
            </a:lvl7pPr>
            <a:lvl8pPr marL="12026463" indent="0">
              <a:buNone/>
              <a:defRPr sz="3758"/>
            </a:lvl8pPr>
            <a:lvl9pPr marL="13744529" indent="0">
              <a:buNone/>
              <a:defRPr sz="3758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D2BC9-0819-4E3D-992B-450341A54A3C}" type="datetimeFigureOut">
              <a:rPr lang="zh-CN" altLang="en-US" smtClean="0"/>
              <a:t>2023/5/19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4815C-4977-454A-B16F-D6499E6B78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7027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6824" y="3048000"/>
            <a:ext cx="11082458" cy="10668000"/>
          </a:xfrm>
        </p:spPr>
        <p:txBody>
          <a:bodyPr anchor="b"/>
          <a:lstStyle>
            <a:lvl1pPr>
              <a:defRPr sz="1202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608087" y="6582844"/>
            <a:ext cx="17395478" cy="32490833"/>
          </a:xfrm>
        </p:spPr>
        <p:txBody>
          <a:bodyPr anchor="t"/>
          <a:lstStyle>
            <a:lvl1pPr marL="0" indent="0">
              <a:buNone/>
              <a:defRPr sz="12025"/>
            </a:lvl1pPr>
            <a:lvl2pPr marL="1718066" indent="0">
              <a:buNone/>
              <a:defRPr sz="10522"/>
            </a:lvl2pPr>
            <a:lvl3pPr marL="3436132" indent="0">
              <a:buNone/>
              <a:defRPr sz="9019"/>
            </a:lvl3pPr>
            <a:lvl4pPr marL="5154198" indent="0">
              <a:buNone/>
              <a:defRPr sz="7516"/>
            </a:lvl4pPr>
            <a:lvl5pPr marL="6872265" indent="0">
              <a:buNone/>
              <a:defRPr sz="7516"/>
            </a:lvl5pPr>
            <a:lvl6pPr marL="8590331" indent="0">
              <a:buNone/>
              <a:defRPr sz="7516"/>
            </a:lvl6pPr>
            <a:lvl7pPr marL="10308397" indent="0">
              <a:buNone/>
              <a:defRPr sz="7516"/>
            </a:lvl7pPr>
            <a:lvl8pPr marL="12026463" indent="0">
              <a:buNone/>
              <a:defRPr sz="7516"/>
            </a:lvl8pPr>
            <a:lvl9pPr marL="13744529" indent="0">
              <a:buNone/>
              <a:defRPr sz="7516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66824" y="13716000"/>
            <a:ext cx="11082458" cy="25410587"/>
          </a:xfrm>
        </p:spPr>
        <p:txBody>
          <a:bodyPr/>
          <a:lstStyle>
            <a:lvl1pPr marL="0" indent="0">
              <a:buNone/>
              <a:defRPr sz="6012"/>
            </a:lvl1pPr>
            <a:lvl2pPr marL="1718066" indent="0">
              <a:buNone/>
              <a:defRPr sz="5261"/>
            </a:lvl2pPr>
            <a:lvl3pPr marL="3436132" indent="0">
              <a:buNone/>
              <a:defRPr sz="4509"/>
            </a:lvl3pPr>
            <a:lvl4pPr marL="5154198" indent="0">
              <a:buNone/>
              <a:defRPr sz="3758"/>
            </a:lvl4pPr>
            <a:lvl5pPr marL="6872265" indent="0">
              <a:buNone/>
              <a:defRPr sz="3758"/>
            </a:lvl5pPr>
            <a:lvl6pPr marL="8590331" indent="0">
              <a:buNone/>
              <a:defRPr sz="3758"/>
            </a:lvl6pPr>
            <a:lvl7pPr marL="10308397" indent="0">
              <a:buNone/>
              <a:defRPr sz="3758"/>
            </a:lvl7pPr>
            <a:lvl8pPr marL="12026463" indent="0">
              <a:buNone/>
              <a:defRPr sz="3758"/>
            </a:lvl8pPr>
            <a:lvl9pPr marL="13744529" indent="0">
              <a:buNone/>
              <a:defRPr sz="3758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D2BC9-0819-4E3D-992B-450341A54A3C}" type="datetimeFigureOut">
              <a:rPr lang="zh-CN" altLang="en-US" smtClean="0"/>
              <a:t>2023/5/19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4815C-4977-454A-B16F-D6499E6B78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9476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D2BC9-0819-4E3D-992B-450341A54A3C}" type="datetimeFigureOut">
              <a:rPr lang="zh-CN" altLang="en-US" smtClean="0"/>
              <a:t>2023/5/19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4815C-4977-454A-B16F-D6499E6B78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3390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4589906" y="2434167"/>
            <a:ext cx="7409185" cy="3874558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62351" y="2434167"/>
            <a:ext cx="21798037" cy="3874558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D2BC9-0819-4E3D-992B-450341A54A3C}" type="datetimeFigureOut">
              <a:rPr lang="zh-CN" altLang="en-US" smtClean="0"/>
              <a:t>2023/5/19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4815C-4977-454A-B16F-D6499E6B78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7517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62349" y="2434177"/>
            <a:ext cx="29636740" cy="88370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62349" y="12170833"/>
            <a:ext cx="29636740" cy="29008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62349" y="42375677"/>
            <a:ext cx="7731324" cy="24341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5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D2BC9-0819-4E3D-992B-450341A54A3C}" type="datetimeFigureOut">
              <a:rPr lang="zh-CN" altLang="en-US" smtClean="0"/>
              <a:t>2023/5/19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82227" y="42375677"/>
            <a:ext cx="11596985" cy="24341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5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4267765" y="42375677"/>
            <a:ext cx="7731324" cy="24341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5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84815C-4977-454A-B16F-D6499E6B78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977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436132" rtl="0" eaLnBrk="1" latinLnBrk="0" hangingPunct="1">
        <a:lnSpc>
          <a:spcPct val="90000"/>
        </a:lnSpc>
        <a:spcBef>
          <a:spcPct val="0"/>
        </a:spcBef>
        <a:buNone/>
        <a:defRPr sz="1653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59033" indent="-859033" algn="l" defTabSz="3436132" rtl="0" eaLnBrk="1" latinLnBrk="0" hangingPunct="1">
        <a:lnSpc>
          <a:spcPct val="90000"/>
        </a:lnSpc>
        <a:spcBef>
          <a:spcPts val="3758"/>
        </a:spcBef>
        <a:buFont typeface="Arial" panose="020B0604020202020204" pitchFamily="34" charset="0"/>
        <a:buChar char="•"/>
        <a:defRPr sz="10522" kern="1200">
          <a:solidFill>
            <a:schemeClr val="tx1"/>
          </a:solidFill>
          <a:latin typeface="+mn-lt"/>
          <a:ea typeface="+mn-ea"/>
          <a:cs typeface="+mn-cs"/>
        </a:defRPr>
      </a:lvl1pPr>
      <a:lvl2pPr marL="2577099" indent="-859033" algn="l" defTabSz="3436132" rtl="0" eaLnBrk="1" latinLnBrk="0" hangingPunct="1">
        <a:lnSpc>
          <a:spcPct val="90000"/>
        </a:lnSpc>
        <a:spcBef>
          <a:spcPts val="1879"/>
        </a:spcBef>
        <a:buFont typeface="Arial" panose="020B0604020202020204" pitchFamily="34" charset="0"/>
        <a:buChar char="•"/>
        <a:defRPr sz="9019" kern="1200">
          <a:solidFill>
            <a:schemeClr val="tx1"/>
          </a:solidFill>
          <a:latin typeface="+mn-lt"/>
          <a:ea typeface="+mn-ea"/>
          <a:cs typeface="+mn-cs"/>
        </a:defRPr>
      </a:lvl2pPr>
      <a:lvl3pPr marL="4295165" indent="-859033" algn="l" defTabSz="3436132" rtl="0" eaLnBrk="1" latinLnBrk="0" hangingPunct="1">
        <a:lnSpc>
          <a:spcPct val="90000"/>
        </a:lnSpc>
        <a:spcBef>
          <a:spcPts val="1879"/>
        </a:spcBef>
        <a:buFont typeface="Arial" panose="020B0604020202020204" pitchFamily="34" charset="0"/>
        <a:buChar char="•"/>
        <a:defRPr sz="7516" kern="1200">
          <a:solidFill>
            <a:schemeClr val="tx1"/>
          </a:solidFill>
          <a:latin typeface="+mn-lt"/>
          <a:ea typeface="+mn-ea"/>
          <a:cs typeface="+mn-cs"/>
        </a:defRPr>
      </a:lvl3pPr>
      <a:lvl4pPr marL="6013232" indent="-859033" algn="l" defTabSz="3436132" rtl="0" eaLnBrk="1" latinLnBrk="0" hangingPunct="1">
        <a:lnSpc>
          <a:spcPct val="90000"/>
        </a:lnSpc>
        <a:spcBef>
          <a:spcPts val="1879"/>
        </a:spcBef>
        <a:buFont typeface="Arial" panose="020B0604020202020204" pitchFamily="34" charset="0"/>
        <a:buChar char="•"/>
        <a:defRPr sz="6764" kern="1200">
          <a:solidFill>
            <a:schemeClr val="tx1"/>
          </a:solidFill>
          <a:latin typeface="+mn-lt"/>
          <a:ea typeface="+mn-ea"/>
          <a:cs typeface="+mn-cs"/>
        </a:defRPr>
      </a:lvl4pPr>
      <a:lvl5pPr marL="7731298" indent="-859033" algn="l" defTabSz="3436132" rtl="0" eaLnBrk="1" latinLnBrk="0" hangingPunct="1">
        <a:lnSpc>
          <a:spcPct val="90000"/>
        </a:lnSpc>
        <a:spcBef>
          <a:spcPts val="1879"/>
        </a:spcBef>
        <a:buFont typeface="Arial" panose="020B0604020202020204" pitchFamily="34" charset="0"/>
        <a:buChar char="•"/>
        <a:defRPr sz="6764" kern="1200">
          <a:solidFill>
            <a:schemeClr val="tx1"/>
          </a:solidFill>
          <a:latin typeface="+mn-lt"/>
          <a:ea typeface="+mn-ea"/>
          <a:cs typeface="+mn-cs"/>
        </a:defRPr>
      </a:lvl5pPr>
      <a:lvl6pPr marL="9449364" indent="-859033" algn="l" defTabSz="3436132" rtl="0" eaLnBrk="1" latinLnBrk="0" hangingPunct="1">
        <a:lnSpc>
          <a:spcPct val="90000"/>
        </a:lnSpc>
        <a:spcBef>
          <a:spcPts val="1879"/>
        </a:spcBef>
        <a:buFont typeface="Arial" panose="020B0604020202020204" pitchFamily="34" charset="0"/>
        <a:buChar char="•"/>
        <a:defRPr sz="6764" kern="1200">
          <a:solidFill>
            <a:schemeClr val="tx1"/>
          </a:solidFill>
          <a:latin typeface="+mn-lt"/>
          <a:ea typeface="+mn-ea"/>
          <a:cs typeface="+mn-cs"/>
        </a:defRPr>
      </a:lvl6pPr>
      <a:lvl7pPr marL="11167430" indent="-859033" algn="l" defTabSz="3436132" rtl="0" eaLnBrk="1" latinLnBrk="0" hangingPunct="1">
        <a:lnSpc>
          <a:spcPct val="90000"/>
        </a:lnSpc>
        <a:spcBef>
          <a:spcPts val="1879"/>
        </a:spcBef>
        <a:buFont typeface="Arial" panose="020B0604020202020204" pitchFamily="34" charset="0"/>
        <a:buChar char="•"/>
        <a:defRPr sz="6764" kern="1200">
          <a:solidFill>
            <a:schemeClr val="tx1"/>
          </a:solidFill>
          <a:latin typeface="+mn-lt"/>
          <a:ea typeface="+mn-ea"/>
          <a:cs typeface="+mn-cs"/>
        </a:defRPr>
      </a:lvl7pPr>
      <a:lvl8pPr marL="12885496" indent="-859033" algn="l" defTabSz="3436132" rtl="0" eaLnBrk="1" latinLnBrk="0" hangingPunct="1">
        <a:lnSpc>
          <a:spcPct val="90000"/>
        </a:lnSpc>
        <a:spcBef>
          <a:spcPts val="1879"/>
        </a:spcBef>
        <a:buFont typeface="Arial" panose="020B0604020202020204" pitchFamily="34" charset="0"/>
        <a:buChar char="•"/>
        <a:defRPr sz="6764" kern="1200">
          <a:solidFill>
            <a:schemeClr val="tx1"/>
          </a:solidFill>
          <a:latin typeface="+mn-lt"/>
          <a:ea typeface="+mn-ea"/>
          <a:cs typeface="+mn-cs"/>
        </a:defRPr>
      </a:lvl8pPr>
      <a:lvl9pPr marL="14603562" indent="-859033" algn="l" defTabSz="3436132" rtl="0" eaLnBrk="1" latinLnBrk="0" hangingPunct="1">
        <a:lnSpc>
          <a:spcPct val="90000"/>
        </a:lnSpc>
        <a:spcBef>
          <a:spcPts val="1879"/>
        </a:spcBef>
        <a:buFont typeface="Arial" panose="020B0604020202020204" pitchFamily="34" charset="0"/>
        <a:buChar char="•"/>
        <a:defRPr sz="676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36132" rtl="0" eaLnBrk="1" latinLnBrk="0" hangingPunct="1">
        <a:defRPr sz="6764" kern="1200">
          <a:solidFill>
            <a:schemeClr val="tx1"/>
          </a:solidFill>
          <a:latin typeface="+mn-lt"/>
          <a:ea typeface="+mn-ea"/>
          <a:cs typeface="+mn-cs"/>
        </a:defRPr>
      </a:lvl1pPr>
      <a:lvl2pPr marL="1718066" algn="l" defTabSz="3436132" rtl="0" eaLnBrk="1" latinLnBrk="0" hangingPunct="1">
        <a:defRPr sz="6764" kern="1200">
          <a:solidFill>
            <a:schemeClr val="tx1"/>
          </a:solidFill>
          <a:latin typeface="+mn-lt"/>
          <a:ea typeface="+mn-ea"/>
          <a:cs typeface="+mn-cs"/>
        </a:defRPr>
      </a:lvl2pPr>
      <a:lvl3pPr marL="3436132" algn="l" defTabSz="3436132" rtl="0" eaLnBrk="1" latinLnBrk="0" hangingPunct="1">
        <a:defRPr sz="6764" kern="1200">
          <a:solidFill>
            <a:schemeClr val="tx1"/>
          </a:solidFill>
          <a:latin typeface="+mn-lt"/>
          <a:ea typeface="+mn-ea"/>
          <a:cs typeface="+mn-cs"/>
        </a:defRPr>
      </a:lvl3pPr>
      <a:lvl4pPr marL="5154198" algn="l" defTabSz="3436132" rtl="0" eaLnBrk="1" latinLnBrk="0" hangingPunct="1">
        <a:defRPr sz="6764" kern="1200">
          <a:solidFill>
            <a:schemeClr val="tx1"/>
          </a:solidFill>
          <a:latin typeface="+mn-lt"/>
          <a:ea typeface="+mn-ea"/>
          <a:cs typeface="+mn-cs"/>
        </a:defRPr>
      </a:lvl4pPr>
      <a:lvl5pPr marL="6872265" algn="l" defTabSz="3436132" rtl="0" eaLnBrk="1" latinLnBrk="0" hangingPunct="1">
        <a:defRPr sz="6764" kern="1200">
          <a:solidFill>
            <a:schemeClr val="tx1"/>
          </a:solidFill>
          <a:latin typeface="+mn-lt"/>
          <a:ea typeface="+mn-ea"/>
          <a:cs typeface="+mn-cs"/>
        </a:defRPr>
      </a:lvl5pPr>
      <a:lvl6pPr marL="8590331" algn="l" defTabSz="3436132" rtl="0" eaLnBrk="1" latinLnBrk="0" hangingPunct="1">
        <a:defRPr sz="6764" kern="1200">
          <a:solidFill>
            <a:schemeClr val="tx1"/>
          </a:solidFill>
          <a:latin typeface="+mn-lt"/>
          <a:ea typeface="+mn-ea"/>
          <a:cs typeface="+mn-cs"/>
        </a:defRPr>
      </a:lvl6pPr>
      <a:lvl7pPr marL="10308397" algn="l" defTabSz="3436132" rtl="0" eaLnBrk="1" latinLnBrk="0" hangingPunct="1">
        <a:defRPr sz="6764" kern="1200">
          <a:solidFill>
            <a:schemeClr val="tx1"/>
          </a:solidFill>
          <a:latin typeface="+mn-lt"/>
          <a:ea typeface="+mn-ea"/>
          <a:cs typeface="+mn-cs"/>
        </a:defRPr>
      </a:lvl7pPr>
      <a:lvl8pPr marL="12026463" algn="l" defTabSz="3436132" rtl="0" eaLnBrk="1" latinLnBrk="0" hangingPunct="1">
        <a:defRPr sz="6764" kern="1200">
          <a:solidFill>
            <a:schemeClr val="tx1"/>
          </a:solidFill>
          <a:latin typeface="+mn-lt"/>
          <a:ea typeface="+mn-ea"/>
          <a:cs typeface="+mn-cs"/>
        </a:defRPr>
      </a:lvl8pPr>
      <a:lvl9pPr marL="13744529" algn="l" defTabSz="3436132" rtl="0" eaLnBrk="1" latinLnBrk="0" hangingPunct="1">
        <a:defRPr sz="676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3.emf"/><Relationship Id="rId12" Type="http://schemas.openxmlformats.org/officeDocument/2006/relationships/oleObject" Target="../embeddings/oleObject6.bin"/><Relationship Id="rId2" Type="http://schemas.openxmlformats.org/officeDocument/2006/relationships/oleObject" Target="../embeddings/oleObject1.bin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5.emf"/><Relationship Id="rId5" Type="http://schemas.openxmlformats.org/officeDocument/2006/relationships/image" Target="../media/image2.emf"/><Relationship Id="rId15" Type="http://schemas.openxmlformats.org/officeDocument/2006/relationships/image" Target="../media/image8.png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4.emf"/><Relationship Id="rId14" Type="http://schemas.openxmlformats.org/officeDocument/2006/relationships/image" Target="../media/image7.tif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26" Type="http://schemas.openxmlformats.org/officeDocument/2006/relationships/image" Target="../media/image34.png"/><Relationship Id="rId39" Type="http://schemas.openxmlformats.org/officeDocument/2006/relationships/image" Target="../media/image41.emf"/><Relationship Id="rId21" Type="http://schemas.openxmlformats.org/officeDocument/2006/relationships/image" Target="../media/image29.png"/><Relationship Id="rId34" Type="http://schemas.openxmlformats.org/officeDocument/2006/relationships/oleObject" Target="../embeddings/oleObject10.bin"/><Relationship Id="rId42" Type="http://schemas.openxmlformats.org/officeDocument/2006/relationships/oleObject" Target="../embeddings/oleObject14.bin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29" Type="http://schemas.openxmlformats.org/officeDocument/2006/relationships/image" Target="../media/image36.emf"/><Relationship Id="rId41" Type="http://schemas.openxmlformats.org/officeDocument/2006/relationships/image" Target="../media/image4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24" Type="http://schemas.openxmlformats.org/officeDocument/2006/relationships/image" Target="../media/image32.png"/><Relationship Id="rId32" Type="http://schemas.openxmlformats.org/officeDocument/2006/relationships/oleObject" Target="../embeddings/oleObject9.bin"/><Relationship Id="rId37" Type="http://schemas.openxmlformats.org/officeDocument/2006/relationships/image" Target="../media/image40.emf"/><Relationship Id="rId40" Type="http://schemas.openxmlformats.org/officeDocument/2006/relationships/oleObject" Target="../embeddings/oleObject13.bin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23" Type="http://schemas.openxmlformats.org/officeDocument/2006/relationships/image" Target="../media/image31.png"/><Relationship Id="rId28" Type="http://schemas.openxmlformats.org/officeDocument/2006/relationships/oleObject" Target="../embeddings/oleObject7.bin"/><Relationship Id="rId36" Type="http://schemas.openxmlformats.org/officeDocument/2006/relationships/oleObject" Target="../embeddings/oleObject11.bin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31" Type="http://schemas.openxmlformats.org/officeDocument/2006/relationships/image" Target="../media/image37.emf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Relationship Id="rId22" Type="http://schemas.openxmlformats.org/officeDocument/2006/relationships/image" Target="../media/image30.png"/><Relationship Id="rId27" Type="http://schemas.openxmlformats.org/officeDocument/2006/relationships/image" Target="../media/image35.png"/><Relationship Id="rId30" Type="http://schemas.openxmlformats.org/officeDocument/2006/relationships/oleObject" Target="../embeddings/oleObject8.bin"/><Relationship Id="rId35" Type="http://schemas.openxmlformats.org/officeDocument/2006/relationships/image" Target="../media/image39.emf"/><Relationship Id="rId43" Type="http://schemas.openxmlformats.org/officeDocument/2006/relationships/image" Target="../media/image43.emf"/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5" Type="http://schemas.openxmlformats.org/officeDocument/2006/relationships/image" Target="../media/image33.png"/><Relationship Id="rId33" Type="http://schemas.openxmlformats.org/officeDocument/2006/relationships/image" Target="../media/image38.emf"/><Relationship Id="rId38" Type="http://schemas.openxmlformats.org/officeDocument/2006/relationships/oleObject" Target="../embeddings/oleObject12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48.emf"/><Relationship Id="rId18" Type="http://schemas.openxmlformats.org/officeDocument/2006/relationships/image" Target="../media/image51.emf"/><Relationship Id="rId3" Type="http://schemas.openxmlformats.org/officeDocument/2006/relationships/image" Target="../media/image32.png"/><Relationship Id="rId21" Type="http://schemas.openxmlformats.org/officeDocument/2006/relationships/oleObject" Target="../embeddings/oleObject20.bin"/><Relationship Id="rId7" Type="http://schemas.openxmlformats.org/officeDocument/2006/relationships/image" Target="../media/image44.png"/><Relationship Id="rId12" Type="http://schemas.openxmlformats.org/officeDocument/2006/relationships/oleObject" Target="../embeddings/oleObject16.bin"/><Relationship Id="rId17" Type="http://schemas.openxmlformats.org/officeDocument/2006/relationships/oleObject" Target="../embeddings/oleObject18.bin"/><Relationship Id="rId2" Type="http://schemas.openxmlformats.org/officeDocument/2006/relationships/image" Target="../media/image31.png"/><Relationship Id="rId16" Type="http://schemas.openxmlformats.org/officeDocument/2006/relationships/image" Target="../media/image50.emf"/><Relationship Id="rId20" Type="http://schemas.openxmlformats.org/officeDocument/2006/relationships/image" Target="../media/image5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47.png"/><Relationship Id="rId24" Type="http://schemas.openxmlformats.org/officeDocument/2006/relationships/image" Target="../media/image54.emf"/><Relationship Id="rId5" Type="http://schemas.openxmlformats.org/officeDocument/2006/relationships/image" Target="../media/image34.png"/><Relationship Id="rId15" Type="http://schemas.openxmlformats.org/officeDocument/2006/relationships/oleObject" Target="../embeddings/oleObject17.bin"/><Relationship Id="rId23" Type="http://schemas.openxmlformats.org/officeDocument/2006/relationships/oleObject" Target="../embeddings/oleObject21.bin"/><Relationship Id="rId10" Type="http://schemas.openxmlformats.org/officeDocument/2006/relationships/image" Target="../media/image46.emf"/><Relationship Id="rId19" Type="http://schemas.openxmlformats.org/officeDocument/2006/relationships/oleObject" Target="../embeddings/oleObject19.bin"/><Relationship Id="rId4" Type="http://schemas.openxmlformats.org/officeDocument/2006/relationships/image" Target="../media/image33.png"/><Relationship Id="rId9" Type="http://schemas.openxmlformats.org/officeDocument/2006/relationships/oleObject" Target="../embeddings/oleObject15.bin"/><Relationship Id="rId14" Type="http://schemas.openxmlformats.org/officeDocument/2006/relationships/image" Target="../media/image49.png"/><Relationship Id="rId22" Type="http://schemas.openxmlformats.org/officeDocument/2006/relationships/image" Target="../media/image5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1AC1E89A-9592-7123-FDA6-BFAE18823A0D}"/>
              </a:ext>
            </a:extLst>
          </p:cNvPr>
          <p:cNvSpPr txBox="1">
            <a:spLocks noChangeAspect="1"/>
          </p:cNvSpPr>
          <p:nvPr/>
        </p:nvSpPr>
        <p:spPr>
          <a:xfrm>
            <a:off x="296334" y="548780"/>
            <a:ext cx="5990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7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对象 18">
            <a:extLst>
              <a:ext uri="{FF2B5EF4-FFF2-40B4-BE49-F238E27FC236}">
                <a16:creationId xmlns:a16="http://schemas.microsoft.com/office/drawing/2014/main" id="{78A37253-148A-153D-D428-7E082ABB45D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7338653"/>
              </p:ext>
            </p:extLst>
          </p:nvPr>
        </p:nvGraphicFramePr>
        <p:xfrm>
          <a:off x="1235145" y="10216368"/>
          <a:ext cx="5923333" cy="8980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2" imgW="2369333" imgH="3592176" progId="Prism9.Document">
                  <p:embed/>
                </p:oleObj>
              </mc:Choice>
              <mc:Fallback>
                <p:oleObj name="Prism 9" r:id="rId2" imgW="2369333" imgH="3592176" progId="Prism9.Document">
                  <p:embed/>
                  <p:pic>
                    <p:nvPicPr>
                      <p:cNvPr id="48" name="对象 47">
                        <a:extLst>
                          <a:ext uri="{FF2B5EF4-FFF2-40B4-BE49-F238E27FC236}">
                            <a16:creationId xmlns:a16="http://schemas.microsoft.com/office/drawing/2014/main" id="{14FEBF3E-4CA7-63DD-432C-4CE3DF95A7A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35145" y="10216368"/>
                        <a:ext cx="5923333" cy="89804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>
            <a:extLst>
              <a:ext uri="{FF2B5EF4-FFF2-40B4-BE49-F238E27FC236}">
                <a16:creationId xmlns:a16="http://schemas.microsoft.com/office/drawing/2014/main" id="{F914E3C5-4A57-B035-93E4-8F08833039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3659123"/>
              </p:ext>
            </p:extLst>
          </p:nvPr>
        </p:nvGraphicFramePr>
        <p:xfrm>
          <a:off x="6799272" y="10216368"/>
          <a:ext cx="4790705" cy="8980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4" imgW="1916282" imgH="3592176" progId="Prism9.Document">
                  <p:embed/>
                </p:oleObj>
              </mc:Choice>
              <mc:Fallback>
                <p:oleObj name="Prism 9" r:id="rId4" imgW="1916282" imgH="3592176" progId="Prism9.Document">
                  <p:embed/>
                  <p:pic>
                    <p:nvPicPr>
                      <p:cNvPr id="50" name="对象 49">
                        <a:extLst>
                          <a:ext uri="{FF2B5EF4-FFF2-40B4-BE49-F238E27FC236}">
                            <a16:creationId xmlns:a16="http://schemas.microsoft.com/office/drawing/2014/main" id="{C7230370-60E4-CD9D-236F-74485DD5602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799272" y="10216368"/>
                        <a:ext cx="4790705" cy="89804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>
            <a:extLst>
              <a:ext uri="{FF2B5EF4-FFF2-40B4-BE49-F238E27FC236}">
                <a16:creationId xmlns:a16="http://schemas.microsoft.com/office/drawing/2014/main" id="{0ABF7EBD-2E6B-0C06-C5B4-7D8ABCDA223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7188659"/>
              </p:ext>
            </p:extLst>
          </p:nvPr>
        </p:nvGraphicFramePr>
        <p:xfrm>
          <a:off x="11062176" y="10216368"/>
          <a:ext cx="4889743" cy="8980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6" imgW="1955897" imgH="3592176" progId="Prism9.Document">
                  <p:embed/>
                </p:oleObj>
              </mc:Choice>
              <mc:Fallback>
                <p:oleObj name="Prism 9" r:id="rId6" imgW="1955897" imgH="3592176" progId="Prism9.Document">
                  <p:embed/>
                  <p:pic>
                    <p:nvPicPr>
                      <p:cNvPr id="52" name="对象 51">
                        <a:extLst>
                          <a:ext uri="{FF2B5EF4-FFF2-40B4-BE49-F238E27FC236}">
                            <a16:creationId xmlns:a16="http://schemas.microsoft.com/office/drawing/2014/main" id="{B9D6F1A3-BDE4-6D3F-9DDC-0BBA239FC1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062176" y="10216368"/>
                        <a:ext cx="4889743" cy="89804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>
            <a:extLst>
              <a:ext uri="{FF2B5EF4-FFF2-40B4-BE49-F238E27FC236}">
                <a16:creationId xmlns:a16="http://schemas.microsoft.com/office/drawing/2014/main" id="{69AD93F7-9250-A0C8-D30C-8FE3A7981E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9819704"/>
              </p:ext>
            </p:extLst>
          </p:nvPr>
        </p:nvGraphicFramePr>
        <p:xfrm>
          <a:off x="16105221" y="10216368"/>
          <a:ext cx="5084215" cy="8980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8" imgW="2033686" imgH="3592176" progId="Prism9.Document">
                  <p:embed/>
                </p:oleObj>
              </mc:Choice>
              <mc:Fallback>
                <p:oleObj name="Prism 9" r:id="rId8" imgW="2033686" imgH="3592176" progId="Prism9.Document">
                  <p:embed/>
                  <p:pic>
                    <p:nvPicPr>
                      <p:cNvPr id="54" name="对象 53">
                        <a:extLst>
                          <a:ext uri="{FF2B5EF4-FFF2-40B4-BE49-F238E27FC236}">
                            <a16:creationId xmlns:a16="http://schemas.microsoft.com/office/drawing/2014/main" id="{7326CD5E-9030-6136-9AC3-41FC3B42C1C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6105221" y="10216368"/>
                        <a:ext cx="5084215" cy="89804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>
            <a:extLst>
              <a:ext uri="{FF2B5EF4-FFF2-40B4-BE49-F238E27FC236}">
                <a16:creationId xmlns:a16="http://schemas.microsoft.com/office/drawing/2014/main" id="{9BB2FA3A-8AC0-2CD8-CC78-1AC3871D84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5996417"/>
              </p:ext>
            </p:extLst>
          </p:nvPr>
        </p:nvGraphicFramePr>
        <p:xfrm>
          <a:off x="20969290" y="10216368"/>
          <a:ext cx="5095920" cy="8980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10" imgW="2038368" imgH="3592176" progId="Prism9.Document">
                  <p:embed/>
                </p:oleObj>
              </mc:Choice>
              <mc:Fallback>
                <p:oleObj name="Prism 9" r:id="rId10" imgW="2038368" imgH="3592176" progId="Prism9.Document">
                  <p:embed/>
                  <p:pic>
                    <p:nvPicPr>
                      <p:cNvPr id="56" name="对象 55">
                        <a:extLst>
                          <a:ext uri="{FF2B5EF4-FFF2-40B4-BE49-F238E27FC236}">
                            <a16:creationId xmlns:a16="http://schemas.microsoft.com/office/drawing/2014/main" id="{6BA4D9A7-F009-D763-F2C5-3B6E8CC20A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0969290" y="10216368"/>
                        <a:ext cx="5095920" cy="89804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>
            <a:extLst>
              <a:ext uri="{FF2B5EF4-FFF2-40B4-BE49-F238E27FC236}">
                <a16:creationId xmlns:a16="http://schemas.microsoft.com/office/drawing/2014/main" id="{686FCAF3-19DC-BBC9-E379-7A02B33309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9835621"/>
              </p:ext>
            </p:extLst>
          </p:nvPr>
        </p:nvGraphicFramePr>
        <p:xfrm>
          <a:off x="25837485" y="10216368"/>
          <a:ext cx="5210263" cy="8980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12" imgW="2084105" imgH="3592176" progId="Prism9.Document">
                  <p:embed/>
                </p:oleObj>
              </mc:Choice>
              <mc:Fallback>
                <p:oleObj name="Prism 9" r:id="rId12" imgW="2084105" imgH="3592176" progId="Prism9.Document">
                  <p:embed/>
                  <p:pic>
                    <p:nvPicPr>
                      <p:cNvPr id="58" name="对象 57">
                        <a:extLst>
                          <a:ext uri="{FF2B5EF4-FFF2-40B4-BE49-F238E27FC236}">
                            <a16:creationId xmlns:a16="http://schemas.microsoft.com/office/drawing/2014/main" id="{A5F1EEC3-BCA3-072B-4390-09D12EA9C6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5837485" y="10216368"/>
                        <a:ext cx="5210263" cy="89804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2995B5FE-E241-F175-E8A9-747F50D6FBEF}"/>
              </a:ext>
            </a:extLst>
          </p:cNvPr>
          <p:cNvSpPr txBox="1">
            <a:spLocks noChangeAspect="1"/>
          </p:cNvSpPr>
          <p:nvPr/>
        </p:nvSpPr>
        <p:spPr>
          <a:xfrm>
            <a:off x="359114" y="10113038"/>
            <a:ext cx="5990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7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5C9D1389-DF8B-99D3-7643-E72D2BCBA807}"/>
              </a:ext>
            </a:extLst>
          </p:cNvPr>
          <p:cNvGrpSpPr/>
          <p:nvPr/>
        </p:nvGrpSpPr>
        <p:grpSpPr>
          <a:xfrm>
            <a:off x="383805" y="20172596"/>
            <a:ext cx="18413665" cy="13417813"/>
            <a:chOff x="14049372" y="19387895"/>
            <a:chExt cx="21561826" cy="1532220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10D0BC6F-24F0-55CF-A076-7423D95A180F}"/>
                </a:ext>
              </a:extLst>
            </p:cNvPr>
            <p:cNvGrpSpPr/>
            <p:nvPr/>
          </p:nvGrpSpPr>
          <p:grpSpPr>
            <a:xfrm>
              <a:off x="14371218" y="19491536"/>
              <a:ext cx="21239980" cy="15218563"/>
              <a:chOff x="15250351" y="20309370"/>
              <a:chExt cx="19537564" cy="12906054"/>
            </a:xfrm>
          </p:grpSpPr>
          <p:pic>
            <p:nvPicPr>
              <p:cNvPr id="2" name="图片 1">
                <a:extLst>
                  <a:ext uri="{FF2B5EF4-FFF2-40B4-BE49-F238E27FC236}">
                    <a16:creationId xmlns:a16="http://schemas.microsoft.com/office/drawing/2014/main" id="{5583D42E-2FCD-CDBF-1323-25377EA5C94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709" t="6022" r="1943" b="15987"/>
              <a:stretch/>
            </p:blipFill>
            <p:spPr>
              <a:xfrm>
                <a:off x="15250351" y="20309370"/>
                <a:ext cx="19537564" cy="12906054"/>
              </a:xfrm>
              <a:prstGeom prst="rect">
                <a:avLst/>
              </a:prstGeom>
            </p:spPr>
          </p:pic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1AF5784C-0E7E-63DE-3614-1B38F26E4569}"/>
                  </a:ext>
                </a:extLst>
              </p:cNvPr>
              <p:cNvSpPr/>
              <p:nvPr/>
            </p:nvSpPr>
            <p:spPr>
              <a:xfrm>
                <a:off x="15895639" y="29601071"/>
                <a:ext cx="7724974" cy="361435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B92F7568-5D12-CD14-7EF1-05939F8FBD39}"/>
                  </a:ext>
                </a:extLst>
              </p:cNvPr>
              <p:cNvSpPr txBox="1"/>
              <p:nvPr/>
            </p:nvSpPr>
            <p:spPr>
              <a:xfrm>
                <a:off x="16511869" y="29128213"/>
                <a:ext cx="11204026" cy="25036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5400" dirty="0">
                    <a:latin typeface="Arial" panose="020B0604020202020204" pitchFamily="34" charset="0"/>
                    <a:cs typeface="Arial" panose="020B0604020202020204" pitchFamily="34" charset="0"/>
                  </a:rPr>
                  <a:t>N=28</a:t>
                </a:r>
                <a:r>
                  <a:rPr lang="zh-CN" altLang="en-US" sz="5400" dirty="0">
                    <a:latin typeface="Arial" panose="020B0604020202020204" pitchFamily="34" charset="0"/>
                    <a:cs typeface="Arial" panose="020B0604020202020204" pitchFamily="34" charset="0"/>
                  </a:rPr>
                  <a:t>；</a:t>
                </a:r>
              </a:p>
              <a:p>
                <a:r>
                  <a:rPr lang="en-US" altLang="zh-CN" sz="5400" dirty="0">
                    <a:latin typeface="Arial" panose="020B0604020202020204" pitchFamily="34" charset="0"/>
                    <a:cs typeface="Arial" panose="020B0604020202020204" pitchFamily="34" charset="0"/>
                  </a:rPr>
                  <a:t>Red border: PDR&lt;0.05;</a:t>
                </a:r>
              </a:p>
              <a:p>
                <a:r>
                  <a:rPr lang="en-US" altLang="zh-CN" sz="5400" dirty="0">
                    <a:latin typeface="Arial" panose="020B0604020202020204" pitchFamily="34" charset="0"/>
                    <a:cs typeface="Arial" panose="020B0604020202020204" pitchFamily="34" charset="0"/>
                  </a:rPr>
                  <a:t>*P&lt;0.05; **P&lt;0.01; ***P&lt;0.001; </a:t>
                </a:r>
              </a:p>
            </p:txBody>
          </p:sp>
        </p:grp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4B2DA930-D812-4A2A-96F5-AB96A0EC4F66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14049372" y="19387895"/>
              <a:ext cx="599090" cy="13706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7200" dirty="0">
                  <a:latin typeface="Arial" panose="020B0604020202020204" pitchFamily="34" charset="0"/>
                  <a:cs typeface="Arial" panose="020B0604020202020204" pitchFamily="34" charset="0"/>
                </a:rPr>
                <a:t>C </a:t>
              </a:r>
              <a:endParaRPr lang="zh-CN" altLang="en-US" sz="7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C2DD135B-4686-0CDD-8ECB-F75A73CE095A}"/>
              </a:ext>
            </a:extLst>
          </p:cNvPr>
          <p:cNvSpPr txBox="1"/>
          <p:nvPr/>
        </p:nvSpPr>
        <p:spPr>
          <a:xfrm>
            <a:off x="296334" y="34105479"/>
            <a:ext cx="33121906" cy="8256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6000" b="1" dirty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zh-CN" alt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6000" b="1" dirty="0">
                <a:latin typeface="Arial" panose="020B0604020202020204" pitchFamily="34" charset="0"/>
                <a:cs typeface="Arial" panose="020B0604020202020204" pitchFamily="34" charset="0"/>
              </a:rPr>
              <a:t>S1.</a:t>
            </a:r>
            <a:r>
              <a:rPr lang="zh-CN" alt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" altLang="zh-CN" sz="6000" b="1" dirty="0">
                <a:effectLst/>
                <a:latin typeface="Helvetica" pitchFamily="2" charset="0"/>
              </a:rPr>
              <a:t>Demographic and clinical information. </a:t>
            </a:r>
          </a:p>
          <a:p>
            <a:pPr algn="just">
              <a:lnSpc>
                <a:spcPct val="150000"/>
              </a:lnSpc>
            </a:pPr>
            <a:r>
              <a:rPr lang="en-US" altLang="zh-CN" sz="60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A: Schematic of techniques performed on blood samples; </a:t>
            </a:r>
          </a:p>
          <a:p>
            <a:pPr algn="just">
              <a:lnSpc>
                <a:spcPct val="150000"/>
              </a:lnSpc>
            </a:pPr>
            <a:r>
              <a:rPr lang="en-US" altLang="zh-CN" sz="60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B: Quantification of key clinical parameters in gouty patients. Each dot represents a gouty patient; Normal</a:t>
            </a:r>
            <a:r>
              <a:rPr lang="zh-CN" altLang="en-US" sz="60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60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test ranges are indicated in green</a:t>
            </a:r>
            <a:r>
              <a:rPr lang="zh-CN" altLang="en-US" sz="60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6000" kern="1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areas</a:t>
            </a:r>
            <a:r>
              <a:rPr lang="en-US" altLang="zh-CN" sz="60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; </a:t>
            </a:r>
          </a:p>
          <a:p>
            <a:pPr algn="just">
              <a:lnSpc>
                <a:spcPct val="150000"/>
              </a:lnSpc>
            </a:pPr>
            <a:r>
              <a:rPr lang="en-US" altLang="zh-CN" sz="60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C: Spearman correlation and hierarchical clustering of gouty indicated features and clinical parameters of gouty patients;. </a:t>
            </a:r>
            <a:endParaRPr lang="zh-CN" altLang="zh-CN" sz="60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3C393C03-309D-5061-A9A1-6B9D81C6AD24}"/>
              </a:ext>
            </a:extLst>
          </p:cNvPr>
          <p:cNvGrpSpPr/>
          <p:nvPr/>
        </p:nvGrpSpPr>
        <p:grpSpPr>
          <a:xfrm>
            <a:off x="2218121" y="1325817"/>
            <a:ext cx="27904690" cy="8637333"/>
            <a:chOff x="2218121" y="1325817"/>
            <a:chExt cx="27904690" cy="863733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00F88872-5701-F768-0403-6D121B3B9F90}"/>
                </a:ext>
              </a:extLst>
            </p:cNvPr>
            <p:cNvGrpSpPr/>
            <p:nvPr/>
          </p:nvGrpSpPr>
          <p:grpSpPr>
            <a:xfrm>
              <a:off x="2218121" y="1325817"/>
              <a:ext cx="27904690" cy="8411400"/>
              <a:chOff x="2218121" y="1325817"/>
              <a:chExt cx="27904690" cy="8411400"/>
            </a:xfrm>
          </p:grpSpPr>
          <p:pic>
            <p:nvPicPr>
              <p:cNvPr id="25" name="图片 24">
                <a:extLst>
                  <a:ext uri="{FF2B5EF4-FFF2-40B4-BE49-F238E27FC236}">
                    <a16:creationId xmlns:a16="http://schemas.microsoft.com/office/drawing/2014/main" id="{293BE6E1-CC16-AC09-7010-C741C100FF9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5"/>
              <a:srcRect r="4025" b="23423"/>
              <a:stretch/>
            </p:blipFill>
            <p:spPr>
              <a:xfrm>
                <a:off x="2218121" y="1325817"/>
                <a:ext cx="27904690" cy="8411400"/>
              </a:xfrm>
              <a:prstGeom prst="rect">
                <a:avLst/>
              </a:prstGeom>
            </p:spPr>
          </p:pic>
          <p:cxnSp>
            <p:nvCxnSpPr>
              <p:cNvPr id="10" name="直接箭头连接符 9">
                <a:extLst>
                  <a:ext uri="{FF2B5EF4-FFF2-40B4-BE49-F238E27FC236}">
                    <a16:creationId xmlns:a16="http://schemas.microsoft.com/office/drawing/2014/main" id="{039056CB-2BA2-DFC8-D73C-7091844C37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444833" y="6019800"/>
                <a:ext cx="1472724" cy="0"/>
              </a:xfrm>
              <a:prstGeom prst="straightConnector1">
                <a:avLst/>
              </a:prstGeom>
              <a:ln w="889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箭头连接符 10">
                <a:extLst>
                  <a:ext uri="{FF2B5EF4-FFF2-40B4-BE49-F238E27FC236}">
                    <a16:creationId xmlns:a16="http://schemas.microsoft.com/office/drawing/2014/main" id="{05DE3A98-BE95-CC8F-C5C1-EEE200E51F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061108" y="6019800"/>
                <a:ext cx="1472724" cy="0"/>
              </a:xfrm>
              <a:prstGeom prst="straightConnector1">
                <a:avLst/>
              </a:prstGeom>
              <a:ln w="889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4F5DC324-C1D1-37F8-1EF5-E108ED6565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4335149" y="9245549"/>
              <a:ext cx="5400887" cy="7176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13050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E61874B-A1C9-1E88-0D13-3F6F32F598FE}"/>
              </a:ext>
            </a:extLst>
          </p:cNvPr>
          <p:cNvGrpSpPr/>
          <p:nvPr/>
        </p:nvGrpSpPr>
        <p:grpSpPr>
          <a:xfrm>
            <a:off x="9276054" y="413505"/>
            <a:ext cx="24894884" cy="28043637"/>
            <a:chOff x="-669732" y="1119085"/>
            <a:chExt cx="35225044" cy="37045058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B7CF9974-F135-A6B5-9632-B5A15CB9932F}"/>
                </a:ext>
              </a:extLst>
            </p:cNvPr>
            <p:cNvGrpSpPr/>
            <p:nvPr/>
          </p:nvGrpSpPr>
          <p:grpSpPr>
            <a:xfrm>
              <a:off x="845578" y="26683065"/>
              <a:ext cx="11209800" cy="11481078"/>
              <a:chOff x="17753292" y="27501923"/>
              <a:chExt cx="11209800" cy="11481078"/>
            </a:xfrm>
          </p:grpSpPr>
          <p:pic>
            <p:nvPicPr>
              <p:cNvPr id="115" name="图片 114">
                <a:extLst>
                  <a:ext uri="{FF2B5EF4-FFF2-40B4-BE49-F238E27FC236}">
                    <a16:creationId xmlns:a16="http://schemas.microsoft.com/office/drawing/2014/main" id="{BDCBA5BE-290D-40D4-1982-E75C91FBA7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53292" y="27501923"/>
                <a:ext cx="5450784" cy="5400000"/>
              </a:xfrm>
              <a:prstGeom prst="rect">
                <a:avLst/>
              </a:prstGeom>
            </p:spPr>
          </p:pic>
          <p:pic>
            <p:nvPicPr>
              <p:cNvPr id="116" name="图片 115">
                <a:extLst>
                  <a:ext uri="{FF2B5EF4-FFF2-40B4-BE49-F238E27FC236}">
                    <a16:creationId xmlns:a16="http://schemas.microsoft.com/office/drawing/2014/main" id="{A320192E-A5C5-B5B4-B930-D35B365BC8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794276" y="33332450"/>
                <a:ext cx="5450784" cy="5400000"/>
              </a:xfrm>
              <a:prstGeom prst="rect">
                <a:avLst/>
              </a:prstGeom>
            </p:spPr>
          </p:pic>
          <p:pic>
            <p:nvPicPr>
              <p:cNvPr id="117" name="图片 116">
                <a:extLst>
                  <a:ext uri="{FF2B5EF4-FFF2-40B4-BE49-F238E27FC236}">
                    <a16:creationId xmlns:a16="http://schemas.microsoft.com/office/drawing/2014/main" id="{E182457D-E595-0328-79C3-2EBB9A788D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512308" y="33332450"/>
                <a:ext cx="5450784" cy="5400000"/>
              </a:xfrm>
              <a:prstGeom prst="rect">
                <a:avLst/>
              </a:prstGeom>
            </p:spPr>
          </p:pic>
          <p:sp>
            <p:nvSpPr>
              <p:cNvPr id="118" name="文本框 117">
                <a:extLst>
                  <a:ext uri="{FF2B5EF4-FFF2-40B4-BE49-F238E27FC236}">
                    <a16:creationId xmlns:a16="http://schemas.microsoft.com/office/drawing/2014/main" id="{5332421A-A075-7839-D309-5A76907AFD8F}"/>
                  </a:ext>
                </a:extLst>
              </p:cNvPr>
              <p:cNvSpPr txBox="1"/>
              <p:nvPr/>
            </p:nvSpPr>
            <p:spPr>
              <a:xfrm rot="16200000">
                <a:off x="17357950" y="29437500"/>
                <a:ext cx="176686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CD19</a:t>
                </a:r>
                <a:endParaRPr lang="zh-CN" altLang="en-US" sz="3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9" name="文本框 118">
                <a:extLst>
                  <a:ext uri="{FF2B5EF4-FFF2-40B4-BE49-F238E27FC236}">
                    <a16:creationId xmlns:a16="http://schemas.microsoft.com/office/drawing/2014/main" id="{0DF98978-1197-F100-3B5B-98D9EDBCD143}"/>
                  </a:ext>
                </a:extLst>
              </p:cNvPr>
              <p:cNvSpPr txBox="1"/>
              <p:nvPr/>
            </p:nvSpPr>
            <p:spPr>
              <a:xfrm>
                <a:off x="18910329" y="32517800"/>
                <a:ext cx="176686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CD14</a:t>
                </a:r>
                <a:endParaRPr lang="zh-CN" altLang="en-US" sz="3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20" name="直接箭头连接符 119">
                <a:extLst>
                  <a:ext uri="{FF2B5EF4-FFF2-40B4-BE49-F238E27FC236}">
                    <a16:creationId xmlns:a16="http://schemas.microsoft.com/office/drawing/2014/main" id="{00A9FF06-70BE-C734-0B3D-907D65E07E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234632" y="32097683"/>
                <a:ext cx="0" cy="3269059"/>
              </a:xfrm>
              <a:prstGeom prst="straightConnector1">
                <a:avLst/>
              </a:prstGeom>
              <a:ln w="5715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1" name="文本框 120">
                <a:extLst>
                  <a:ext uri="{FF2B5EF4-FFF2-40B4-BE49-F238E27FC236}">
                    <a16:creationId xmlns:a16="http://schemas.microsoft.com/office/drawing/2014/main" id="{BFE38ABE-8F58-B5D8-D3B6-B22BDF008EC3}"/>
                  </a:ext>
                </a:extLst>
              </p:cNvPr>
              <p:cNvSpPr txBox="1"/>
              <p:nvPr/>
            </p:nvSpPr>
            <p:spPr>
              <a:xfrm rot="16200000">
                <a:off x="17397807" y="35074354"/>
                <a:ext cx="176686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CD3</a:t>
                </a:r>
                <a:endParaRPr lang="zh-CN" altLang="en-US" sz="3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2" name="文本框 121">
                <a:extLst>
                  <a:ext uri="{FF2B5EF4-FFF2-40B4-BE49-F238E27FC236}">
                    <a16:creationId xmlns:a16="http://schemas.microsoft.com/office/drawing/2014/main" id="{4CFC9A04-9EDE-A804-4484-91B3966AD404}"/>
                  </a:ext>
                </a:extLst>
              </p:cNvPr>
              <p:cNvSpPr txBox="1"/>
              <p:nvPr/>
            </p:nvSpPr>
            <p:spPr>
              <a:xfrm>
                <a:off x="18867700" y="38348019"/>
                <a:ext cx="176686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CD56</a:t>
                </a:r>
                <a:endParaRPr lang="zh-CN" altLang="en-US" sz="3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23" name="直接箭头连接符 122">
                <a:extLst>
                  <a:ext uri="{FF2B5EF4-FFF2-40B4-BE49-F238E27FC236}">
                    <a16:creationId xmlns:a16="http://schemas.microsoft.com/office/drawing/2014/main" id="{C3C8667E-C41D-D3B8-4574-D16C5BF0EF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25073" y="37176492"/>
                <a:ext cx="1987235" cy="0"/>
              </a:xfrm>
              <a:prstGeom prst="straightConnector1">
                <a:avLst/>
              </a:prstGeom>
              <a:ln w="5715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4" name="文本框 123">
                <a:extLst>
                  <a:ext uri="{FF2B5EF4-FFF2-40B4-BE49-F238E27FC236}">
                    <a16:creationId xmlns:a16="http://schemas.microsoft.com/office/drawing/2014/main" id="{834982F4-85E9-0ABC-04EA-21A9172B7D71}"/>
                  </a:ext>
                </a:extLst>
              </p:cNvPr>
              <p:cNvSpPr txBox="1"/>
              <p:nvPr/>
            </p:nvSpPr>
            <p:spPr>
              <a:xfrm rot="16200000">
                <a:off x="23189063" y="35124561"/>
                <a:ext cx="176686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CD56</a:t>
                </a:r>
                <a:endParaRPr lang="zh-CN" altLang="en-US" sz="3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5" name="文本框 124">
                <a:extLst>
                  <a:ext uri="{FF2B5EF4-FFF2-40B4-BE49-F238E27FC236}">
                    <a16:creationId xmlns:a16="http://schemas.microsoft.com/office/drawing/2014/main" id="{88F85D29-9953-4671-F252-B3573D6974FA}"/>
                  </a:ext>
                </a:extLst>
              </p:cNvPr>
              <p:cNvSpPr txBox="1"/>
              <p:nvPr/>
            </p:nvSpPr>
            <p:spPr>
              <a:xfrm>
                <a:off x="24658956" y="38398226"/>
                <a:ext cx="176686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CD16</a:t>
                </a:r>
                <a:endParaRPr lang="zh-CN" altLang="en-US" sz="3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990ED766-EDD7-9F4E-0719-7A02C3E41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423896" y="20003907"/>
              <a:ext cx="5450784" cy="5400000"/>
            </a:xfrm>
            <a:prstGeom prst="rect">
              <a:avLst/>
            </a:prstGeom>
          </p:spPr>
        </p:pic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B78279C1-5232-D15B-5365-5743A7BA1D39}"/>
                </a:ext>
              </a:extLst>
            </p:cNvPr>
            <p:cNvGrpSpPr/>
            <p:nvPr/>
          </p:nvGrpSpPr>
          <p:grpSpPr>
            <a:xfrm>
              <a:off x="23245060" y="6641077"/>
              <a:ext cx="11071389" cy="5813036"/>
              <a:chOff x="23281666" y="6813287"/>
              <a:chExt cx="11071389" cy="5813036"/>
            </a:xfrm>
          </p:grpSpPr>
          <p:pic>
            <p:nvPicPr>
              <p:cNvPr id="106" name="图片 105">
                <a:extLst>
                  <a:ext uri="{FF2B5EF4-FFF2-40B4-BE49-F238E27FC236}">
                    <a16:creationId xmlns:a16="http://schemas.microsoft.com/office/drawing/2014/main" id="{6E2BD0F1-B655-6BBD-EF92-A7DA7DD1E9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902271" y="6883041"/>
                <a:ext cx="5450784" cy="5400000"/>
              </a:xfrm>
              <a:prstGeom prst="rect">
                <a:avLst/>
              </a:prstGeom>
            </p:spPr>
          </p:pic>
          <p:pic>
            <p:nvPicPr>
              <p:cNvPr id="107" name="图片 106">
                <a:extLst>
                  <a:ext uri="{FF2B5EF4-FFF2-40B4-BE49-F238E27FC236}">
                    <a16:creationId xmlns:a16="http://schemas.microsoft.com/office/drawing/2014/main" id="{8E571586-4476-C459-F757-61A56B41B8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281666" y="6813287"/>
                <a:ext cx="5450784" cy="5400000"/>
              </a:xfrm>
              <a:prstGeom prst="rect">
                <a:avLst/>
              </a:prstGeom>
            </p:spPr>
          </p:pic>
          <p:sp>
            <p:nvSpPr>
              <p:cNvPr id="108" name="文本框 107">
                <a:extLst>
                  <a:ext uri="{FF2B5EF4-FFF2-40B4-BE49-F238E27FC236}">
                    <a16:creationId xmlns:a16="http://schemas.microsoft.com/office/drawing/2014/main" id="{A26F9385-2A51-0306-9FED-C2D85EE0520E}"/>
                  </a:ext>
                </a:extLst>
              </p:cNvPr>
              <p:cNvSpPr txBox="1"/>
              <p:nvPr/>
            </p:nvSpPr>
            <p:spPr>
              <a:xfrm rot="16200000">
                <a:off x="28125831" y="9410174"/>
                <a:ext cx="2834516" cy="8274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CD45RA</a:t>
                </a:r>
                <a:endParaRPr lang="zh-CN" altLang="en-US" sz="3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9" name="文本框 108">
                <a:extLst>
                  <a:ext uri="{FF2B5EF4-FFF2-40B4-BE49-F238E27FC236}">
                    <a16:creationId xmlns:a16="http://schemas.microsoft.com/office/drawing/2014/main" id="{A111774A-4E40-F7BA-6E22-96067A465450}"/>
                  </a:ext>
                </a:extLst>
              </p:cNvPr>
              <p:cNvSpPr txBox="1"/>
              <p:nvPr/>
            </p:nvSpPr>
            <p:spPr>
              <a:xfrm>
                <a:off x="30080587" y="11853847"/>
                <a:ext cx="2231817" cy="7724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CCR7</a:t>
                </a:r>
                <a:endParaRPr lang="zh-CN" altLang="en-US" sz="3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0" name="文本框 109">
                <a:extLst>
                  <a:ext uri="{FF2B5EF4-FFF2-40B4-BE49-F238E27FC236}">
                    <a16:creationId xmlns:a16="http://schemas.microsoft.com/office/drawing/2014/main" id="{2161FDA2-20EB-D189-F9B3-7A1ECC458282}"/>
                  </a:ext>
                </a:extLst>
              </p:cNvPr>
              <p:cNvSpPr txBox="1"/>
              <p:nvPr/>
            </p:nvSpPr>
            <p:spPr>
              <a:xfrm rot="16200000">
                <a:off x="22286001" y="9286939"/>
                <a:ext cx="2861936" cy="8274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CD45RA</a:t>
                </a:r>
                <a:endParaRPr lang="zh-CN" altLang="en-US" sz="3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" name="文本框 110">
                <a:extLst>
                  <a:ext uri="{FF2B5EF4-FFF2-40B4-BE49-F238E27FC236}">
                    <a16:creationId xmlns:a16="http://schemas.microsoft.com/office/drawing/2014/main" id="{040B083D-4FD4-3CE9-E4B9-33FFC11D9BCB}"/>
                  </a:ext>
                </a:extLst>
              </p:cNvPr>
              <p:cNvSpPr txBox="1"/>
              <p:nvPr/>
            </p:nvSpPr>
            <p:spPr>
              <a:xfrm>
                <a:off x="24211528" y="11744322"/>
                <a:ext cx="2347867" cy="7724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CCR7</a:t>
                </a:r>
                <a:endParaRPr lang="zh-CN" altLang="en-US" sz="3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2" name="文本框 111">
                <a:extLst>
                  <a:ext uri="{FF2B5EF4-FFF2-40B4-BE49-F238E27FC236}">
                    <a16:creationId xmlns:a16="http://schemas.microsoft.com/office/drawing/2014/main" id="{A8A4474E-E022-082D-112E-CE08EFC2F12E}"/>
                  </a:ext>
                </a:extLst>
              </p:cNvPr>
              <p:cNvSpPr txBox="1"/>
              <p:nvPr/>
            </p:nvSpPr>
            <p:spPr>
              <a:xfrm>
                <a:off x="30439958" y="10355815"/>
                <a:ext cx="1453070" cy="7724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Tem</a:t>
                </a:r>
                <a:endParaRPr lang="zh-CN" altLang="en-US" sz="3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3" name="文本框 112">
                <a:extLst>
                  <a:ext uri="{FF2B5EF4-FFF2-40B4-BE49-F238E27FC236}">
                    <a16:creationId xmlns:a16="http://schemas.microsoft.com/office/drawing/2014/main" id="{691D1799-4F2A-A8D1-3991-361605674809}"/>
                  </a:ext>
                </a:extLst>
              </p:cNvPr>
              <p:cNvSpPr txBox="1"/>
              <p:nvPr/>
            </p:nvSpPr>
            <p:spPr>
              <a:xfrm>
                <a:off x="26897079" y="10693701"/>
                <a:ext cx="176686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zh-CN" altLang="en-US" sz="3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4" name="文本框 113">
                <a:extLst>
                  <a:ext uri="{FF2B5EF4-FFF2-40B4-BE49-F238E27FC236}">
                    <a16:creationId xmlns:a16="http://schemas.microsoft.com/office/drawing/2014/main" id="{97CF4413-65E4-10DB-D9C2-2A07B914B0B9}"/>
                  </a:ext>
                </a:extLst>
              </p:cNvPr>
              <p:cNvSpPr txBox="1"/>
              <p:nvPr/>
            </p:nvSpPr>
            <p:spPr>
              <a:xfrm>
                <a:off x="24338909" y="10045163"/>
                <a:ext cx="176686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Tem</a:t>
                </a:r>
                <a:endParaRPr lang="zh-CN" altLang="en-US" sz="3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9058AE17-EB64-6B71-974A-B6A574D58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026629" y="6703628"/>
              <a:ext cx="5450311" cy="5400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46AE0BE4-60FC-7970-FECA-1704967CFDE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8079" y="12616392"/>
              <a:ext cx="5569279" cy="540000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489C0679-02D6-1BCA-6DDD-7B28187FB1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192338" y="12616392"/>
              <a:ext cx="5569279" cy="540000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5A5951C3-7E6E-6980-63F3-667047B5E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2134571" y="12616392"/>
              <a:ext cx="5450784" cy="54000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76BC03C1-9F18-EF17-F9B5-EA60029910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310833" y="6703628"/>
              <a:ext cx="5450784" cy="5400000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7B4EE34C-C942-32FC-A335-BE98671239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51495" y="6630710"/>
              <a:ext cx="5450784" cy="5400000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61A92044-E8E5-B690-4EA6-2DC40EAEF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7865274" y="12582374"/>
              <a:ext cx="5450784" cy="540000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45E7AD71-B96F-65D8-3B4E-7A7839CD36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3329971" y="12670488"/>
              <a:ext cx="5450784" cy="5400000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3675A9BB-8566-F1A3-7F18-C9153B6AA9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8780755" y="12616392"/>
              <a:ext cx="5450784" cy="5400000"/>
            </a:xfrm>
            <a:prstGeom prst="rect">
              <a:avLst/>
            </a:prstGeom>
          </p:spPr>
        </p:pic>
        <p:cxnSp>
          <p:nvCxnSpPr>
            <p:cNvPr id="15" name="直接箭头连接符 14">
              <a:extLst>
                <a:ext uri="{FF2B5EF4-FFF2-40B4-BE49-F238E27FC236}">
                  <a16:creationId xmlns:a16="http://schemas.microsoft.com/office/drawing/2014/main" id="{AB115365-FFBC-2296-7CD9-89F65723C568}"/>
                </a:ext>
              </a:extLst>
            </p:cNvPr>
            <p:cNvCxnSpPr/>
            <p:nvPr/>
          </p:nvCxnSpPr>
          <p:spPr>
            <a:xfrm>
              <a:off x="5677358" y="14063285"/>
              <a:ext cx="2218584" cy="0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>
              <a:extLst>
                <a:ext uri="{FF2B5EF4-FFF2-40B4-BE49-F238E27FC236}">
                  <a16:creationId xmlns:a16="http://schemas.microsoft.com/office/drawing/2014/main" id="{4E8F4136-687D-50A1-A087-DCF49596CA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106790" y="11436904"/>
              <a:ext cx="0" cy="2112057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>
              <a:extLst>
                <a:ext uri="{FF2B5EF4-FFF2-40B4-BE49-F238E27FC236}">
                  <a16:creationId xmlns:a16="http://schemas.microsoft.com/office/drawing/2014/main" id="{2E18F3CE-D717-0BC4-D9E5-55FEE36E63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86650" y="10486213"/>
              <a:ext cx="2032920" cy="0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箭头连接符 17">
              <a:extLst>
                <a:ext uri="{FF2B5EF4-FFF2-40B4-BE49-F238E27FC236}">
                  <a16:creationId xmlns:a16="http://schemas.microsoft.com/office/drawing/2014/main" id="{56D1E0C3-18E9-AF29-164F-CBF236A65D39}"/>
                </a:ext>
              </a:extLst>
            </p:cNvPr>
            <p:cNvCxnSpPr/>
            <p:nvPr/>
          </p:nvCxnSpPr>
          <p:spPr>
            <a:xfrm>
              <a:off x="10807073" y="13563700"/>
              <a:ext cx="2218584" cy="0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箭头连接符 18">
              <a:extLst>
                <a:ext uri="{FF2B5EF4-FFF2-40B4-BE49-F238E27FC236}">
                  <a16:creationId xmlns:a16="http://schemas.microsoft.com/office/drawing/2014/main" id="{D5BBD512-9032-2648-EE49-19E34E730EAF}"/>
                </a:ext>
              </a:extLst>
            </p:cNvPr>
            <p:cNvCxnSpPr/>
            <p:nvPr/>
          </p:nvCxnSpPr>
          <p:spPr>
            <a:xfrm>
              <a:off x="16665189" y="16002100"/>
              <a:ext cx="2218584" cy="0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箭头连接符 19">
              <a:extLst>
                <a:ext uri="{FF2B5EF4-FFF2-40B4-BE49-F238E27FC236}">
                  <a16:creationId xmlns:a16="http://schemas.microsoft.com/office/drawing/2014/main" id="{D360AB30-9DEB-B50B-4A3E-C174FFB4997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406611" y="10486213"/>
              <a:ext cx="3318071" cy="4245748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箭头连接符 20">
              <a:extLst>
                <a:ext uri="{FF2B5EF4-FFF2-40B4-BE49-F238E27FC236}">
                  <a16:creationId xmlns:a16="http://schemas.microsoft.com/office/drawing/2014/main" id="{CC560BD1-902C-7725-8F5E-5422B116BDD5}"/>
                </a:ext>
              </a:extLst>
            </p:cNvPr>
            <p:cNvCxnSpPr/>
            <p:nvPr/>
          </p:nvCxnSpPr>
          <p:spPr>
            <a:xfrm>
              <a:off x="22369305" y="16611700"/>
              <a:ext cx="2218584" cy="0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>
              <a:extLst>
                <a:ext uri="{FF2B5EF4-FFF2-40B4-BE49-F238E27FC236}">
                  <a16:creationId xmlns:a16="http://schemas.microsoft.com/office/drawing/2014/main" id="{5C63B607-C93D-922D-A3A4-8FCBC81BC92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4848765" y="10484158"/>
              <a:ext cx="1033565" cy="3764472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箭头连接符 22">
              <a:extLst>
                <a:ext uri="{FF2B5EF4-FFF2-40B4-BE49-F238E27FC236}">
                  <a16:creationId xmlns:a16="http://schemas.microsoft.com/office/drawing/2014/main" id="{3C77C739-8558-60AF-59D0-F491810DE5C9}"/>
                </a:ext>
              </a:extLst>
            </p:cNvPr>
            <p:cNvCxnSpPr/>
            <p:nvPr/>
          </p:nvCxnSpPr>
          <p:spPr>
            <a:xfrm>
              <a:off x="27623158" y="15851940"/>
              <a:ext cx="2218584" cy="0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箭头连接符 23">
              <a:extLst>
                <a:ext uri="{FF2B5EF4-FFF2-40B4-BE49-F238E27FC236}">
                  <a16:creationId xmlns:a16="http://schemas.microsoft.com/office/drawing/2014/main" id="{120DCA8A-8B50-2EAB-F33C-7744162FF0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24899" y="10398869"/>
              <a:ext cx="3173864" cy="4692136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270AAC72-EDD4-BDC2-7215-8E665DCA3C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3195256" y="1119085"/>
              <a:ext cx="5450311" cy="5400000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512CEA47-2FD9-72A8-1DF7-5BC66637F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28843520" y="1179275"/>
              <a:ext cx="5450311" cy="5400000"/>
            </a:xfrm>
            <a:prstGeom prst="rect">
              <a:avLst/>
            </a:prstGeom>
          </p:spPr>
        </p:pic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B7E0DE99-6B11-53A8-F66F-2F51D80B17F0}"/>
                </a:ext>
              </a:extLst>
            </p:cNvPr>
            <p:cNvSpPr txBox="1"/>
            <p:nvPr/>
          </p:nvSpPr>
          <p:spPr>
            <a:xfrm>
              <a:off x="7524441" y="11649777"/>
              <a:ext cx="2461537" cy="772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CD11b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893C876E-B225-A2BB-2B51-51AE9FB5DF7D}"/>
                </a:ext>
              </a:extLst>
            </p:cNvPr>
            <p:cNvSpPr txBox="1"/>
            <p:nvPr/>
          </p:nvSpPr>
          <p:spPr>
            <a:xfrm rot="16200000">
              <a:off x="11597273" y="15817272"/>
              <a:ext cx="17668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CD15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C97E25CF-8114-B069-833C-77C0A61235DC}"/>
                </a:ext>
              </a:extLst>
            </p:cNvPr>
            <p:cNvSpPr txBox="1"/>
            <p:nvPr/>
          </p:nvSpPr>
          <p:spPr>
            <a:xfrm>
              <a:off x="1695068" y="11485685"/>
              <a:ext cx="17668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CD15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5281E369-7B9E-3689-246B-31F9B777F1FC}"/>
                </a:ext>
              </a:extLst>
            </p:cNvPr>
            <p:cNvSpPr txBox="1"/>
            <p:nvPr/>
          </p:nvSpPr>
          <p:spPr>
            <a:xfrm rot="16200000">
              <a:off x="-161945" y="9899951"/>
              <a:ext cx="17668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CD14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A5758D1C-6A90-25BD-A2F5-E4F61F0FE221}"/>
                </a:ext>
              </a:extLst>
            </p:cNvPr>
            <p:cNvSpPr txBox="1"/>
            <p:nvPr/>
          </p:nvSpPr>
          <p:spPr>
            <a:xfrm>
              <a:off x="13149201" y="17562941"/>
              <a:ext cx="17668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CD16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52DA8CF5-CFE7-2949-6174-8C5B4AB95DDD}"/>
                </a:ext>
              </a:extLst>
            </p:cNvPr>
            <p:cNvSpPr txBox="1"/>
            <p:nvPr/>
          </p:nvSpPr>
          <p:spPr>
            <a:xfrm rot="16200000">
              <a:off x="5287551" y="9879895"/>
              <a:ext cx="2486861" cy="827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HLA-DR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C0A87FCB-B1E9-16EF-0254-A45958FA4A26}"/>
                </a:ext>
              </a:extLst>
            </p:cNvPr>
            <p:cNvSpPr txBox="1"/>
            <p:nvPr/>
          </p:nvSpPr>
          <p:spPr>
            <a:xfrm rot="16200000">
              <a:off x="17527325" y="14388283"/>
              <a:ext cx="17668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CD19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5014EA95-CACD-C4E2-5D2F-AF3FBC7A8DD4}"/>
                </a:ext>
              </a:extLst>
            </p:cNvPr>
            <p:cNvSpPr txBox="1"/>
            <p:nvPr/>
          </p:nvSpPr>
          <p:spPr>
            <a:xfrm>
              <a:off x="19129551" y="17500473"/>
              <a:ext cx="17668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CD3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004F0283-F0AE-E3B1-3DA1-EFB6E2E5D447}"/>
                </a:ext>
              </a:extLst>
            </p:cNvPr>
            <p:cNvSpPr txBox="1"/>
            <p:nvPr/>
          </p:nvSpPr>
          <p:spPr>
            <a:xfrm rot="16200000">
              <a:off x="22988501" y="14654314"/>
              <a:ext cx="17668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CD8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CE82BF22-EECF-0AE3-DE5F-E453651E05DE}"/>
                </a:ext>
              </a:extLst>
            </p:cNvPr>
            <p:cNvSpPr txBox="1"/>
            <p:nvPr/>
          </p:nvSpPr>
          <p:spPr>
            <a:xfrm>
              <a:off x="24590727" y="17766504"/>
              <a:ext cx="17668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CD4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F48ABA49-97CE-D3DB-49E9-1D00AE4E0352}"/>
                </a:ext>
              </a:extLst>
            </p:cNvPr>
            <p:cNvSpPr txBox="1"/>
            <p:nvPr/>
          </p:nvSpPr>
          <p:spPr>
            <a:xfrm rot="16200000">
              <a:off x="28353991" y="14102405"/>
              <a:ext cx="2212219" cy="827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CD127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41E4C21A-97F2-EF6A-B6E7-794A6B4A6155}"/>
                </a:ext>
              </a:extLst>
            </p:cNvPr>
            <p:cNvSpPr txBox="1"/>
            <p:nvPr/>
          </p:nvSpPr>
          <p:spPr>
            <a:xfrm>
              <a:off x="30138633" y="17558597"/>
              <a:ext cx="17668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CD25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E7AA8A56-960C-64DF-C78C-02A9E325A10B}"/>
                </a:ext>
              </a:extLst>
            </p:cNvPr>
            <p:cNvSpPr txBox="1"/>
            <p:nvPr/>
          </p:nvSpPr>
          <p:spPr>
            <a:xfrm rot="16200000">
              <a:off x="28167468" y="3845989"/>
              <a:ext cx="2761737" cy="827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HLA-DR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C6BF571F-2ABD-E7B4-7E82-14258EC4D47B}"/>
                </a:ext>
              </a:extLst>
            </p:cNvPr>
            <p:cNvSpPr txBox="1"/>
            <p:nvPr/>
          </p:nvSpPr>
          <p:spPr>
            <a:xfrm>
              <a:off x="30125644" y="6253274"/>
              <a:ext cx="17668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CD38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70FCB554-A40D-81BB-10B6-4E973EFDC964}"/>
                </a:ext>
              </a:extLst>
            </p:cNvPr>
            <p:cNvSpPr txBox="1"/>
            <p:nvPr/>
          </p:nvSpPr>
          <p:spPr>
            <a:xfrm rot="16200000">
              <a:off x="22005824" y="3505241"/>
              <a:ext cx="2805308" cy="827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HLA-DR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B5909C19-CB6F-C613-027E-DEA2E602D2CA}"/>
                </a:ext>
              </a:extLst>
            </p:cNvPr>
            <p:cNvSpPr txBox="1"/>
            <p:nvPr/>
          </p:nvSpPr>
          <p:spPr>
            <a:xfrm>
              <a:off x="24056518" y="5934310"/>
              <a:ext cx="17668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CD38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19EA5F59-973A-839F-515F-768E8A80276A}"/>
                </a:ext>
              </a:extLst>
            </p:cNvPr>
            <p:cNvSpPr txBox="1"/>
            <p:nvPr/>
          </p:nvSpPr>
          <p:spPr>
            <a:xfrm rot="16200000">
              <a:off x="11460424" y="8222646"/>
              <a:ext cx="218932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CD27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BD9BB771-2EF3-F70E-AADD-396900493F63}"/>
                </a:ext>
              </a:extLst>
            </p:cNvPr>
            <p:cNvSpPr txBox="1"/>
            <p:nvPr/>
          </p:nvSpPr>
          <p:spPr>
            <a:xfrm>
              <a:off x="13414163" y="11663121"/>
              <a:ext cx="17668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CD38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019796B3-0D71-4689-36A7-85E028085AA4}"/>
                </a:ext>
              </a:extLst>
            </p:cNvPr>
            <p:cNvSpPr txBox="1"/>
            <p:nvPr/>
          </p:nvSpPr>
          <p:spPr>
            <a:xfrm>
              <a:off x="14755998" y="7252423"/>
              <a:ext cx="4046784" cy="7941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Plasmablast</a:t>
              </a:r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19AF7453-B7EB-5244-7D30-EB33910AFD2D}"/>
                </a:ext>
              </a:extLst>
            </p:cNvPr>
            <p:cNvSpPr txBox="1"/>
            <p:nvPr/>
          </p:nvSpPr>
          <p:spPr>
            <a:xfrm>
              <a:off x="8739526" y="7237537"/>
              <a:ext cx="27345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MDSCs 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1D02674E-E8E4-57A3-C5BF-7FCF2E32784C}"/>
                </a:ext>
              </a:extLst>
            </p:cNvPr>
            <p:cNvSpPr txBox="1"/>
            <p:nvPr/>
          </p:nvSpPr>
          <p:spPr>
            <a:xfrm>
              <a:off x="3148738" y="7710133"/>
              <a:ext cx="2989162" cy="1422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PMN- MDSCs 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EAB01E8D-66E1-9AD9-6321-76A5B85C784C}"/>
                </a:ext>
              </a:extLst>
            </p:cNvPr>
            <p:cNvSpPr txBox="1"/>
            <p:nvPr/>
          </p:nvSpPr>
          <p:spPr>
            <a:xfrm>
              <a:off x="1333670" y="6772129"/>
              <a:ext cx="3882499" cy="772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M- MDSCs 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D59E5336-D3FC-A813-8DED-808B722BF25B}"/>
                </a:ext>
              </a:extLst>
            </p:cNvPr>
            <p:cNvSpPr txBox="1"/>
            <p:nvPr/>
          </p:nvSpPr>
          <p:spPr>
            <a:xfrm>
              <a:off x="1874495" y="10387796"/>
              <a:ext cx="3402843" cy="772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e MDSCs 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A9C43AF2-9E27-B7D6-0941-43DF28844E24}"/>
                </a:ext>
              </a:extLst>
            </p:cNvPr>
            <p:cNvSpPr txBox="1"/>
            <p:nvPr/>
          </p:nvSpPr>
          <p:spPr>
            <a:xfrm>
              <a:off x="15653828" y="12809166"/>
              <a:ext cx="18165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Neu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517FE25B-2B15-8E62-3278-021CF3ED9911}"/>
                </a:ext>
              </a:extLst>
            </p:cNvPr>
            <p:cNvSpPr txBox="1"/>
            <p:nvPr/>
          </p:nvSpPr>
          <p:spPr>
            <a:xfrm>
              <a:off x="13094941" y="12809166"/>
              <a:ext cx="18165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Eos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08A33BAB-5571-6AA5-0412-55F26D2DF8E3}"/>
                </a:ext>
              </a:extLst>
            </p:cNvPr>
            <p:cNvSpPr txBox="1"/>
            <p:nvPr/>
          </p:nvSpPr>
          <p:spPr>
            <a:xfrm>
              <a:off x="18664014" y="12620896"/>
              <a:ext cx="2969508" cy="772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B cells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81E531D9-0E75-DF69-B94C-EDAB83217A8D}"/>
                </a:ext>
              </a:extLst>
            </p:cNvPr>
            <p:cNvSpPr txBox="1"/>
            <p:nvPr/>
          </p:nvSpPr>
          <p:spPr>
            <a:xfrm>
              <a:off x="20783993" y="14715665"/>
              <a:ext cx="2819347" cy="772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T cells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F84FDA7F-B1F0-F23E-FBC2-8DAA48939645}"/>
                </a:ext>
              </a:extLst>
            </p:cNvPr>
            <p:cNvSpPr txBox="1"/>
            <p:nvPr/>
          </p:nvSpPr>
          <p:spPr>
            <a:xfrm>
              <a:off x="18314656" y="15629858"/>
              <a:ext cx="2346960" cy="1422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Non T/B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F723DA0D-4F2B-9D43-C792-B715A1D51A4A}"/>
                </a:ext>
              </a:extLst>
            </p:cNvPr>
            <p:cNvSpPr txBox="1"/>
            <p:nvPr/>
          </p:nvSpPr>
          <p:spPr>
            <a:xfrm>
              <a:off x="25769561" y="1684726"/>
              <a:ext cx="22795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Act CD8 T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9EEF54F1-BB8B-43BF-14C5-23C76AFAB5D9}"/>
                </a:ext>
              </a:extLst>
            </p:cNvPr>
            <p:cNvSpPr txBox="1"/>
            <p:nvPr/>
          </p:nvSpPr>
          <p:spPr>
            <a:xfrm>
              <a:off x="31442522" y="1770099"/>
              <a:ext cx="22795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Act CD4T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D392167C-3BD7-E770-18DB-C6C80B99F2EC}"/>
                </a:ext>
              </a:extLst>
            </p:cNvPr>
            <p:cNvSpPr txBox="1"/>
            <p:nvPr/>
          </p:nvSpPr>
          <p:spPr>
            <a:xfrm>
              <a:off x="25179973" y="13339754"/>
              <a:ext cx="2268611" cy="772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CD8 T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4F149381-72B1-CE66-D2CE-583632129259}"/>
                </a:ext>
              </a:extLst>
            </p:cNvPr>
            <p:cNvSpPr txBox="1"/>
            <p:nvPr/>
          </p:nvSpPr>
          <p:spPr>
            <a:xfrm>
              <a:off x="26658333" y="16388936"/>
              <a:ext cx="22795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CD4 T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EBB3A583-F093-02CA-A28C-848CD4228A3E}"/>
                </a:ext>
              </a:extLst>
            </p:cNvPr>
            <p:cNvSpPr txBox="1"/>
            <p:nvPr/>
          </p:nvSpPr>
          <p:spPr>
            <a:xfrm>
              <a:off x="32275797" y="13770880"/>
              <a:ext cx="22795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Treg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0" name="直接箭头连接符 59">
              <a:extLst>
                <a:ext uri="{FF2B5EF4-FFF2-40B4-BE49-F238E27FC236}">
                  <a16:creationId xmlns:a16="http://schemas.microsoft.com/office/drawing/2014/main" id="{236FB8CA-782C-FCB5-0583-F5B1BD333F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960852" y="16614980"/>
              <a:ext cx="4302996" cy="3519015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箭头连接符 60">
              <a:extLst>
                <a:ext uri="{FF2B5EF4-FFF2-40B4-BE49-F238E27FC236}">
                  <a16:creationId xmlns:a16="http://schemas.microsoft.com/office/drawing/2014/main" id="{28CAECCF-45F8-8584-F97B-FB33D74E11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173903" y="16254366"/>
              <a:ext cx="49370" cy="10307361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箭头连接符 61">
              <a:extLst>
                <a:ext uri="{FF2B5EF4-FFF2-40B4-BE49-F238E27FC236}">
                  <a16:creationId xmlns:a16="http://schemas.microsoft.com/office/drawing/2014/main" id="{BC70759E-C998-A22C-19C1-2A0F4F5C0803}"/>
                </a:ext>
              </a:extLst>
            </p:cNvPr>
            <p:cNvCxnSpPr>
              <a:cxnSpLocks/>
            </p:cNvCxnSpPr>
            <p:nvPr/>
          </p:nvCxnSpPr>
          <p:spPr>
            <a:xfrm>
              <a:off x="25920411" y="15194911"/>
              <a:ext cx="1082501" cy="11366816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箭头连接符 62">
              <a:extLst>
                <a:ext uri="{FF2B5EF4-FFF2-40B4-BE49-F238E27FC236}">
                  <a16:creationId xmlns:a16="http://schemas.microsoft.com/office/drawing/2014/main" id="{BF908F59-F333-9E1D-1CE6-13A7AFB6DD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11341" y="3899495"/>
              <a:ext cx="1211449" cy="5791940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箭头连接符 63">
              <a:extLst>
                <a:ext uri="{FF2B5EF4-FFF2-40B4-BE49-F238E27FC236}">
                  <a16:creationId xmlns:a16="http://schemas.microsoft.com/office/drawing/2014/main" id="{5D1E40DC-1E9E-B94F-7F33-FF8F79AC3B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681061" y="4085730"/>
              <a:ext cx="1211449" cy="5791940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5" name="图片 64">
              <a:extLst>
                <a:ext uri="{FF2B5EF4-FFF2-40B4-BE49-F238E27FC236}">
                  <a16:creationId xmlns:a16="http://schemas.microsoft.com/office/drawing/2014/main" id="{F61F81F0-1B41-3510-864D-B632DB0536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5825766" y="20003907"/>
              <a:ext cx="5450784" cy="5400000"/>
            </a:xfrm>
            <a:prstGeom prst="rect">
              <a:avLst/>
            </a:prstGeom>
          </p:spPr>
        </p:pic>
        <p:pic>
          <p:nvPicPr>
            <p:cNvPr id="66" name="图片 65">
              <a:extLst>
                <a:ext uri="{FF2B5EF4-FFF2-40B4-BE49-F238E27FC236}">
                  <a16:creationId xmlns:a16="http://schemas.microsoft.com/office/drawing/2014/main" id="{F9A5B4CA-AFE6-BE55-0B74-F63698BBD7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589598" y="20045837"/>
              <a:ext cx="5450784" cy="5400000"/>
            </a:xfrm>
            <a:prstGeom prst="rect">
              <a:avLst/>
            </a:prstGeom>
          </p:spPr>
        </p:pic>
        <p:pic>
          <p:nvPicPr>
            <p:cNvPr id="67" name="图片 66">
              <a:extLst>
                <a:ext uri="{FF2B5EF4-FFF2-40B4-BE49-F238E27FC236}">
                  <a16:creationId xmlns:a16="http://schemas.microsoft.com/office/drawing/2014/main" id="{845AA13E-EE01-0109-DA48-A7F8E84DF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338493" y="25844501"/>
              <a:ext cx="5450784" cy="5400000"/>
            </a:xfrm>
            <a:prstGeom prst="rect">
              <a:avLst/>
            </a:prstGeom>
          </p:spPr>
        </p:pic>
        <p:pic>
          <p:nvPicPr>
            <p:cNvPr id="68" name="图片 67">
              <a:extLst>
                <a:ext uri="{FF2B5EF4-FFF2-40B4-BE49-F238E27FC236}">
                  <a16:creationId xmlns:a16="http://schemas.microsoft.com/office/drawing/2014/main" id="{6AA81D3A-C02F-8F5D-3A5D-6A0D25B379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17139966" y="19940947"/>
              <a:ext cx="5450784" cy="5400000"/>
            </a:xfrm>
            <a:prstGeom prst="rect">
              <a:avLst/>
            </a:prstGeom>
          </p:spPr>
        </p:pic>
        <p:cxnSp>
          <p:nvCxnSpPr>
            <p:cNvPr id="69" name="直接箭头连接符 68">
              <a:extLst>
                <a:ext uri="{FF2B5EF4-FFF2-40B4-BE49-F238E27FC236}">
                  <a16:creationId xmlns:a16="http://schemas.microsoft.com/office/drawing/2014/main" id="{7995434E-F2B8-BE2E-51F3-01E52FBDCDEE}"/>
                </a:ext>
              </a:extLst>
            </p:cNvPr>
            <p:cNvCxnSpPr/>
            <p:nvPr/>
          </p:nvCxnSpPr>
          <p:spPr>
            <a:xfrm>
              <a:off x="15538012" y="23750562"/>
              <a:ext cx="2218584" cy="0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箭头连接符 69">
              <a:extLst>
                <a:ext uri="{FF2B5EF4-FFF2-40B4-BE49-F238E27FC236}">
                  <a16:creationId xmlns:a16="http://schemas.microsoft.com/office/drawing/2014/main" id="{1232C65C-F42C-97BC-0E21-7288E16A5228}"/>
                </a:ext>
              </a:extLst>
            </p:cNvPr>
            <p:cNvCxnSpPr>
              <a:cxnSpLocks/>
            </p:cNvCxnSpPr>
            <p:nvPr/>
          </p:nvCxnSpPr>
          <p:spPr>
            <a:xfrm>
              <a:off x="14905292" y="22355393"/>
              <a:ext cx="0" cy="3269059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箭头连接符 70">
              <a:extLst>
                <a:ext uri="{FF2B5EF4-FFF2-40B4-BE49-F238E27FC236}">
                  <a16:creationId xmlns:a16="http://schemas.microsoft.com/office/drawing/2014/main" id="{3EC2BBE4-DE7F-A8B9-89E5-B4BCDA70B6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970348" y="23750562"/>
              <a:ext cx="1996855" cy="0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箭头连接符 71">
              <a:extLst>
                <a:ext uri="{FF2B5EF4-FFF2-40B4-BE49-F238E27FC236}">
                  <a16:creationId xmlns:a16="http://schemas.microsoft.com/office/drawing/2014/main" id="{534E3F69-6C3B-5689-4E18-768C161366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27338" y="23483771"/>
              <a:ext cx="1996855" cy="0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D75C8556-53D9-FBF6-FAD0-34BCAD3B0C06}"/>
                </a:ext>
              </a:extLst>
            </p:cNvPr>
            <p:cNvSpPr txBox="1"/>
            <p:nvPr/>
          </p:nvSpPr>
          <p:spPr>
            <a:xfrm rot="16200000">
              <a:off x="11203629" y="21907822"/>
              <a:ext cx="17668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CD14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7F1BE04E-8103-D667-12D6-8C8B2FC6D4FD}"/>
                </a:ext>
              </a:extLst>
            </p:cNvPr>
            <p:cNvSpPr txBox="1"/>
            <p:nvPr/>
          </p:nvSpPr>
          <p:spPr>
            <a:xfrm>
              <a:off x="12414337" y="25017668"/>
              <a:ext cx="2667974" cy="772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HLA-DR 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2CFD7130-E49D-5F10-6290-AD37E29C6F21}"/>
                </a:ext>
              </a:extLst>
            </p:cNvPr>
            <p:cNvSpPr txBox="1"/>
            <p:nvPr/>
          </p:nvSpPr>
          <p:spPr>
            <a:xfrm rot="16200000">
              <a:off x="5258338" y="21764017"/>
              <a:ext cx="17668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CD56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414F805C-62B9-C932-2376-B6DA2911E45C}"/>
                </a:ext>
              </a:extLst>
            </p:cNvPr>
            <p:cNvSpPr txBox="1"/>
            <p:nvPr/>
          </p:nvSpPr>
          <p:spPr>
            <a:xfrm>
              <a:off x="6999701" y="24988336"/>
              <a:ext cx="17668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CD16 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97F765ED-C84B-A598-4F2C-E78F63AA8D83}"/>
                </a:ext>
              </a:extLst>
            </p:cNvPr>
            <p:cNvSpPr txBox="1"/>
            <p:nvPr/>
          </p:nvSpPr>
          <p:spPr>
            <a:xfrm rot="16200000">
              <a:off x="-1260777" y="21881749"/>
              <a:ext cx="17668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CD38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9869672E-6D7A-CC24-C796-35B51C5E444D}"/>
                </a:ext>
              </a:extLst>
            </p:cNvPr>
            <p:cNvSpPr txBox="1"/>
            <p:nvPr/>
          </p:nvSpPr>
          <p:spPr>
            <a:xfrm>
              <a:off x="886534" y="25025801"/>
              <a:ext cx="2262203" cy="772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CD127 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47352846-5FEC-CF28-1346-EF1344277F92}"/>
                </a:ext>
              </a:extLst>
            </p:cNvPr>
            <p:cNvSpPr txBox="1"/>
            <p:nvPr/>
          </p:nvSpPr>
          <p:spPr>
            <a:xfrm rot="16200000">
              <a:off x="16041286" y="21064776"/>
              <a:ext cx="3158160" cy="827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HLA-DR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B5FDF928-1825-9AB2-F14C-150960BDA9D4}"/>
                </a:ext>
              </a:extLst>
            </p:cNvPr>
            <p:cNvSpPr txBox="1"/>
            <p:nvPr/>
          </p:nvSpPr>
          <p:spPr>
            <a:xfrm>
              <a:off x="18281240" y="25004938"/>
              <a:ext cx="2380375" cy="772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CD11c 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DC9D10B1-97A8-38A8-55B1-02783B508991}"/>
                </a:ext>
              </a:extLst>
            </p:cNvPr>
            <p:cNvSpPr txBox="1"/>
            <p:nvPr/>
          </p:nvSpPr>
          <p:spPr>
            <a:xfrm rot="16200000">
              <a:off x="10197622" y="27747015"/>
              <a:ext cx="219917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CD14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9A338B81-947D-642A-C7A3-2AE79292102F}"/>
                </a:ext>
              </a:extLst>
            </p:cNvPr>
            <p:cNvSpPr txBox="1"/>
            <p:nvPr/>
          </p:nvSpPr>
          <p:spPr>
            <a:xfrm>
              <a:off x="12441078" y="30743661"/>
              <a:ext cx="17668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CD16 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3" name="直接箭头连接符 82">
              <a:extLst>
                <a:ext uri="{FF2B5EF4-FFF2-40B4-BE49-F238E27FC236}">
                  <a16:creationId xmlns:a16="http://schemas.microsoft.com/office/drawing/2014/main" id="{22D84AAA-DCC3-3F5F-DDBA-2DD14B9FF3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11574" y="16157268"/>
              <a:ext cx="8645324" cy="14947733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4" name="组合 83">
              <a:extLst>
                <a:ext uri="{FF2B5EF4-FFF2-40B4-BE49-F238E27FC236}">
                  <a16:creationId xmlns:a16="http://schemas.microsoft.com/office/drawing/2014/main" id="{04216C91-D373-E69E-2632-AB21732CF82C}"/>
                </a:ext>
              </a:extLst>
            </p:cNvPr>
            <p:cNvGrpSpPr/>
            <p:nvPr/>
          </p:nvGrpSpPr>
          <p:grpSpPr>
            <a:xfrm>
              <a:off x="17285026" y="26652017"/>
              <a:ext cx="16901838" cy="9996490"/>
              <a:chOff x="15651049" y="32810351"/>
              <a:chExt cx="16901838" cy="9996490"/>
            </a:xfrm>
          </p:grpSpPr>
          <p:sp>
            <p:nvSpPr>
              <p:cNvPr id="85" name="文本框 108">
                <a:extLst>
                  <a:ext uri="{FF2B5EF4-FFF2-40B4-BE49-F238E27FC236}">
                    <a16:creationId xmlns:a16="http://schemas.microsoft.com/office/drawing/2014/main" id="{A7D6F4C9-4B75-F0ED-A639-6951B9E0D7E7}"/>
                  </a:ext>
                </a:extLst>
              </p:cNvPr>
              <p:cNvSpPr txBox="1"/>
              <p:nvPr/>
            </p:nvSpPr>
            <p:spPr>
              <a:xfrm>
                <a:off x="21997174" y="37263336"/>
                <a:ext cx="218986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CD45RA </a:t>
                </a:r>
                <a:endParaRPr lang="zh-CN" altLang="en-US" sz="3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86" name="图片 85">
                <a:extLst>
                  <a:ext uri="{FF2B5EF4-FFF2-40B4-BE49-F238E27FC236}">
                    <a16:creationId xmlns:a16="http://schemas.microsoft.com/office/drawing/2014/main" id="{C07823D6-96FE-141D-ED17-A2B3820CC2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1175519" y="32881555"/>
                <a:ext cx="5378561" cy="4791446"/>
              </a:xfrm>
              <a:prstGeom prst="rect">
                <a:avLst/>
              </a:prstGeom>
            </p:spPr>
          </p:pic>
          <p:pic>
            <p:nvPicPr>
              <p:cNvPr id="87" name="图片 86">
                <a:extLst>
                  <a:ext uri="{FF2B5EF4-FFF2-40B4-BE49-F238E27FC236}">
                    <a16:creationId xmlns:a16="http://schemas.microsoft.com/office/drawing/2014/main" id="{3121F958-061B-6A83-C283-FF69BE7570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7174326" y="32841399"/>
                <a:ext cx="5378561" cy="4791446"/>
              </a:xfrm>
              <a:prstGeom prst="rect">
                <a:avLst/>
              </a:prstGeom>
            </p:spPr>
          </p:pic>
          <p:pic>
            <p:nvPicPr>
              <p:cNvPr id="88" name="图片 87">
                <a:extLst>
                  <a:ext uri="{FF2B5EF4-FFF2-40B4-BE49-F238E27FC236}">
                    <a16:creationId xmlns:a16="http://schemas.microsoft.com/office/drawing/2014/main" id="{61F36B2D-E46B-AE60-39DE-5729FD4AB8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5651049" y="32810351"/>
                <a:ext cx="5378561" cy="4791446"/>
              </a:xfrm>
              <a:prstGeom prst="rect">
                <a:avLst/>
              </a:prstGeom>
            </p:spPr>
          </p:pic>
          <p:pic>
            <p:nvPicPr>
              <p:cNvPr id="89" name="图片 88">
                <a:extLst>
                  <a:ext uri="{FF2B5EF4-FFF2-40B4-BE49-F238E27FC236}">
                    <a16:creationId xmlns:a16="http://schemas.microsoft.com/office/drawing/2014/main" id="{2F9AD6D7-9BC8-A792-11EE-40FBE49D58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7571988" y="37776907"/>
                <a:ext cx="5495486" cy="4791446"/>
              </a:xfrm>
              <a:prstGeom prst="rect">
                <a:avLst/>
              </a:prstGeom>
            </p:spPr>
          </p:pic>
          <p:pic>
            <p:nvPicPr>
              <p:cNvPr id="90" name="图片 89">
                <a:extLst>
                  <a:ext uri="{FF2B5EF4-FFF2-40B4-BE49-F238E27FC236}">
                    <a16:creationId xmlns:a16="http://schemas.microsoft.com/office/drawing/2014/main" id="{B4C9C642-BD0E-89FE-6FD9-4DE633B6C6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3806336" y="37776907"/>
                <a:ext cx="5495486" cy="4791446"/>
              </a:xfrm>
              <a:prstGeom prst="rect">
                <a:avLst/>
              </a:prstGeom>
            </p:spPr>
          </p:pic>
          <p:sp>
            <p:nvSpPr>
              <p:cNvPr id="91" name="文本框 90">
                <a:extLst>
                  <a:ext uri="{FF2B5EF4-FFF2-40B4-BE49-F238E27FC236}">
                    <a16:creationId xmlns:a16="http://schemas.microsoft.com/office/drawing/2014/main" id="{B3DC6DA9-03FF-8C64-6E80-6385DC430C07}"/>
                  </a:ext>
                </a:extLst>
              </p:cNvPr>
              <p:cNvSpPr txBox="1"/>
              <p:nvPr/>
            </p:nvSpPr>
            <p:spPr>
              <a:xfrm rot="16200000">
                <a:off x="20821353" y="34509125"/>
                <a:ext cx="176686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CD27 </a:t>
                </a:r>
                <a:endParaRPr lang="zh-CN" altLang="en-US" sz="3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2" name="文本框 108">
                <a:extLst>
                  <a:ext uri="{FF2B5EF4-FFF2-40B4-BE49-F238E27FC236}">
                    <a16:creationId xmlns:a16="http://schemas.microsoft.com/office/drawing/2014/main" id="{17D42DC6-EB2E-436E-2FD7-0103F4AFB0C2}"/>
                  </a:ext>
                </a:extLst>
              </p:cNvPr>
              <p:cNvSpPr txBox="1"/>
              <p:nvPr/>
            </p:nvSpPr>
            <p:spPr>
              <a:xfrm>
                <a:off x="28078331" y="37263335"/>
                <a:ext cx="218986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CCR7 </a:t>
                </a:r>
                <a:endParaRPr lang="zh-CN" altLang="en-US" sz="3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3" name="文本框 92">
                <a:extLst>
                  <a:ext uri="{FF2B5EF4-FFF2-40B4-BE49-F238E27FC236}">
                    <a16:creationId xmlns:a16="http://schemas.microsoft.com/office/drawing/2014/main" id="{3D30CE40-F063-D6D4-B1D0-396CC5EE68C0}"/>
                  </a:ext>
                </a:extLst>
              </p:cNvPr>
              <p:cNvSpPr txBox="1"/>
              <p:nvPr/>
            </p:nvSpPr>
            <p:spPr>
              <a:xfrm rot="16200000">
                <a:off x="26270700" y="33940708"/>
                <a:ext cx="2945727" cy="8274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CD45RA</a:t>
                </a:r>
                <a:endParaRPr lang="zh-CN" altLang="en-US" sz="3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4" name="文本框 93">
                <a:extLst>
                  <a:ext uri="{FF2B5EF4-FFF2-40B4-BE49-F238E27FC236}">
                    <a16:creationId xmlns:a16="http://schemas.microsoft.com/office/drawing/2014/main" id="{8DB36DB3-2473-14F9-D482-36CD4361A66F}"/>
                  </a:ext>
                </a:extLst>
              </p:cNvPr>
              <p:cNvSpPr txBox="1"/>
              <p:nvPr/>
            </p:nvSpPr>
            <p:spPr>
              <a:xfrm rot="16200000">
                <a:off x="15261680" y="34379267"/>
                <a:ext cx="176686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CD27 </a:t>
                </a:r>
                <a:endParaRPr lang="zh-CN" altLang="en-US" sz="3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5" name="文本框 108">
                <a:extLst>
                  <a:ext uri="{FF2B5EF4-FFF2-40B4-BE49-F238E27FC236}">
                    <a16:creationId xmlns:a16="http://schemas.microsoft.com/office/drawing/2014/main" id="{31A22797-E24A-1392-1C41-76D987DBAD25}"/>
                  </a:ext>
                </a:extLst>
              </p:cNvPr>
              <p:cNvSpPr txBox="1"/>
              <p:nvPr/>
            </p:nvSpPr>
            <p:spPr>
              <a:xfrm>
                <a:off x="16532849" y="37192132"/>
                <a:ext cx="218986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CCR7 </a:t>
                </a:r>
                <a:endParaRPr lang="zh-CN" altLang="en-US" sz="3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6" name="文本框 95">
                <a:extLst>
                  <a:ext uri="{FF2B5EF4-FFF2-40B4-BE49-F238E27FC236}">
                    <a16:creationId xmlns:a16="http://schemas.microsoft.com/office/drawing/2014/main" id="{9DDBFE58-E8A5-5046-B4EC-6119246C0DCA}"/>
                  </a:ext>
                </a:extLst>
              </p:cNvPr>
              <p:cNvSpPr txBox="1"/>
              <p:nvPr/>
            </p:nvSpPr>
            <p:spPr>
              <a:xfrm rot="16200000">
                <a:off x="23195474" y="39070483"/>
                <a:ext cx="2482377" cy="8242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FSC-W </a:t>
                </a:r>
                <a:endParaRPr lang="zh-CN" altLang="en-US" sz="3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7" name="文本框 108">
                <a:extLst>
                  <a:ext uri="{FF2B5EF4-FFF2-40B4-BE49-F238E27FC236}">
                    <a16:creationId xmlns:a16="http://schemas.microsoft.com/office/drawing/2014/main" id="{AD4870E4-C5B8-8960-9C9B-C84ED76B71EA}"/>
                  </a:ext>
                </a:extLst>
              </p:cNvPr>
              <p:cNvSpPr txBox="1"/>
              <p:nvPr/>
            </p:nvSpPr>
            <p:spPr>
              <a:xfrm>
                <a:off x="24848765" y="42222066"/>
                <a:ext cx="218986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CCR7 </a:t>
                </a:r>
                <a:endParaRPr lang="zh-CN" altLang="en-US" sz="3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8" name="文本框 97">
                <a:extLst>
                  <a:ext uri="{FF2B5EF4-FFF2-40B4-BE49-F238E27FC236}">
                    <a16:creationId xmlns:a16="http://schemas.microsoft.com/office/drawing/2014/main" id="{E778977E-12D0-FBD3-A94A-BAC8A37C4C4C}"/>
                  </a:ext>
                </a:extLst>
              </p:cNvPr>
              <p:cNvSpPr txBox="1"/>
              <p:nvPr/>
            </p:nvSpPr>
            <p:spPr>
              <a:xfrm rot="16200000">
                <a:off x="16892150" y="39112589"/>
                <a:ext cx="2268186" cy="8274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FSC-W </a:t>
                </a:r>
                <a:endParaRPr lang="zh-CN" altLang="en-US" sz="3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9" name="文本框 108">
                <a:extLst>
                  <a:ext uri="{FF2B5EF4-FFF2-40B4-BE49-F238E27FC236}">
                    <a16:creationId xmlns:a16="http://schemas.microsoft.com/office/drawing/2014/main" id="{EAC59B45-1E1A-581B-9908-50565D834E41}"/>
                  </a:ext>
                </a:extLst>
              </p:cNvPr>
              <p:cNvSpPr txBox="1"/>
              <p:nvPr/>
            </p:nvSpPr>
            <p:spPr>
              <a:xfrm>
                <a:off x="18585084" y="42158688"/>
                <a:ext cx="218986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CCR7 </a:t>
                </a:r>
                <a:endParaRPr lang="zh-CN" altLang="en-US" sz="3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0" name="文本框 99">
                <a:extLst>
                  <a:ext uri="{FF2B5EF4-FFF2-40B4-BE49-F238E27FC236}">
                    <a16:creationId xmlns:a16="http://schemas.microsoft.com/office/drawing/2014/main" id="{0DD4E40D-4393-617C-68B4-032AAD9BAF56}"/>
                  </a:ext>
                </a:extLst>
              </p:cNvPr>
              <p:cNvSpPr txBox="1"/>
              <p:nvPr/>
            </p:nvSpPr>
            <p:spPr>
              <a:xfrm>
                <a:off x="20246946" y="39140064"/>
                <a:ext cx="2330904" cy="7724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 em2</a:t>
                </a:r>
                <a:endParaRPr lang="zh-CN" altLang="en-US" sz="3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1" name="文本框 100">
                <a:extLst>
                  <a:ext uri="{FF2B5EF4-FFF2-40B4-BE49-F238E27FC236}">
                    <a16:creationId xmlns:a16="http://schemas.microsoft.com/office/drawing/2014/main" id="{874FB03A-CB03-A961-D302-F085CCC18D29}"/>
                  </a:ext>
                </a:extLst>
              </p:cNvPr>
              <p:cNvSpPr txBox="1"/>
              <p:nvPr/>
            </p:nvSpPr>
            <p:spPr>
              <a:xfrm>
                <a:off x="17168805" y="35629241"/>
                <a:ext cx="2013412" cy="7724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 em1</a:t>
                </a:r>
                <a:endParaRPr lang="zh-CN" altLang="en-US" sz="3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2" name="文本框 101">
                <a:extLst>
                  <a:ext uri="{FF2B5EF4-FFF2-40B4-BE49-F238E27FC236}">
                    <a16:creationId xmlns:a16="http://schemas.microsoft.com/office/drawing/2014/main" id="{3AC5DC8B-A609-5A6A-4942-460C5415D33C}"/>
                  </a:ext>
                </a:extLst>
              </p:cNvPr>
              <p:cNvSpPr txBox="1"/>
              <p:nvPr/>
            </p:nvSpPr>
            <p:spPr>
              <a:xfrm>
                <a:off x="29712228" y="33623813"/>
                <a:ext cx="2649795" cy="7724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 naive</a:t>
                </a:r>
                <a:endParaRPr lang="zh-CN" altLang="en-US" sz="3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3" name="文本框 102">
                <a:extLst>
                  <a:ext uri="{FF2B5EF4-FFF2-40B4-BE49-F238E27FC236}">
                    <a16:creationId xmlns:a16="http://schemas.microsoft.com/office/drawing/2014/main" id="{22938505-848D-4052-692F-A00C5AE96779}"/>
                  </a:ext>
                </a:extLst>
              </p:cNvPr>
              <p:cNvSpPr txBox="1"/>
              <p:nvPr/>
            </p:nvSpPr>
            <p:spPr>
              <a:xfrm>
                <a:off x="19307925" y="33648233"/>
                <a:ext cx="153995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Tcm</a:t>
                </a:r>
                <a:endParaRPr lang="zh-CN" altLang="en-US" sz="3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4" name="文本框 103">
                <a:extLst>
                  <a:ext uri="{FF2B5EF4-FFF2-40B4-BE49-F238E27FC236}">
                    <a16:creationId xmlns:a16="http://schemas.microsoft.com/office/drawing/2014/main" id="{E66DF71E-09E4-7EC5-5845-EE15A229404E}"/>
                  </a:ext>
                </a:extLst>
              </p:cNvPr>
              <p:cNvSpPr txBox="1"/>
              <p:nvPr/>
            </p:nvSpPr>
            <p:spPr>
              <a:xfrm>
                <a:off x="18954705" y="41001728"/>
                <a:ext cx="2074904" cy="777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 em3</a:t>
                </a:r>
                <a:endParaRPr lang="zh-CN" altLang="en-US" sz="3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5" name="文本框 104">
                <a:extLst>
                  <a:ext uri="{FF2B5EF4-FFF2-40B4-BE49-F238E27FC236}">
                    <a16:creationId xmlns:a16="http://schemas.microsoft.com/office/drawing/2014/main" id="{93DABCD3-BA1B-3044-CC86-7D66920314F8}"/>
                  </a:ext>
                </a:extLst>
              </p:cNvPr>
              <p:cNvSpPr txBox="1"/>
              <p:nvPr/>
            </p:nvSpPr>
            <p:spPr>
              <a:xfrm>
                <a:off x="26415099" y="38960163"/>
                <a:ext cx="2605560" cy="7724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 </a:t>
                </a:r>
                <a:r>
                  <a:rPr lang="en-US" altLang="zh-CN" sz="32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emra</a:t>
                </a:r>
                <a:endParaRPr lang="zh-CN" altLang="en-US" sz="3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aphicFrame>
        <p:nvGraphicFramePr>
          <p:cNvPr id="126" name="表格 125">
            <a:extLst>
              <a:ext uri="{FF2B5EF4-FFF2-40B4-BE49-F238E27FC236}">
                <a16:creationId xmlns:a16="http://schemas.microsoft.com/office/drawing/2014/main" id="{8F76BC99-440A-1581-C6EC-6792C56C8C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890495"/>
              </p:ext>
            </p:extLst>
          </p:nvPr>
        </p:nvGraphicFramePr>
        <p:xfrm>
          <a:off x="455245" y="1762064"/>
          <a:ext cx="8445859" cy="2139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99194">
                  <a:extLst>
                    <a:ext uri="{9D8B030D-6E8A-4147-A177-3AD203B41FA5}">
                      <a16:colId xmlns:a16="http://schemas.microsoft.com/office/drawing/2014/main" val="1116826272"/>
                    </a:ext>
                  </a:extLst>
                </a:gridCol>
                <a:gridCol w="5246665">
                  <a:extLst>
                    <a:ext uri="{9D8B030D-6E8A-4147-A177-3AD203B41FA5}">
                      <a16:colId xmlns:a16="http://schemas.microsoft.com/office/drawing/2014/main" val="3213670871"/>
                    </a:ext>
                  </a:extLst>
                </a:gridCol>
              </a:tblGrid>
              <a:tr h="1181770">
                <a:tc gridSpan="2">
                  <a:txBody>
                    <a:bodyPr/>
                    <a:lstStyle/>
                    <a:p>
                      <a:pPr marL="0" marR="0" lvl="0" indent="0" algn="ctr" defTabSz="34002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7200" dirty="0"/>
                        <a:t>Penal </a:t>
                      </a:r>
                      <a:endParaRPr lang="zh-CN" altLang="en-US" sz="7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425963"/>
                  </a:ext>
                </a:extLst>
              </a:tr>
              <a:tr h="1181770">
                <a:tc>
                  <a:txBody>
                    <a:bodyPr/>
                    <a:lstStyle/>
                    <a:p>
                      <a:r>
                        <a:rPr lang="en-US" altLang="zh-CN" sz="7200" dirty="0"/>
                        <a:t>CD3</a:t>
                      </a:r>
                      <a:endParaRPr lang="zh-CN" altLang="en-US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7200" dirty="0"/>
                        <a:t>PE-cy7</a:t>
                      </a:r>
                      <a:endParaRPr lang="zh-CN" altLang="en-US" sz="7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570831"/>
                  </a:ext>
                </a:extLst>
              </a:tr>
              <a:tr h="1181770">
                <a:tc>
                  <a:txBody>
                    <a:bodyPr/>
                    <a:lstStyle/>
                    <a:p>
                      <a:pPr marL="0" marR="0" lvl="0" indent="0" algn="l" defTabSz="34002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7200" dirty="0"/>
                        <a:t>CD4</a:t>
                      </a:r>
                      <a:endParaRPr lang="zh-CN" altLang="en-US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7200" dirty="0"/>
                        <a:t>BUV496</a:t>
                      </a:r>
                      <a:endParaRPr lang="zh-CN" altLang="en-US" sz="7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660639"/>
                  </a:ext>
                </a:extLst>
              </a:tr>
              <a:tr h="1181770">
                <a:tc>
                  <a:txBody>
                    <a:bodyPr/>
                    <a:lstStyle/>
                    <a:p>
                      <a:r>
                        <a:rPr lang="en-US" altLang="zh-CN" sz="7200" dirty="0"/>
                        <a:t>CD8</a:t>
                      </a:r>
                      <a:endParaRPr lang="zh-CN" altLang="en-US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002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7200" dirty="0"/>
                        <a:t>PerCP-Cy5.5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568965"/>
                  </a:ext>
                </a:extLst>
              </a:tr>
              <a:tr h="1181770">
                <a:tc>
                  <a:txBody>
                    <a:bodyPr/>
                    <a:lstStyle/>
                    <a:p>
                      <a:r>
                        <a:rPr lang="en-US" altLang="zh-CN" sz="7200" dirty="0"/>
                        <a:t>CD19</a:t>
                      </a:r>
                      <a:endParaRPr lang="zh-CN" altLang="en-US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7200" dirty="0"/>
                        <a:t>PE-cy5</a:t>
                      </a:r>
                      <a:endParaRPr lang="zh-CN" altLang="en-US" sz="7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47200"/>
                  </a:ext>
                </a:extLst>
              </a:tr>
              <a:tr h="1181770">
                <a:tc>
                  <a:txBody>
                    <a:bodyPr/>
                    <a:lstStyle/>
                    <a:p>
                      <a:r>
                        <a:rPr lang="en-US" altLang="zh-CN" sz="7200" dirty="0"/>
                        <a:t>CD14</a:t>
                      </a:r>
                      <a:endParaRPr lang="zh-CN" altLang="en-US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7200" dirty="0"/>
                        <a:t>APC</a:t>
                      </a:r>
                      <a:endParaRPr lang="zh-CN" altLang="en-US" sz="7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0792"/>
                  </a:ext>
                </a:extLst>
              </a:tr>
              <a:tr h="1181770">
                <a:tc>
                  <a:txBody>
                    <a:bodyPr/>
                    <a:lstStyle/>
                    <a:p>
                      <a:r>
                        <a:rPr lang="en-US" altLang="zh-CN" sz="7200" dirty="0"/>
                        <a:t>CD15</a:t>
                      </a:r>
                      <a:endParaRPr lang="zh-CN" altLang="en-US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7200" dirty="0"/>
                        <a:t>BV605</a:t>
                      </a:r>
                      <a:endParaRPr lang="zh-CN" altLang="en-US" sz="7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57252"/>
                  </a:ext>
                </a:extLst>
              </a:tr>
              <a:tr h="1181770">
                <a:tc>
                  <a:txBody>
                    <a:bodyPr/>
                    <a:lstStyle/>
                    <a:p>
                      <a:r>
                        <a:rPr lang="en-US" altLang="zh-CN" sz="7200" dirty="0"/>
                        <a:t>CD16</a:t>
                      </a:r>
                      <a:endParaRPr lang="zh-CN" altLang="en-US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7200" dirty="0"/>
                        <a:t>BV786</a:t>
                      </a:r>
                      <a:endParaRPr lang="zh-CN" altLang="en-US" sz="7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570706"/>
                  </a:ext>
                </a:extLst>
              </a:tr>
              <a:tr h="1181770">
                <a:tc>
                  <a:txBody>
                    <a:bodyPr/>
                    <a:lstStyle/>
                    <a:p>
                      <a:r>
                        <a:rPr lang="en-US" altLang="zh-CN" sz="7200" dirty="0"/>
                        <a:t>HLA-DR</a:t>
                      </a:r>
                      <a:endParaRPr lang="zh-CN" altLang="en-US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7200" dirty="0"/>
                        <a:t>APC-cy7</a:t>
                      </a:r>
                      <a:endParaRPr lang="zh-CN" altLang="en-US" sz="7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40825"/>
                  </a:ext>
                </a:extLst>
              </a:tr>
              <a:tr h="1071910">
                <a:tc>
                  <a:txBody>
                    <a:bodyPr/>
                    <a:lstStyle/>
                    <a:p>
                      <a:r>
                        <a:rPr lang="en-US" altLang="zh-CN" sz="7200" dirty="0"/>
                        <a:t>CCR7</a:t>
                      </a:r>
                      <a:endParaRPr lang="zh-CN" altLang="en-US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7200" dirty="0"/>
                        <a:t>AF700</a:t>
                      </a:r>
                      <a:endParaRPr lang="zh-CN" altLang="en-US" sz="7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286705"/>
                  </a:ext>
                </a:extLst>
              </a:tr>
              <a:tr h="1181770">
                <a:tc>
                  <a:txBody>
                    <a:bodyPr/>
                    <a:lstStyle/>
                    <a:p>
                      <a:r>
                        <a:rPr lang="en-US" altLang="zh-CN" sz="7200" dirty="0"/>
                        <a:t>CD45RA</a:t>
                      </a:r>
                      <a:endParaRPr lang="zh-CN" altLang="en-US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7200" dirty="0"/>
                        <a:t>BV510</a:t>
                      </a:r>
                      <a:endParaRPr lang="zh-CN" altLang="en-US" sz="7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548277"/>
                  </a:ext>
                </a:extLst>
              </a:tr>
              <a:tr h="1181770">
                <a:tc>
                  <a:txBody>
                    <a:bodyPr/>
                    <a:lstStyle/>
                    <a:p>
                      <a:r>
                        <a:rPr lang="en-US" altLang="zh-CN" sz="7200" dirty="0"/>
                        <a:t>CD27</a:t>
                      </a:r>
                      <a:endParaRPr lang="zh-CN" altLang="en-US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7200" dirty="0"/>
                        <a:t>BV650</a:t>
                      </a:r>
                      <a:endParaRPr lang="zh-CN" altLang="en-US" sz="7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010102"/>
                  </a:ext>
                </a:extLst>
              </a:tr>
              <a:tr h="1181770">
                <a:tc>
                  <a:txBody>
                    <a:bodyPr/>
                    <a:lstStyle/>
                    <a:p>
                      <a:r>
                        <a:rPr lang="en-US" altLang="zh-CN" sz="7200" dirty="0"/>
                        <a:t>CD127</a:t>
                      </a:r>
                      <a:endParaRPr lang="zh-CN" altLang="en-US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7200" dirty="0"/>
                        <a:t>BV421</a:t>
                      </a:r>
                      <a:endParaRPr lang="zh-CN" altLang="en-US" sz="7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783515"/>
                  </a:ext>
                </a:extLst>
              </a:tr>
              <a:tr h="1181770">
                <a:tc>
                  <a:txBody>
                    <a:bodyPr/>
                    <a:lstStyle/>
                    <a:p>
                      <a:r>
                        <a:rPr lang="en-US" altLang="zh-CN" sz="7200" dirty="0"/>
                        <a:t>CD56</a:t>
                      </a:r>
                      <a:endParaRPr lang="zh-CN" altLang="en-US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7200" dirty="0"/>
                        <a:t>PE594</a:t>
                      </a:r>
                      <a:endParaRPr lang="zh-CN" altLang="en-US" sz="7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768364"/>
                  </a:ext>
                </a:extLst>
              </a:tr>
              <a:tr h="1181770">
                <a:tc>
                  <a:txBody>
                    <a:bodyPr/>
                    <a:lstStyle/>
                    <a:p>
                      <a:r>
                        <a:rPr lang="en-US" altLang="zh-CN" sz="7200" dirty="0"/>
                        <a:t>CD38</a:t>
                      </a:r>
                      <a:endParaRPr lang="zh-CN" altLang="en-US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7200" dirty="0"/>
                        <a:t>PE</a:t>
                      </a:r>
                      <a:endParaRPr lang="zh-CN" altLang="en-US" sz="7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890261"/>
                  </a:ext>
                </a:extLst>
              </a:tr>
              <a:tr h="1181770">
                <a:tc>
                  <a:txBody>
                    <a:bodyPr/>
                    <a:lstStyle/>
                    <a:p>
                      <a:r>
                        <a:rPr lang="en-US" altLang="zh-CN" sz="7200" dirty="0"/>
                        <a:t>CD11b</a:t>
                      </a:r>
                      <a:endParaRPr lang="zh-CN" altLang="en-US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3613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7200" dirty="0"/>
                        <a:t>BUV396</a:t>
                      </a:r>
                      <a:endParaRPr lang="zh-CN" altLang="en-US" sz="7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176592"/>
                  </a:ext>
                </a:extLst>
              </a:tr>
              <a:tr h="1181770">
                <a:tc>
                  <a:txBody>
                    <a:bodyPr/>
                    <a:lstStyle/>
                    <a:p>
                      <a:r>
                        <a:rPr lang="en-US" altLang="zh-CN" sz="7200" dirty="0"/>
                        <a:t>FITC </a:t>
                      </a:r>
                      <a:endParaRPr lang="zh-CN" altLang="en-US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7200" dirty="0"/>
                        <a:t>CD25</a:t>
                      </a:r>
                      <a:endParaRPr lang="zh-CN" altLang="en-US" sz="7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459817"/>
                  </a:ext>
                </a:extLst>
              </a:tr>
              <a:tr h="1181770">
                <a:tc>
                  <a:txBody>
                    <a:bodyPr/>
                    <a:lstStyle/>
                    <a:p>
                      <a:r>
                        <a:rPr lang="en-US" altLang="zh-CN" sz="7200" dirty="0"/>
                        <a:t>CD11c</a:t>
                      </a:r>
                      <a:endParaRPr lang="zh-CN" altLang="en-US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7200" dirty="0"/>
                        <a:t>BV711</a:t>
                      </a:r>
                      <a:endParaRPr lang="zh-CN" altLang="en-US" sz="7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532342"/>
                  </a:ext>
                </a:extLst>
              </a:tr>
            </a:tbl>
          </a:graphicData>
        </a:graphic>
      </p:graphicFrame>
      <p:sp>
        <p:nvSpPr>
          <p:cNvPr id="130" name="文本框 129">
            <a:extLst>
              <a:ext uri="{FF2B5EF4-FFF2-40B4-BE49-F238E27FC236}">
                <a16:creationId xmlns:a16="http://schemas.microsoft.com/office/drawing/2014/main" id="{859B0160-9807-AB84-3B5A-4C01089328FE}"/>
              </a:ext>
            </a:extLst>
          </p:cNvPr>
          <p:cNvSpPr txBox="1">
            <a:spLocks noChangeAspect="1"/>
          </p:cNvSpPr>
          <p:nvPr/>
        </p:nvSpPr>
        <p:spPr>
          <a:xfrm>
            <a:off x="195328" y="244612"/>
            <a:ext cx="59909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6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文本框 130">
            <a:extLst>
              <a:ext uri="{FF2B5EF4-FFF2-40B4-BE49-F238E27FC236}">
                <a16:creationId xmlns:a16="http://schemas.microsoft.com/office/drawing/2014/main" id="{BB4296F9-1DA1-ADE4-3901-C94A4C29921D}"/>
              </a:ext>
            </a:extLst>
          </p:cNvPr>
          <p:cNvSpPr txBox="1">
            <a:spLocks noChangeAspect="1"/>
          </p:cNvSpPr>
          <p:nvPr/>
        </p:nvSpPr>
        <p:spPr>
          <a:xfrm>
            <a:off x="9812703" y="201045"/>
            <a:ext cx="59909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6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文本框 126">
            <a:extLst>
              <a:ext uri="{FF2B5EF4-FFF2-40B4-BE49-F238E27FC236}">
                <a16:creationId xmlns:a16="http://schemas.microsoft.com/office/drawing/2014/main" id="{2278B05D-961D-0AF3-15C4-0411A12F916D}"/>
              </a:ext>
            </a:extLst>
          </p:cNvPr>
          <p:cNvSpPr txBox="1"/>
          <p:nvPr/>
        </p:nvSpPr>
        <p:spPr>
          <a:xfrm>
            <a:off x="19113453" y="14745252"/>
            <a:ext cx="28519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cs typeface="Arial" panose="020B0604020202020204" pitchFamily="34" charset="0"/>
              </a:rPr>
              <a:t>Monocytes</a:t>
            </a:r>
            <a:endParaRPr lang="zh-CN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文本框 128">
            <a:extLst>
              <a:ext uri="{FF2B5EF4-FFF2-40B4-BE49-F238E27FC236}">
                <a16:creationId xmlns:a16="http://schemas.microsoft.com/office/drawing/2014/main" id="{5B9EA798-5E69-6836-AAA9-DE997D8C2ED9}"/>
              </a:ext>
            </a:extLst>
          </p:cNvPr>
          <p:cNvSpPr txBox="1"/>
          <p:nvPr/>
        </p:nvSpPr>
        <p:spPr>
          <a:xfrm>
            <a:off x="12058558" y="16045476"/>
            <a:ext cx="1283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cs typeface="Arial" panose="020B0604020202020204" pitchFamily="34" charset="0"/>
              </a:rPr>
              <a:t>ILCs</a:t>
            </a:r>
            <a:endParaRPr lang="zh-CN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" name="文本框 255">
            <a:extLst>
              <a:ext uri="{FF2B5EF4-FFF2-40B4-BE49-F238E27FC236}">
                <a16:creationId xmlns:a16="http://schemas.microsoft.com/office/drawing/2014/main" id="{ED4CCB9A-FA3A-A106-7C7D-48C136FA455D}"/>
              </a:ext>
            </a:extLst>
          </p:cNvPr>
          <p:cNvSpPr txBox="1"/>
          <p:nvPr/>
        </p:nvSpPr>
        <p:spPr>
          <a:xfrm>
            <a:off x="10079122" y="15068863"/>
            <a:ext cx="23784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cs typeface="Arial" panose="020B0604020202020204" pitchFamily="34" charset="0"/>
              </a:rPr>
              <a:t>Immature </a:t>
            </a:r>
            <a:r>
              <a:rPr lang="en-US" altLang="zh-CN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Graun</a:t>
            </a:r>
            <a:endParaRPr lang="zh-CN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7" name="文本框 256">
            <a:extLst>
              <a:ext uri="{FF2B5EF4-FFF2-40B4-BE49-F238E27FC236}">
                <a16:creationId xmlns:a16="http://schemas.microsoft.com/office/drawing/2014/main" id="{33C8B52B-C477-42D4-3FA1-3AA519ECBBB8}"/>
              </a:ext>
            </a:extLst>
          </p:cNvPr>
          <p:cNvSpPr txBox="1"/>
          <p:nvPr/>
        </p:nvSpPr>
        <p:spPr>
          <a:xfrm>
            <a:off x="23322968" y="15360440"/>
            <a:ext cx="1283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cDC</a:t>
            </a:r>
            <a:endParaRPr lang="zh-CN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8" name="文本框 257">
            <a:extLst>
              <a:ext uri="{FF2B5EF4-FFF2-40B4-BE49-F238E27FC236}">
                <a16:creationId xmlns:a16="http://schemas.microsoft.com/office/drawing/2014/main" id="{F7782CEC-2467-6A27-8E78-47416BAD99DE}"/>
              </a:ext>
            </a:extLst>
          </p:cNvPr>
          <p:cNvSpPr txBox="1"/>
          <p:nvPr/>
        </p:nvSpPr>
        <p:spPr>
          <a:xfrm>
            <a:off x="19373878" y="19116648"/>
            <a:ext cx="23703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cs typeface="Arial" panose="020B0604020202020204" pitchFamily="34" charset="0"/>
              </a:rPr>
              <a:t>Inter-Mono</a:t>
            </a:r>
            <a:endParaRPr lang="zh-CN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9" name="文本框 258">
            <a:extLst>
              <a:ext uri="{FF2B5EF4-FFF2-40B4-BE49-F238E27FC236}">
                <a16:creationId xmlns:a16="http://schemas.microsoft.com/office/drawing/2014/main" id="{33B1446D-C88E-CFCB-1E27-A9FCA5E9814C}"/>
              </a:ext>
            </a:extLst>
          </p:cNvPr>
          <p:cNvSpPr txBox="1"/>
          <p:nvPr/>
        </p:nvSpPr>
        <p:spPr>
          <a:xfrm>
            <a:off x="19309199" y="21680119"/>
            <a:ext cx="23703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cs typeface="Arial" panose="020B0604020202020204" pitchFamily="34" charset="0"/>
              </a:rPr>
              <a:t>Nc-Mono</a:t>
            </a:r>
            <a:endParaRPr lang="zh-CN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0" name="文本框 259">
            <a:extLst>
              <a:ext uri="{FF2B5EF4-FFF2-40B4-BE49-F238E27FC236}">
                <a16:creationId xmlns:a16="http://schemas.microsoft.com/office/drawing/2014/main" id="{35CE0491-617A-5BAD-8DEE-A0830FCD1144}"/>
              </a:ext>
            </a:extLst>
          </p:cNvPr>
          <p:cNvSpPr txBox="1"/>
          <p:nvPr/>
        </p:nvSpPr>
        <p:spPr>
          <a:xfrm>
            <a:off x="17940191" y="19696480"/>
            <a:ext cx="23703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cs typeface="Arial" panose="020B0604020202020204" pitchFamily="34" charset="0"/>
              </a:rPr>
              <a:t>C-Mono</a:t>
            </a:r>
            <a:endParaRPr lang="zh-CN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1" name="文本框 260">
            <a:extLst>
              <a:ext uri="{FF2B5EF4-FFF2-40B4-BE49-F238E27FC236}">
                <a16:creationId xmlns:a16="http://schemas.microsoft.com/office/drawing/2014/main" id="{719AE6CB-054E-B848-E0ED-522179DDAD8C}"/>
              </a:ext>
            </a:extLst>
          </p:cNvPr>
          <p:cNvSpPr txBox="1"/>
          <p:nvPr/>
        </p:nvSpPr>
        <p:spPr>
          <a:xfrm>
            <a:off x="11228244" y="24504043"/>
            <a:ext cx="23703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cs typeface="Arial" panose="020B0604020202020204" pitchFamily="34" charset="0"/>
              </a:rPr>
              <a:t>NKT </a:t>
            </a:r>
            <a:endParaRPr lang="zh-CN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2" name="文本框 261">
            <a:extLst>
              <a:ext uri="{FF2B5EF4-FFF2-40B4-BE49-F238E27FC236}">
                <a16:creationId xmlns:a16="http://schemas.microsoft.com/office/drawing/2014/main" id="{B26CF867-1C60-DF01-448B-967A50EB1971}"/>
              </a:ext>
            </a:extLst>
          </p:cNvPr>
          <p:cNvSpPr txBox="1"/>
          <p:nvPr/>
        </p:nvSpPr>
        <p:spPr>
          <a:xfrm>
            <a:off x="12529699" y="25862753"/>
            <a:ext cx="23703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cs typeface="Arial" panose="020B0604020202020204" pitchFamily="34" charset="0"/>
              </a:rPr>
              <a:t>NKs </a:t>
            </a:r>
            <a:endParaRPr lang="zh-CN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3" name="文本框 262">
            <a:extLst>
              <a:ext uri="{FF2B5EF4-FFF2-40B4-BE49-F238E27FC236}">
                <a16:creationId xmlns:a16="http://schemas.microsoft.com/office/drawing/2014/main" id="{4BAF8D59-57C8-F6E7-C861-867300A6825A}"/>
              </a:ext>
            </a:extLst>
          </p:cNvPr>
          <p:cNvSpPr txBox="1"/>
          <p:nvPr/>
        </p:nvSpPr>
        <p:spPr>
          <a:xfrm>
            <a:off x="15067189" y="24406057"/>
            <a:ext cx="23703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NK</a:t>
            </a:r>
            <a:r>
              <a:rPr lang="en-US" altLang="zh-CN" sz="3200" b="1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Bri</a:t>
            </a:r>
            <a:r>
              <a:rPr lang="en-US" altLang="zh-CN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zh-CN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4" name="文本框 263">
            <a:extLst>
              <a:ext uri="{FF2B5EF4-FFF2-40B4-BE49-F238E27FC236}">
                <a16:creationId xmlns:a16="http://schemas.microsoft.com/office/drawing/2014/main" id="{7DE53516-929A-1032-D8D8-B4EDFB698896}"/>
              </a:ext>
            </a:extLst>
          </p:cNvPr>
          <p:cNvSpPr txBox="1"/>
          <p:nvPr/>
        </p:nvSpPr>
        <p:spPr>
          <a:xfrm>
            <a:off x="16240519" y="26426361"/>
            <a:ext cx="23703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NK</a:t>
            </a:r>
            <a:r>
              <a:rPr lang="en-US" altLang="zh-CN" sz="3200" b="1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Dim</a:t>
            </a:r>
            <a:r>
              <a:rPr lang="en-US" altLang="zh-CN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zh-CN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5" name="文本框 264">
            <a:extLst>
              <a:ext uri="{FF2B5EF4-FFF2-40B4-BE49-F238E27FC236}">
                <a16:creationId xmlns:a16="http://schemas.microsoft.com/office/drawing/2014/main" id="{19A1632C-6FDA-A301-94D9-3047BC6D3B8F}"/>
              </a:ext>
            </a:extLst>
          </p:cNvPr>
          <p:cNvSpPr txBox="1"/>
          <p:nvPr/>
        </p:nvSpPr>
        <p:spPr>
          <a:xfrm>
            <a:off x="14572406" y="26656802"/>
            <a:ext cx="23703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NK</a:t>
            </a:r>
            <a:r>
              <a:rPr lang="en-US" altLang="zh-CN" sz="3200" b="1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Uc</a:t>
            </a:r>
            <a:r>
              <a:rPr lang="en-US" altLang="zh-CN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zh-CN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80" name="组合 279">
            <a:extLst>
              <a:ext uri="{FF2B5EF4-FFF2-40B4-BE49-F238E27FC236}">
                <a16:creationId xmlns:a16="http://schemas.microsoft.com/office/drawing/2014/main" id="{FC0D3E76-A75D-2D04-9468-2D490A10FD33}"/>
              </a:ext>
            </a:extLst>
          </p:cNvPr>
          <p:cNvGrpSpPr/>
          <p:nvPr/>
        </p:nvGrpSpPr>
        <p:grpSpPr>
          <a:xfrm>
            <a:off x="1522810" y="28738763"/>
            <a:ext cx="28007075" cy="15583411"/>
            <a:chOff x="1607257" y="30256193"/>
            <a:chExt cx="28962700" cy="16678122"/>
          </a:xfrm>
        </p:grpSpPr>
        <p:graphicFrame>
          <p:nvGraphicFramePr>
            <p:cNvPr id="275" name="对象 274">
              <a:extLst>
                <a:ext uri="{FF2B5EF4-FFF2-40B4-BE49-F238E27FC236}">
                  <a16:creationId xmlns:a16="http://schemas.microsoft.com/office/drawing/2014/main" id="{9284566A-E197-2F49-26AB-E64DFFC1F03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66378801"/>
                </p:ext>
              </p:extLst>
            </p:nvPr>
          </p:nvGraphicFramePr>
          <p:xfrm>
            <a:off x="24129469" y="30382618"/>
            <a:ext cx="6440488" cy="9115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28" imgW="2576411" imgH="3646920" progId="Prism9.Document">
                    <p:embed/>
                  </p:oleObj>
                </mc:Choice>
                <mc:Fallback>
                  <p:oleObj name="Prism 9" r:id="rId28" imgW="2576411" imgH="3646920" progId="Prism9.Document">
                    <p:embed/>
                    <p:pic>
                      <p:nvPicPr>
                        <p:cNvPr id="27" name="对象 26">
                          <a:extLst>
                            <a:ext uri="{FF2B5EF4-FFF2-40B4-BE49-F238E27FC236}">
                              <a16:creationId xmlns:a16="http://schemas.microsoft.com/office/drawing/2014/main" id="{708BB16D-5277-D046-61E7-75422CD339BF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9"/>
                        <a:stretch>
                          <a:fillRect/>
                        </a:stretch>
                      </p:blipFill>
                      <p:spPr>
                        <a:xfrm>
                          <a:off x="24129469" y="30382618"/>
                          <a:ext cx="6440488" cy="91154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79" name="组合 278">
              <a:extLst>
                <a:ext uri="{FF2B5EF4-FFF2-40B4-BE49-F238E27FC236}">
                  <a16:creationId xmlns:a16="http://schemas.microsoft.com/office/drawing/2014/main" id="{834E5190-ECBA-D9CD-403D-1FE14331FCE8}"/>
                </a:ext>
              </a:extLst>
            </p:cNvPr>
            <p:cNvGrpSpPr/>
            <p:nvPr/>
          </p:nvGrpSpPr>
          <p:grpSpPr>
            <a:xfrm>
              <a:off x="1607257" y="30302359"/>
              <a:ext cx="7572633" cy="16143522"/>
              <a:chOff x="2862077" y="26749039"/>
              <a:chExt cx="7572633" cy="16143522"/>
            </a:xfrm>
          </p:grpSpPr>
          <p:graphicFrame>
            <p:nvGraphicFramePr>
              <p:cNvPr id="266" name="对象 265">
                <a:extLst>
                  <a:ext uri="{FF2B5EF4-FFF2-40B4-BE49-F238E27FC236}">
                    <a16:creationId xmlns:a16="http://schemas.microsoft.com/office/drawing/2014/main" id="{3857CF7C-7D3F-4C81-EA9B-CE3759C7B95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05402969"/>
                  </p:ext>
                </p:extLst>
              </p:nvPr>
            </p:nvGraphicFramePr>
            <p:xfrm>
              <a:off x="4155120" y="27481247"/>
              <a:ext cx="6181730" cy="799722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rism 9" r:id="rId30" imgW="2472692" imgH="3198888" progId="Prism9.Document">
                      <p:embed/>
                    </p:oleObj>
                  </mc:Choice>
                  <mc:Fallback>
                    <p:oleObj name="Prism 9" r:id="rId30" imgW="2472692" imgH="3198888" progId="Prism9.Document">
                      <p:embed/>
                      <p:pic>
                        <p:nvPicPr>
                          <p:cNvPr id="14" name="对象 13">
                            <a:extLst>
                              <a:ext uri="{FF2B5EF4-FFF2-40B4-BE49-F238E27FC236}">
                                <a16:creationId xmlns:a16="http://schemas.microsoft.com/office/drawing/2014/main" id="{86242979-BB78-52FC-2438-813AB77064B8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31"/>
                          <a:stretch>
                            <a:fillRect/>
                          </a:stretch>
                        </p:blipFill>
                        <p:spPr>
                          <a:xfrm>
                            <a:off x="4155120" y="27481247"/>
                            <a:ext cx="6181730" cy="799722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67" name="对象 266">
                <a:extLst>
                  <a:ext uri="{FF2B5EF4-FFF2-40B4-BE49-F238E27FC236}">
                    <a16:creationId xmlns:a16="http://schemas.microsoft.com/office/drawing/2014/main" id="{C29880A0-B6B6-2EFA-DCF5-E1EC167A78F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36978549"/>
                  </p:ext>
                </p:extLst>
              </p:nvPr>
            </p:nvGraphicFramePr>
            <p:xfrm>
              <a:off x="4263786" y="34895341"/>
              <a:ext cx="6170924" cy="799722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rism 9" r:id="rId32" imgW="2468370" imgH="3198888" progId="Prism9.Document">
                      <p:embed/>
                    </p:oleObj>
                  </mc:Choice>
                  <mc:Fallback>
                    <p:oleObj name="Prism 9" r:id="rId32" imgW="2468370" imgH="3198888" progId="Prism9.Document">
                      <p:embed/>
                      <p:pic>
                        <p:nvPicPr>
                          <p:cNvPr id="15" name="对象 14">
                            <a:extLst>
                              <a:ext uri="{FF2B5EF4-FFF2-40B4-BE49-F238E27FC236}">
                                <a16:creationId xmlns:a16="http://schemas.microsoft.com/office/drawing/2014/main" id="{D5246A32-7B64-4022-C942-383073AB93D2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33"/>
                          <a:stretch>
                            <a:fillRect/>
                          </a:stretch>
                        </p:blipFill>
                        <p:spPr>
                          <a:xfrm>
                            <a:off x="4263786" y="34895341"/>
                            <a:ext cx="6170924" cy="799722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68" name="文本框 267">
                <a:extLst>
                  <a:ext uri="{FF2B5EF4-FFF2-40B4-BE49-F238E27FC236}">
                    <a16:creationId xmlns:a16="http://schemas.microsoft.com/office/drawing/2014/main" id="{9EB0C96E-09AB-6098-5AC2-B6F7A4546ACB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>
                <a:off x="2862077" y="26749039"/>
                <a:ext cx="447961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6600" dirty="0">
                    <a:latin typeface="Arial" panose="020B0604020202020204" pitchFamily="34" charset="0"/>
                    <a:cs typeface="Arial" panose="020B0604020202020204" pitchFamily="34" charset="0"/>
                  </a:rPr>
                  <a:t>C</a:t>
                </a:r>
                <a:endParaRPr lang="zh-CN" altLang="en-US" sz="6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aphicFrame>
          <p:nvGraphicFramePr>
            <p:cNvPr id="270" name="对象 269">
              <a:extLst>
                <a:ext uri="{FF2B5EF4-FFF2-40B4-BE49-F238E27FC236}">
                  <a16:creationId xmlns:a16="http://schemas.microsoft.com/office/drawing/2014/main" id="{06ED2D5A-1B11-B932-4280-A4A4BBCEFCE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0269841"/>
                </p:ext>
              </p:extLst>
            </p:nvPr>
          </p:nvGraphicFramePr>
          <p:xfrm>
            <a:off x="12998689" y="30476044"/>
            <a:ext cx="5869313" cy="9117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34" imgW="2347725" imgH="3646920" progId="Prism9.Document">
                    <p:embed/>
                  </p:oleObj>
                </mc:Choice>
                <mc:Fallback>
                  <p:oleObj name="Prism 9" r:id="rId34" imgW="2347725" imgH="3646920" progId="Prism9.Document">
                    <p:embed/>
                    <p:pic>
                      <p:nvPicPr>
                        <p:cNvPr id="7" name="对象 6">
                          <a:extLst>
                            <a:ext uri="{FF2B5EF4-FFF2-40B4-BE49-F238E27FC236}">
                              <a16:creationId xmlns:a16="http://schemas.microsoft.com/office/drawing/2014/main" id="{8FCD3B74-D1EE-009C-EDB3-1B8C4F94E88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5"/>
                        <a:stretch>
                          <a:fillRect/>
                        </a:stretch>
                      </p:blipFill>
                      <p:spPr>
                        <a:xfrm>
                          <a:off x="12998689" y="30476044"/>
                          <a:ext cx="5869313" cy="91173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1" name="对象 270">
              <a:extLst>
                <a:ext uri="{FF2B5EF4-FFF2-40B4-BE49-F238E27FC236}">
                  <a16:creationId xmlns:a16="http://schemas.microsoft.com/office/drawing/2014/main" id="{55F95DFA-7C1F-50F0-D460-9B9906CB53D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07614913"/>
                </p:ext>
              </p:extLst>
            </p:nvPr>
          </p:nvGraphicFramePr>
          <p:xfrm>
            <a:off x="18156699" y="30505677"/>
            <a:ext cx="6442075" cy="9115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36" imgW="2576411" imgH="3646920" progId="Prism9.Document">
                    <p:embed/>
                  </p:oleObj>
                </mc:Choice>
                <mc:Fallback>
                  <p:oleObj name="Prism 9" r:id="rId36" imgW="2576411" imgH="3646920" progId="Prism9.Document">
                    <p:embed/>
                    <p:pic>
                      <p:nvPicPr>
                        <p:cNvPr id="9" name="对象 8">
                          <a:extLst>
                            <a:ext uri="{FF2B5EF4-FFF2-40B4-BE49-F238E27FC236}">
                              <a16:creationId xmlns:a16="http://schemas.microsoft.com/office/drawing/2014/main" id="{561D6D76-1B1E-57AC-DC6C-5A8305BB64C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7"/>
                        <a:stretch>
                          <a:fillRect/>
                        </a:stretch>
                      </p:blipFill>
                      <p:spPr>
                        <a:xfrm>
                          <a:off x="18156699" y="30505677"/>
                          <a:ext cx="6442075" cy="91154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2" name="文本框 271">
              <a:extLst>
                <a:ext uri="{FF2B5EF4-FFF2-40B4-BE49-F238E27FC236}">
                  <a16:creationId xmlns:a16="http://schemas.microsoft.com/office/drawing/2014/main" id="{4008E426-733B-C7F3-5100-5E6248DAB3B2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12122234" y="30256193"/>
              <a:ext cx="59909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7200" dirty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zh-CN" altLang="en-US" sz="7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3" name="矩形 272">
              <a:extLst>
                <a:ext uri="{FF2B5EF4-FFF2-40B4-BE49-F238E27FC236}">
                  <a16:creationId xmlns:a16="http://schemas.microsoft.com/office/drawing/2014/main" id="{1B729635-E20F-4FD3-C08F-09CFF6D6DF35}"/>
                </a:ext>
              </a:extLst>
            </p:cNvPr>
            <p:cNvSpPr/>
            <p:nvPr/>
          </p:nvSpPr>
          <p:spPr>
            <a:xfrm>
              <a:off x="14298933" y="37485381"/>
              <a:ext cx="16227930" cy="16518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graphicFrame>
          <p:nvGraphicFramePr>
            <p:cNvPr id="274" name="对象 273">
              <a:extLst>
                <a:ext uri="{FF2B5EF4-FFF2-40B4-BE49-F238E27FC236}">
                  <a16:creationId xmlns:a16="http://schemas.microsoft.com/office/drawing/2014/main" id="{FAAF953C-E682-F68D-7E33-F8B31688B23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36514644"/>
                </p:ext>
              </p:extLst>
            </p:nvPr>
          </p:nvGraphicFramePr>
          <p:xfrm>
            <a:off x="12957372" y="37950652"/>
            <a:ext cx="5975350" cy="89836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38" imgW="2390581" imgH="3592176" progId="Prism9.Document">
                    <p:embed/>
                  </p:oleObj>
                </mc:Choice>
                <mc:Fallback>
                  <p:oleObj name="Prism 9" r:id="rId38" imgW="2390581" imgH="3592176" progId="Prism9.Document">
                    <p:embed/>
                    <p:pic>
                      <p:nvPicPr>
                        <p:cNvPr id="18" name="对象 17">
                          <a:extLst>
                            <a:ext uri="{FF2B5EF4-FFF2-40B4-BE49-F238E27FC236}">
                              <a16:creationId xmlns:a16="http://schemas.microsoft.com/office/drawing/2014/main" id="{A0856E68-CB34-543F-784A-49905AC8FFE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9"/>
                        <a:stretch>
                          <a:fillRect/>
                        </a:stretch>
                      </p:blipFill>
                      <p:spPr>
                        <a:xfrm>
                          <a:off x="12957372" y="37950652"/>
                          <a:ext cx="5975350" cy="89836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7" name="对象 276">
              <a:extLst>
                <a:ext uri="{FF2B5EF4-FFF2-40B4-BE49-F238E27FC236}">
                  <a16:creationId xmlns:a16="http://schemas.microsoft.com/office/drawing/2014/main" id="{84533502-FA62-83E4-FC4B-1FD868A53F2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42731778"/>
                </p:ext>
              </p:extLst>
            </p:nvPr>
          </p:nvGraphicFramePr>
          <p:xfrm>
            <a:off x="18688621" y="37715666"/>
            <a:ext cx="5976453" cy="89804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40" imgW="2390581" imgH="3592176" progId="Prism9.Document">
                    <p:embed/>
                  </p:oleObj>
                </mc:Choice>
                <mc:Fallback>
                  <p:oleObj name="Prism 9" r:id="rId40" imgW="2390581" imgH="3592176" progId="Prism9.Document">
                    <p:embed/>
                    <p:pic>
                      <p:nvPicPr>
                        <p:cNvPr id="32" name="对象 31">
                          <a:extLst>
                            <a:ext uri="{FF2B5EF4-FFF2-40B4-BE49-F238E27FC236}">
                              <a16:creationId xmlns:a16="http://schemas.microsoft.com/office/drawing/2014/main" id="{615153E2-BF88-AAE6-C9B9-3B1E39E619BF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1"/>
                        <a:stretch>
                          <a:fillRect/>
                        </a:stretch>
                      </p:blipFill>
                      <p:spPr>
                        <a:xfrm>
                          <a:off x="18688621" y="37715666"/>
                          <a:ext cx="5976453" cy="898044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8" name="对象 277">
              <a:extLst>
                <a:ext uri="{FF2B5EF4-FFF2-40B4-BE49-F238E27FC236}">
                  <a16:creationId xmlns:a16="http://schemas.microsoft.com/office/drawing/2014/main" id="{4E5C79F1-D462-E43C-6D6A-F58B51DD324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97944896"/>
                </p:ext>
              </p:extLst>
            </p:nvPr>
          </p:nvGraphicFramePr>
          <p:xfrm>
            <a:off x="24293673" y="37715666"/>
            <a:ext cx="6143915" cy="89804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42" imgW="2457566" imgH="3592176" progId="Prism9.Document">
                    <p:embed/>
                  </p:oleObj>
                </mc:Choice>
                <mc:Fallback>
                  <p:oleObj name="Prism 9" r:id="rId42" imgW="2457566" imgH="3592176" progId="Prism9.Document">
                    <p:embed/>
                    <p:pic>
                      <p:nvPicPr>
                        <p:cNvPr id="34" name="对象 33">
                          <a:extLst>
                            <a:ext uri="{FF2B5EF4-FFF2-40B4-BE49-F238E27FC236}">
                              <a16:creationId xmlns:a16="http://schemas.microsoft.com/office/drawing/2014/main" id="{FD8B8D8A-5A03-1B4B-7CBF-6A6EA5DDE36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3"/>
                        <a:stretch>
                          <a:fillRect/>
                        </a:stretch>
                      </p:blipFill>
                      <p:spPr>
                        <a:xfrm>
                          <a:off x="24293673" y="37715666"/>
                          <a:ext cx="6143915" cy="898044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171100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4B41C99-3540-6D21-DCF5-9A481D8B7C86}"/>
              </a:ext>
            </a:extLst>
          </p:cNvPr>
          <p:cNvSpPr txBox="1"/>
          <p:nvPr/>
        </p:nvSpPr>
        <p:spPr>
          <a:xfrm>
            <a:off x="354228" y="1063614"/>
            <a:ext cx="33652981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6600" b="1" dirty="0">
                <a:latin typeface="Arial" panose="020B0604020202020204" pitchFamily="34" charset="0"/>
                <a:cs typeface="Arial" panose="020B0604020202020204" pitchFamily="34" charset="0"/>
              </a:rPr>
              <a:t>Figure.S2.</a:t>
            </a:r>
            <a:r>
              <a:rPr lang="zh-CN" altLang="en-US" sz="6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6600" b="1" dirty="0">
                <a:latin typeface="Arial" panose="020B0604020202020204" pitchFamily="34" charset="0"/>
                <a:cs typeface="Arial" panose="020B0604020202020204" pitchFamily="34" charset="0"/>
              </a:rPr>
              <a:t>Gating strategy used for flow cytometric analyses of immune cell subsets</a:t>
            </a:r>
          </a:p>
          <a:p>
            <a:r>
              <a:rPr lang="en-US" altLang="zh-CN" sz="66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A-B:</a:t>
            </a:r>
            <a:r>
              <a:rPr lang="en-US" altLang="zh-CN" sz="6600" dirty="0">
                <a:latin typeface="Arial" panose="020B0604020202020204" pitchFamily="34" charset="0"/>
                <a:cs typeface="Arial" panose="020B0604020202020204" pitchFamily="34" charset="0"/>
              </a:rPr>
              <a:t> Gating strategy used for flow cytometric analyses</a:t>
            </a:r>
            <a:r>
              <a:rPr lang="zh-CN" altLang="en-US" sz="6600" dirty="0">
                <a:latin typeface="Arial" panose="020B0604020202020204" pitchFamily="34" charset="0"/>
                <a:cs typeface="Arial" panose="020B0604020202020204" pitchFamily="34" charset="0"/>
              </a:rPr>
              <a:t>；</a:t>
            </a:r>
            <a:r>
              <a:rPr lang="en-US" altLang="zh-CN" sz="6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altLang="zh-CN" sz="66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C: Frequencies of HLA-DR</a:t>
            </a:r>
            <a:r>
              <a:rPr lang="en-US" altLang="zh-CN" sz="6600" kern="100" baseline="300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+</a:t>
            </a:r>
            <a:r>
              <a:rPr lang="en-US" altLang="zh-CN" sz="66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EOS cells and HLA-DR</a:t>
            </a:r>
            <a:r>
              <a:rPr lang="en-US" altLang="zh-CN" sz="6600" kern="100" baseline="300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+</a:t>
            </a:r>
            <a:r>
              <a:rPr lang="en-US" altLang="zh-CN" sz="66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NEU cell subsets as indicated;</a:t>
            </a:r>
            <a:endParaRPr lang="en-US" altLang="zh-CN" sz="6600" kern="100" dirty="0">
              <a:effectLst/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66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D: Absolute numbers of major immune subsets including CD3</a:t>
            </a:r>
            <a:r>
              <a:rPr lang="en-US" altLang="zh-CN" sz="6600" kern="100" baseline="300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66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/CD4</a:t>
            </a:r>
            <a:r>
              <a:rPr lang="en-US" altLang="zh-CN" sz="6600" kern="100" baseline="300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66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/CD8</a:t>
            </a:r>
            <a:r>
              <a:rPr lang="en-US" altLang="zh-CN" sz="6600" kern="100" baseline="300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66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T cells, CD19</a:t>
            </a:r>
            <a:r>
              <a:rPr lang="en-US" altLang="zh-CN" sz="6600" kern="100" baseline="300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66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B cells, CD56</a:t>
            </a:r>
            <a:r>
              <a:rPr lang="en-US" altLang="zh-CN" sz="6600" kern="100" baseline="300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66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NK cells, and CD14</a:t>
            </a:r>
            <a:r>
              <a:rPr lang="en-US" altLang="zh-CN" sz="6600" kern="100" baseline="300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66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monocytes in healthy controls and gouty patients</a:t>
            </a:r>
            <a:r>
              <a:rPr lang="zh-CN" altLang="en-US" sz="66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6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391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0A4D5B6C-34BC-53EF-F353-95344FB361C0}"/>
              </a:ext>
            </a:extLst>
          </p:cNvPr>
          <p:cNvGrpSpPr/>
          <p:nvPr/>
        </p:nvGrpSpPr>
        <p:grpSpPr>
          <a:xfrm>
            <a:off x="-147777" y="735252"/>
            <a:ext cx="15685509" cy="11676501"/>
            <a:chOff x="1202217" y="18221199"/>
            <a:chExt cx="17684736" cy="11468793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337BDE16-D401-6AC8-04A2-21A1ADE05C06}"/>
                </a:ext>
              </a:extLst>
            </p:cNvPr>
            <p:cNvGrpSpPr/>
            <p:nvPr/>
          </p:nvGrpSpPr>
          <p:grpSpPr>
            <a:xfrm>
              <a:off x="1694507" y="19522442"/>
              <a:ext cx="16884918" cy="9777534"/>
              <a:chOff x="2730867" y="35367900"/>
              <a:chExt cx="9628392" cy="6200381"/>
            </a:xfrm>
          </p:grpSpPr>
          <p:pic>
            <p:nvPicPr>
              <p:cNvPr id="44" name="图片 43">
                <a:extLst>
                  <a:ext uri="{FF2B5EF4-FFF2-40B4-BE49-F238E27FC236}">
                    <a16:creationId xmlns:a16="http://schemas.microsoft.com/office/drawing/2014/main" id="{AFC85D6D-3E09-1F2F-6DE0-90E463A185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900747" y="35367900"/>
                <a:ext cx="3067050" cy="3038475"/>
              </a:xfrm>
              <a:prstGeom prst="rect">
                <a:avLst/>
              </a:prstGeom>
            </p:spPr>
          </p:pic>
          <p:pic>
            <p:nvPicPr>
              <p:cNvPr id="45" name="图片 44">
                <a:extLst>
                  <a:ext uri="{FF2B5EF4-FFF2-40B4-BE49-F238E27FC236}">
                    <a16:creationId xmlns:a16="http://schemas.microsoft.com/office/drawing/2014/main" id="{88CB1C9D-EC57-3139-35FD-2EE149480F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292209" y="35399975"/>
                <a:ext cx="3067050" cy="3038475"/>
              </a:xfrm>
              <a:prstGeom prst="rect">
                <a:avLst/>
              </a:prstGeom>
            </p:spPr>
          </p:pic>
          <p:pic>
            <p:nvPicPr>
              <p:cNvPr id="46" name="图片 45">
                <a:extLst>
                  <a:ext uri="{FF2B5EF4-FFF2-40B4-BE49-F238E27FC236}">
                    <a16:creationId xmlns:a16="http://schemas.microsoft.com/office/drawing/2014/main" id="{FBF8CE75-85A1-71BD-77A7-6674413CE9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30867" y="35372986"/>
                <a:ext cx="3067050" cy="3038475"/>
              </a:xfrm>
              <a:prstGeom prst="rect">
                <a:avLst/>
              </a:prstGeom>
            </p:spPr>
          </p:pic>
          <p:pic>
            <p:nvPicPr>
              <p:cNvPr id="47" name="图片 46">
                <a:extLst>
                  <a:ext uri="{FF2B5EF4-FFF2-40B4-BE49-F238E27FC236}">
                    <a16:creationId xmlns:a16="http://schemas.microsoft.com/office/drawing/2014/main" id="{D75ACA5C-61B9-9B25-9FBB-7911546E6F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16608" y="38529806"/>
                <a:ext cx="3133725" cy="3038475"/>
              </a:xfrm>
              <a:prstGeom prst="rect">
                <a:avLst/>
              </a:prstGeom>
            </p:spPr>
          </p:pic>
          <p:pic>
            <p:nvPicPr>
              <p:cNvPr id="48" name="图片 47">
                <a:extLst>
                  <a:ext uri="{FF2B5EF4-FFF2-40B4-BE49-F238E27FC236}">
                    <a16:creationId xmlns:a16="http://schemas.microsoft.com/office/drawing/2014/main" id="{4E72B9A2-7542-0272-C396-7A9907B438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71659" y="38529806"/>
                <a:ext cx="3133725" cy="3038475"/>
              </a:xfrm>
              <a:prstGeom prst="rect">
                <a:avLst/>
              </a:prstGeom>
            </p:spPr>
          </p:pic>
        </p:grp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2F33404-5886-3036-AAEB-0725D6C311E9}"/>
                </a:ext>
              </a:extLst>
            </p:cNvPr>
            <p:cNvSpPr/>
            <p:nvPr/>
          </p:nvSpPr>
          <p:spPr>
            <a:xfrm>
              <a:off x="14472574" y="24052760"/>
              <a:ext cx="4106852" cy="4156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9EB35CC9-C027-95FB-5944-7449FEED6A70}"/>
                </a:ext>
              </a:extLst>
            </p:cNvPr>
            <p:cNvSpPr/>
            <p:nvPr/>
          </p:nvSpPr>
          <p:spPr>
            <a:xfrm>
              <a:off x="11015747" y="28924516"/>
              <a:ext cx="4106852" cy="4156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F4C3179E-E9C1-42D7-E1D4-04654C4840D5}"/>
                </a:ext>
              </a:extLst>
            </p:cNvPr>
            <p:cNvSpPr/>
            <p:nvPr/>
          </p:nvSpPr>
          <p:spPr>
            <a:xfrm>
              <a:off x="13019989" y="20756939"/>
              <a:ext cx="402045" cy="17607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CD3E3F09-6738-74E7-BF3A-ACC449556A1D}"/>
                </a:ext>
              </a:extLst>
            </p:cNvPr>
            <p:cNvSpPr/>
            <p:nvPr/>
          </p:nvSpPr>
          <p:spPr>
            <a:xfrm>
              <a:off x="8525653" y="24207611"/>
              <a:ext cx="4106852" cy="4156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B2ACD3F5-17A3-7D6F-4C44-DADE5202F81F}"/>
                </a:ext>
              </a:extLst>
            </p:cNvPr>
            <p:cNvSpPr/>
            <p:nvPr/>
          </p:nvSpPr>
          <p:spPr>
            <a:xfrm>
              <a:off x="7073068" y="20911790"/>
              <a:ext cx="402045" cy="17607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41715AA6-3C64-E7CA-313D-F946D3EA9A83}"/>
                </a:ext>
              </a:extLst>
            </p:cNvPr>
            <p:cNvSpPr/>
            <p:nvPr/>
          </p:nvSpPr>
          <p:spPr>
            <a:xfrm>
              <a:off x="2591682" y="23935925"/>
              <a:ext cx="4106852" cy="4156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3F7B0926-D3DB-A048-8B74-503533348528}"/>
                </a:ext>
              </a:extLst>
            </p:cNvPr>
            <p:cNvSpPr/>
            <p:nvPr/>
          </p:nvSpPr>
          <p:spPr>
            <a:xfrm>
              <a:off x="1521704" y="20756939"/>
              <a:ext cx="402045" cy="17607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82CCDF27-8AE5-3E5F-B625-7993EA1CE382}"/>
                </a:ext>
              </a:extLst>
            </p:cNvPr>
            <p:cNvSpPr txBox="1"/>
            <p:nvPr/>
          </p:nvSpPr>
          <p:spPr>
            <a:xfrm rot="16200000">
              <a:off x="5923311" y="20745174"/>
              <a:ext cx="3132194" cy="10410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latin typeface="Arial" panose="020B0604020202020204" pitchFamily="34" charset="0"/>
                  <a:cs typeface="Arial" panose="020B0604020202020204" pitchFamily="34" charset="0"/>
                </a:rPr>
                <a:t>CD27</a:t>
              </a:r>
              <a:endParaRPr lang="zh-CN" altLang="en-US" sz="5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436273EA-0972-1846-EF92-3D4933505ECE}"/>
                </a:ext>
              </a:extLst>
            </p:cNvPr>
            <p:cNvSpPr/>
            <p:nvPr/>
          </p:nvSpPr>
          <p:spPr>
            <a:xfrm>
              <a:off x="5066256" y="29070984"/>
              <a:ext cx="4106852" cy="4156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B8332276-065E-4C1A-24DD-CDE79FFA3249}"/>
                </a:ext>
              </a:extLst>
            </p:cNvPr>
            <p:cNvSpPr/>
            <p:nvPr/>
          </p:nvSpPr>
          <p:spPr>
            <a:xfrm>
              <a:off x="3613671" y="25775163"/>
              <a:ext cx="402045" cy="17607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B4133AAC-BB54-93A8-8DC6-0FF27B340A96}"/>
                </a:ext>
              </a:extLst>
            </p:cNvPr>
            <p:cNvSpPr/>
            <p:nvPr/>
          </p:nvSpPr>
          <p:spPr>
            <a:xfrm>
              <a:off x="9714446" y="25634651"/>
              <a:ext cx="402045" cy="17607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36F03451-90F2-CE4A-67DA-E7C016D9BDE8}"/>
                </a:ext>
              </a:extLst>
            </p:cNvPr>
            <p:cNvSpPr txBox="1"/>
            <p:nvPr/>
          </p:nvSpPr>
          <p:spPr>
            <a:xfrm>
              <a:off x="9094011" y="23915234"/>
              <a:ext cx="3377718" cy="906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latin typeface="Arial" panose="020B0604020202020204" pitchFamily="34" charset="0"/>
                  <a:cs typeface="Arial" panose="020B0604020202020204" pitchFamily="34" charset="0"/>
                </a:rPr>
                <a:t>CD45RA </a:t>
              </a:r>
              <a:endParaRPr lang="zh-CN" altLang="en-US" sz="5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D98E2EDE-E0DE-1EA5-44B2-5E906B858317}"/>
                </a:ext>
              </a:extLst>
            </p:cNvPr>
            <p:cNvSpPr txBox="1"/>
            <p:nvPr/>
          </p:nvSpPr>
          <p:spPr>
            <a:xfrm rot="16200000">
              <a:off x="11914459" y="21176741"/>
              <a:ext cx="3132194" cy="10410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latin typeface="Arial" panose="020B0604020202020204" pitchFamily="34" charset="0"/>
                  <a:cs typeface="Arial" panose="020B0604020202020204" pitchFamily="34" charset="0"/>
                </a:rPr>
                <a:t>CD45RA</a:t>
              </a:r>
              <a:endParaRPr lang="zh-CN" altLang="en-US" sz="5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E3A86502-9A22-E13D-D964-E41C56F227A3}"/>
                </a:ext>
              </a:extLst>
            </p:cNvPr>
            <p:cNvSpPr txBox="1"/>
            <p:nvPr/>
          </p:nvSpPr>
          <p:spPr>
            <a:xfrm>
              <a:off x="15509235" y="23822891"/>
              <a:ext cx="3377718" cy="906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latin typeface="Arial" panose="020B0604020202020204" pitchFamily="34" charset="0"/>
                  <a:cs typeface="Arial" panose="020B0604020202020204" pitchFamily="34" charset="0"/>
                </a:rPr>
                <a:t>CCR7 </a:t>
              </a:r>
              <a:endParaRPr lang="zh-CN" altLang="en-US" sz="5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9768AF9-546E-BBA8-352D-A043BBBD35A5}"/>
                </a:ext>
              </a:extLst>
            </p:cNvPr>
            <p:cNvSpPr txBox="1"/>
            <p:nvPr/>
          </p:nvSpPr>
          <p:spPr>
            <a:xfrm rot="16200000">
              <a:off x="588846" y="21018181"/>
              <a:ext cx="2267758" cy="10410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latin typeface="Arial" panose="020B0604020202020204" pitchFamily="34" charset="0"/>
                  <a:cs typeface="Arial" panose="020B0604020202020204" pitchFamily="34" charset="0"/>
                </a:rPr>
                <a:t>CD27</a:t>
              </a:r>
              <a:endParaRPr lang="zh-CN" altLang="en-US" sz="5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951A4A0-C17A-1E9C-D3AE-497DE21F6363}"/>
                </a:ext>
              </a:extLst>
            </p:cNvPr>
            <p:cNvSpPr txBox="1"/>
            <p:nvPr/>
          </p:nvSpPr>
          <p:spPr>
            <a:xfrm>
              <a:off x="3809156" y="23739091"/>
              <a:ext cx="3377718" cy="906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latin typeface="Arial" panose="020B0604020202020204" pitchFamily="34" charset="0"/>
                  <a:cs typeface="Arial" panose="020B0604020202020204" pitchFamily="34" charset="0"/>
                </a:rPr>
                <a:t>CCR7 </a:t>
              </a:r>
              <a:endParaRPr lang="zh-CN" altLang="en-US" sz="5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EAB99CA2-1A4C-3A66-4B26-A22665A99180}"/>
                </a:ext>
              </a:extLst>
            </p:cNvPr>
            <p:cNvSpPr txBox="1"/>
            <p:nvPr/>
          </p:nvSpPr>
          <p:spPr>
            <a:xfrm rot="16200000">
              <a:off x="8668823" y="25463071"/>
              <a:ext cx="3132194" cy="10410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latin typeface="Arial" panose="020B0604020202020204" pitchFamily="34" charset="0"/>
                  <a:cs typeface="Arial" panose="020B0604020202020204" pitchFamily="34" charset="0"/>
                </a:rPr>
                <a:t>FSC-W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AEB10F19-A920-7C15-E29D-B436FE8E148E}"/>
                </a:ext>
              </a:extLst>
            </p:cNvPr>
            <p:cNvSpPr txBox="1"/>
            <p:nvPr/>
          </p:nvSpPr>
          <p:spPr>
            <a:xfrm>
              <a:off x="12085651" y="28695939"/>
              <a:ext cx="3377718" cy="906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latin typeface="Arial" panose="020B0604020202020204" pitchFamily="34" charset="0"/>
                  <a:cs typeface="Arial" panose="020B0604020202020204" pitchFamily="34" charset="0"/>
                </a:rPr>
                <a:t>CCR7 </a:t>
              </a:r>
              <a:endParaRPr lang="zh-CN" altLang="en-US" sz="5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B901832B-C3EB-834C-9D22-6375C3E416FA}"/>
                </a:ext>
              </a:extLst>
            </p:cNvPr>
            <p:cNvSpPr txBox="1"/>
            <p:nvPr/>
          </p:nvSpPr>
          <p:spPr>
            <a:xfrm rot="16200000">
              <a:off x="2148651" y="25664778"/>
              <a:ext cx="3132194" cy="10410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latin typeface="Arial" panose="020B0604020202020204" pitchFamily="34" charset="0"/>
                  <a:cs typeface="Arial" panose="020B0604020202020204" pitchFamily="34" charset="0"/>
                </a:rPr>
                <a:t>FSC-W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345CB568-8DE3-C084-BA34-42CFD48F37E2}"/>
                </a:ext>
              </a:extLst>
            </p:cNvPr>
            <p:cNvSpPr txBox="1"/>
            <p:nvPr/>
          </p:nvSpPr>
          <p:spPr>
            <a:xfrm>
              <a:off x="5627205" y="28783087"/>
              <a:ext cx="3377718" cy="906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latin typeface="Arial" panose="020B0604020202020204" pitchFamily="34" charset="0"/>
                  <a:cs typeface="Arial" panose="020B0604020202020204" pitchFamily="34" charset="0"/>
                </a:rPr>
                <a:t>CCR7 </a:t>
              </a:r>
              <a:endParaRPr lang="zh-CN" altLang="en-US" sz="5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5" name="直接箭头连接符 24">
              <a:extLst>
                <a:ext uri="{FF2B5EF4-FFF2-40B4-BE49-F238E27FC236}">
                  <a16:creationId xmlns:a16="http://schemas.microsoft.com/office/drawing/2014/main" id="{8BFBAFC2-6FB2-45CF-EEDD-A4357E83EC82}"/>
                </a:ext>
              </a:extLst>
            </p:cNvPr>
            <p:cNvCxnSpPr/>
            <p:nvPr/>
          </p:nvCxnSpPr>
          <p:spPr>
            <a:xfrm>
              <a:off x="11562735" y="21503148"/>
              <a:ext cx="1098665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箭头连接符 25">
              <a:extLst>
                <a:ext uri="{FF2B5EF4-FFF2-40B4-BE49-F238E27FC236}">
                  <a16:creationId xmlns:a16="http://schemas.microsoft.com/office/drawing/2014/main" id="{F956D3B9-563A-6FA3-9A0E-313458FA29B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04458" y="20911790"/>
              <a:ext cx="919832" cy="0"/>
            </a:xfrm>
            <a:prstGeom prst="straightConnector1">
              <a:avLst/>
            </a:prstGeom>
            <a:ln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箭头连接符 26">
              <a:extLst>
                <a:ext uri="{FF2B5EF4-FFF2-40B4-BE49-F238E27FC236}">
                  <a16:creationId xmlns:a16="http://schemas.microsoft.com/office/drawing/2014/main" id="{D8640213-13F8-060A-EA9A-608B8E7127DB}"/>
                </a:ext>
              </a:extLst>
            </p:cNvPr>
            <p:cNvCxnSpPr>
              <a:cxnSpLocks/>
            </p:cNvCxnSpPr>
            <p:nvPr/>
          </p:nvCxnSpPr>
          <p:spPr>
            <a:xfrm>
              <a:off x="11213605" y="23163329"/>
              <a:ext cx="931159" cy="9403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箭头连接符 27">
              <a:extLst>
                <a:ext uri="{FF2B5EF4-FFF2-40B4-BE49-F238E27FC236}">
                  <a16:creationId xmlns:a16="http://schemas.microsoft.com/office/drawing/2014/main" id="{EB6B89CB-45E7-48CC-C0A9-8BC6C5A66A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88285" y="22892531"/>
              <a:ext cx="870517" cy="1174323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5FADE6E1-73C9-CDC8-7A52-BB575BFF9175}"/>
                </a:ext>
              </a:extLst>
            </p:cNvPr>
            <p:cNvSpPr txBox="1"/>
            <p:nvPr/>
          </p:nvSpPr>
          <p:spPr>
            <a:xfrm>
              <a:off x="6120121" y="18221199"/>
              <a:ext cx="8352452" cy="906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400" dirty="0">
                  <a:latin typeface="Arial" panose="020B0604020202020204" pitchFamily="34" charset="0"/>
                  <a:cs typeface="Arial" panose="020B0604020202020204" pitchFamily="34" charset="0"/>
                </a:rPr>
                <a:t>Gated on CD8 or CD4 </a:t>
              </a:r>
              <a:endParaRPr lang="zh-CN" altLang="en-US" sz="5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矩形: 圆角 29">
              <a:extLst>
                <a:ext uri="{FF2B5EF4-FFF2-40B4-BE49-F238E27FC236}">
                  <a16:creationId xmlns:a16="http://schemas.microsoft.com/office/drawing/2014/main" id="{F620AEEF-727A-3BD7-54B1-6AB1FC5949AC}"/>
                </a:ext>
              </a:extLst>
            </p:cNvPr>
            <p:cNvSpPr/>
            <p:nvPr/>
          </p:nvSpPr>
          <p:spPr>
            <a:xfrm>
              <a:off x="17180719" y="20404807"/>
              <a:ext cx="1136778" cy="109834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0E841BD6-05D2-0599-540B-A535986A1C36}"/>
                </a:ext>
              </a:extLst>
            </p:cNvPr>
            <p:cNvSpPr txBox="1"/>
            <p:nvPr/>
          </p:nvSpPr>
          <p:spPr>
            <a:xfrm>
              <a:off x="15135535" y="20210164"/>
              <a:ext cx="2442506" cy="906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Naive</a:t>
              </a:r>
              <a:r>
                <a:rPr lang="en-US" altLang="zh-CN" sz="5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5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矩形: 圆角 31">
              <a:extLst>
                <a:ext uri="{FF2B5EF4-FFF2-40B4-BE49-F238E27FC236}">
                  <a16:creationId xmlns:a16="http://schemas.microsoft.com/office/drawing/2014/main" id="{940B4D01-E4F0-D7B5-1DA1-5243A17FB97C}"/>
                </a:ext>
              </a:extLst>
            </p:cNvPr>
            <p:cNvSpPr/>
            <p:nvPr/>
          </p:nvSpPr>
          <p:spPr>
            <a:xfrm>
              <a:off x="11464560" y="25718369"/>
              <a:ext cx="1136778" cy="109834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95C39287-8562-F684-D66A-B0BCD51557C5}"/>
                </a:ext>
              </a:extLst>
            </p:cNvPr>
            <p:cNvSpPr txBox="1"/>
            <p:nvPr/>
          </p:nvSpPr>
          <p:spPr>
            <a:xfrm>
              <a:off x="11316734" y="25978399"/>
              <a:ext cx="2986148" cy="906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latin typeface="Arial" panose="020B0604020202020204" pitchFamily="34" charset="0"/>
                  <a:cs typeface="Arial" panose="020B0604020202020204" pitchFamily="34" charset="0"/>
                </a:rPr>
                <a:t>EMRA </a:t>
              </a:r>
              <a:endParaRPr lang="zh-CN" altLang="en-US" sz="5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矩形: 圆角 33">
              <a:extLst>
                <a:ext uri="{FF2B5EF4-FFF2-40B4-BE49-F238E27FC236}">
                  <a16:creationId xmlns:a16="http://schemas.microsoft.com/office/drawing/2014/main" id="{3E53F198-380C-E410-C208-37D8B608C1BF}"/>
                </a:ext>
              </a:extLst>
            </p:cNvPr>
            <p:cNvSpPr/>
            <p:nvPr/>
          </p:nvSpPr>
          <p:spPr>
            <a:xfrm>
              <a:off x="3404069" y="20147856"/>
              <a:ext cx="2343751" cy="615336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5C102BCD-0D36-D303-871E-01E2B248AEA8}"/>
                </a:ext>
              </a:extLst>
            </p:cNvPr>
            <p:cNvSpPr txBox="1"/>
            <p:nvPr/>
          </p:nvSpPr>
          <p:spPr>
            <a:xfrm>
              <a:off x="2890457" y="20123835"/>
              <a:ext cx="1813344" cy="906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EM1 </a:t>
              </a:r>
              <a:endParaRPr lang="zh-CN" altLang="en-US" sz="5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2E6D1F32-B6A5-C51B-9A2A-DB117F765B3A}"/>
                </a:ext>
              </a:extLst>
            </p:cNvPr>
            <p:cNvSpPr txBox="1"/>
            <p:nvPr/>
          </p:nvSpPr>
          <p:spPr>
            <a:xfrm>
              <a:off x="4723140" y="20159327"/>
              <a:ext cx="1692020" cy="906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CM </a:t>
              </a:r>
              <a:endParaRPr lang="zh-CN" altLang="en-US" sz="5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矩形: 圆角 36">
              <a:extLst>
                <a:ext uri="{FF2B5EF4-FFF2-40B4-BE49-F238E27FC236}">
                  <a16:creationId xmlns:a16="http://schemas.microsoft.com/office/drawing/2014/main" id="{414CFDAA-3CDE-4CD2-130A-3D14A9F529DC}"/>
                </a:ext>
              </a:extLst>
            </p:cNvPr>
            <p:cNvSpPr/>
            <p:nvPr/>
          </p:nvSpPr>
          <p:spPr>
            <a:xfrm>
              <a:off x="10498907" y="20076803"/>
              <a:ext cx="919832" cy="77880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矩形: 圆角 37">
              <a:extLst>
                <a:ext uri="{FF2B5EF4-FFF2-40B4-BE49-F238E27FC236}">
                  <a16:creationId xmlns:a16="http://schemas.microsoft.com/office/drawing/2014/main" id="{2AE4DEE2-A6D4-A106-6645-627756656F40}"/>
                </a:ext>
              </a:extLst>
            </p:cNvPr>
            <p:cNvSpPr/>
            <p:nvPr/>
          </p:nvSpPr>
          <p:spPr>
            <a:xfrm>
              <a:off x="8362215" y="20154893"/>
              <a:ext cx="838361" cy="62263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矩形: 圆角 38">
              <a:extLst>
                <a:ext uri="{FF2B5EF4-FFF2-40B4-BE49-F238E27FC236}">
                  <a16:creationId xmlns:a16="http://schemas.microsoft.com/office/drawing/2014/main" id="{8A513D3C-0459-652C-D8CD-353D54DF024B}"/>
                </a:ext>
              </a:extLst>
            </p:cNvPr>
            <p:cNvSpPr/>
            <p:nvPr/>
          </p:nvSpPr>
          <p:spPr>
            <a:xfrm>
              <a:off x="11433033" y="22257955"/>
              <a:ext cx="711731" cy="62981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3843863" rtl="0" eaLnBrk="1" latinLnBrk="0" hangingPunct="1">
                <a:defRPr sz="75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921932" algn="l" defTabSz="3843863" rtl="0" eaLnBrk="1" latinLnBrk="0" hangingPunct="1">
                <a:defRPr sz="75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3843863" algn="l" defTabSz="3843863" rtl="0" eaLnBrk="1" latinLnBrk="0" hangingPunct="1">
                <a:defRPr sz="75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5765795" algn="l" defTabSz="3843863" rtl="0" eaLnBrk="1" latinLnBrk="0" hangingPunct="1">
                <a:defRPr sz="75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7687727" algn="l" defTabSz="3843863" rtl="0" eaLnBrk="1" latinLnBrk="0" hangingPunct="1">
                <a:defRPr sz="75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9609658" algn="l" defTabSz="3843863" rtl="0" eaLnBrk="1" latinLnBrk="0" hangingPunct="1">
                <a:defRPr sz="75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1531590" algn="l" defTabSz="3843863" rtl="0" eaLnBrk="1" latinLnBrk="0" hangingPunct="1">
                <a:defRPr sz="75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3453521" algn="l" defTabSz="3843863" rtl="0" eaLnBrk="1" latinLnBrk="0" hangingPunct="1">
                <a:defRPr sz="75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5375453" algn="l" defTabSz="3843863" rtl="0" eaLnBrk="1" latinLnBrk="0" hangingPunct="1">
                <a:defRPr sz="75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5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矩形: 圆角 39">
              <a:extLst>
                <a:ext uri="{FF2B5EF4-FFF2-40B4-BE49-F238E27FC236}">
                  <a16:creationId xmlns:a16="http://schemas.microsoft.com/office/drawing/2014/main" id="{57399D3B-4B63-3D95-0700-DD0A021CEE81}"/>
                </a:ext>
              </a:extLst>
            </p:cNvPr>
            <p:cNvSpPr/>
            <p:nvPr/>
          </p:nvSpPr>
          <p:spPr>
            <a:xfrm>
              <a:off x="8283988" y="23233849"/>
              <a:ext cx="1072893" cy="16765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3843863" rtl="0" eaLnBrk="1" latinLnBrk="0" hangingPunct="1">
                <a:defRPr sz="75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921932" algn="l" defTabSz="3843863" rtl="0" eaLnBrk="1" latinLnBrk="0" hangingPunct="1">
                <a:defRPr sz="75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3843863" algn="l" defTabSz="3843863" rtl="0" eaLnBrk="1" latinLnBrk="0" hangingPunct="1">
                <a:defRPr sz="75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5765795" algn="l" defTabSz="3843863" rtl="0" eaLnBrk="1" latinLnBrk="0" hangingPunct="1">
                <a:defRPr sz="75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7687727" algn="l" defTabSz="3843863" rtl="0" eaLnBrk="1" latinLnBrk="0" hangingPunct="1">
                <a:defRPr sz="75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9609658" algn="l" defTabSz="3843863" rtl="0" eaLnBrk="1" latinLnBrk="0" hangingPunct="1">
                <a:defRPr sz="75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1531590" algn="l" defTabSz="3843863" rtl="0" eaLnBrk="1" latinLnBrk="0" hangingPunct="1">
                <a:defRPr sz="75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3453521" algn="l" defTabSz="3843863" rtl="0" eaLnBrk="1" latinLnBrk="0" hangingPunct="1">
                <a:defRPr sz="75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5375453" algn="l" defTabSz="3843863" rtl="0" eaLnBrk="1" latinLnBrk="0" hangingPunct="1">
                <a:defRPr sz="75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5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9A412B60-AD26-A910-D73E-3904254A4926}"/>
                </a:ext>
              </a:extLst>
            </p:cNvPr>
            <p:cNvSpPr/>
            <p:nvPr/>
          </p:nvSpPr>
          <p:spPr>
            <a:xfrm>
              <a:off x="5656098" y="25646221"/>
              <a:ext cx="1753784" cy="10195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2D321301-9AF3-B862-0695-C3E31C6B0733}"/>
                </a:ext>
              </a:extLst>
            </p:cNvPr>
            <p:cNvSpPr txBox="1"/>
            <p:nvPr/>
          </p:nvSpPr>
          <p:spPr>
            <a:xfrm>
              <a:off x="4857815" y="25898804"/>
              <a:ext cx="2036213" cy="906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EM3 </a:t>
              </a:r>
              <a:endParaRPr lang="zh-CN" altLang="en-US" sz="5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4085398F-6C92-F0FB-8697-7EBAC12EEEB2}"/>
                </a:ext>
              </a:extLst>
            </p:cNvPr>
            <p:cNvSpPr txBox="1"/>
            <p:nvPr/>
          </p:nvSpPr>
          <p:spPr>
            <a:xfrm>
              <a:off x="6698535" y="25944172"/>
              <a:ext cx="2543303" cy="906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EM2</a:t>
              </a:r>
              <a:endParaRPr lang="zh-CN" altLang="en-US" sz="5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C6428872-099B-A52B-8574-0DB3945514D9}"/>
              </a:ext>
            </a:extLst>
          </p:cNvPr>
          <p:cNvGrpSpPr/>
          <p:nvPr/>
        </p:nvGrpSpPr>
        <p:grpSpPr>
          <a:xfrm>
            <a:off x="509322" y="13948665"/>
            <a:ext cx="20546675" cy="14487857"/>
            <a:chOff x="16872457" y="17449276"/>
            <a:chExt cx="20112522" cy="14132977"/>
          </a:xfrm>
        </p:grpSpPr>
        <p:pic>
          <p:nvPicPr>
            <p:cNvPr id="54" name="图片 53">
              <a:extLst>
                <a:ext uri="{FF2B5EF4-FFF2-40B4-BE49-F238E27FC236}">
                  <a16:creationId xmlns:a16="http://schemas.microsoft.com/office/drawing/2014/main" id="{73C5CB6F-14EF-A398-4B8F-98A1D12FEB2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447086" y="25087020"/>
              <a:ext cx="5450784" cy="5400000"/>
            </a:xfrm>
            <a:prstGeom prst="rect">
              <a:avLst/>
            </a:prstGeom>
          </p:spPr>
        </p:pic>
        <p:pic>
          <p:nvPicPr>
            <p:cNvPr id="55" name="图片 54">
              <a:extLst>
                <a:ext uri="{FF2B5EF4-FFF2-40B4-BE49-F238E27FC236}">
                  <a16:creationId xmlns:a16="http://schemas.microsoft.com/office/drawing/2014/main" id="{B904784B-E1ED-FC99-3B36-B76E582D6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2443829" y="18476695"/>
              <a:ext cx="5450784" cy="5400000"/>
            </a:xfrm>
            <a:prstGeom prst="rect">
              <a:avLst/>
            </a:prstGeom>
          </p:spPr>
        </p:pic>
        <p:graphicFrame>
          <p:nvGraphicFramePr>
            <p:cNvPr id="56" name="对象 55">
              <a:extLst>
                <a:ext uri="{FF2B5EF4-FFF2-40B4-BE49-F238E27FC236}">
                  <a16:creationId xmlns:a16="http://schemas.microsoft.com/office/drawing/2014/main" id="{00C84845-276D-B902-4F58-22B9DDB8429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63274079"/>
                </p:ext>
              </p:extLst>
            </p:nvPr>
          </p:nvGraphicFramePr>
          <p:xfrm>
            <a:off x="28848858" y="17743784"/>
            <a:ext cx="4760913" cy="71993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9" imgW="2312792" imgH="3592176" progId="Prism9.Document">
                    <p:embed/>
                  </p:oleObj>
                </mc:Choice>
                <mc:Fallback>
                  <p:oleObj name="Prism 9" r:id="rId9" imgW="2312792" imgH="3592176" progId="Prism9.Document">
                    <p:embed/>
                    <p:pic>
                      <p:nvPicPr>
                        <p:cNvPr id="112" name="对象 111">
                          <a:extLst>
                            <a:ext uri="{FF2B5EF4-FFF2-40B4-BE49-F238E27FC236}">
                              <a16:creationId xmlns:a16="http://schemas.microsoft.com/office/drawing/2014/main" id="{CEED397F-76AF-E7E7-5314-3EF6A58EE87C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28848858" y="17743784"/>
                          <a:ext cx="4760913" cy="719931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57" name="图片 56">
              <a:extLst>
                <a:ext uri="{FF2B5EF4-FFF2-40B4-BE49-F238E27FC236}">
                  <a16:creationId xmlns:a16="http://schemas.microsoft.com/office/drawing/2014/main" id="{EE17A04D-8988-2E1A-5160-5F424DA04A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7224323" y="18476695"/>
              <a:ext cx="5450784" cy="5400000"/>
            </a:xfrm>
            <a:prstGeom prst="rect">
              <a:avLst/>
            </a:prstGeom>
          </p:spPr>
        </p:pic>
        <p:graphicFrame>
          <p:nvGraphicFramePr>
            <p:cNvPr id="58" name="对象 57">
              <a:extLst>
                <a:ext uri="{FF2B5EF4-FFF2-40B4-BE49-F238E27FC236}">
                  <a16:creationId xmlns:a16="http://schemas.microsoft.com/office/drawing/2014/main" id="{8B7346BA-8371-9B9E-5774-7DB7A45C794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67755919"/>
                </p:ext>
              </p:extLst>
            </p:nvPr>
          </p:nvGraphicFramePr>
          <p:xfrm>
            <a:off x="27987029" y="24362303"/>
            <a:ext cx="8997950" cy="7219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12" imgW="4500616" imgH="3610544" progId="Prism9.Document">
                    <p:embed/>
                  </p:oleObj>
                </mc:Choice>
                <mc:Fallback>
                  <p:oleObj name="Prism 9" r:id="rId12" imgW="4500616" imgH="3610544" progId="Prism9.Document">
                    <p:embed/>
                    <p:pic>
                      <p:nvPicPr>
                        <p:cNvPr id="114" name="对象 113">
                          <a:extLst>
                            <a:ext uri="{FF2B5EF4-FFF2-40B4-BE49-F238E27FC236}">
                              <a16:creationId xmlns:a16="http://schemas.microsoft.com/office/drawing/2014/main" id="{962CDE67-B96D-49EF-90FF-04C7ADE8FEA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27987029" y="24362303"/>
                          <a:ext cx="8997950" cy="72199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59" name="图片 58">
              <a:extLst>
                <a:ext uri="{FF2B5EF4-FFF2-40B4-BE49-F238E27FC236}">
                  <a16:creationId xmlns:a16="http://schemas.microsoft.com/office/drawing/2014/main" id="{21FD6A05-CF9A-5C71-3DD6-545EA5E03A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7271667" y="25077561"/>
              <a:ext cx="5450784" cy="5400000"/>
            </a:xfrm>
            <a:prstGeom prst="rect">
              <a:avLst/>
            </a:prstGeom>
          </p:spPr>
        </p:pic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id="{58BEB5DC-3271-7AFA-B41A-A3D71255191C}"/>
                </a:ext>
              </a:extLst>
            </p:cNvPr>
            <p:cNvGrpSpPr/>
            <p:nvPr/>
          </p:nvGrpSpPr>
          <p:grpSpPr>
            <a:xfrm>
              <a:off x="16872457" y="17449276"/>
              <a:ext cx="10886883" cy="6773737"/>
              <a:chOff x="1030902" y="17169749"/>
              <a:chExt cx="10886883" cy="6773737"/>
            </a:xfrm>
          </p:grpSpPr>
          <p:grpSp>
            <p:nvGrpSpPr>
              <p:cNvPr id="81" name="组合 80">
                <a:extLst>
                  <a:ext uri="{FF2B5EF4-FFF2-40B4-BE49-F238E27FC236}">
                    <a16:creationId xmlns:a16="http://schemas.microsoft.com/office/drawing/2014/main" id="{477D3FDE-430F-BFC0-B5AE-7FC3D1D386C9}"/>
                  </a:ext>
                </a:extLst>
              </p:cNvPr>
              <p:cNvGrpSpPr/>
              <p:nvPr/>
            </p:nvGrpSpPr>
            <p:grpSpPr>
              <a:xfrm>
                <a:off x="1267712" y="23042773"/>
                <a:ext cx="10610383" cy="900713"/>
                <a:chOff x="2543910" y="7083560"/>
                <a:chExt cx="10610383" cy="900713"/>
              </a:xfrm>
            </p:grpSpPr>
            <p:sp>
              <p:nvSpPr>
                <p:cNvPr id="87" name="矩形 86">
                  <a:extLst>
                    <a:ext uri="{FF2B5EF4-FFF2-40B4-BE49-F238E27FC236}">
                      <a16:creationId xmlns:a16="http://schemas.microsoft.com/office/drawing/2014/main" id="{6369044B-1D42-2A1D-374A-3967911FDB38}"/>
                    </a:ext>
                  </a:extLst>
                </p:cNvPr>
                <p:cNvSpPr/>
                <p:nvPr/>
              </p:nvSpPr>
              <p:spPr>
                <a:xfrm>
                  <a:off x="2543910" y="7299210"/>
                  <a:ext cx="10610383" cy="4934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54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" name="文本框 87">
                  <a:extLst>
                    <a:ext uri="{FF2B5EF4-FFF2-40B4-BE49-F238E27FC236}">
                      <a16:creationId xmlns:a16="http://schemas.microsoft.com/office/drawing/2014/main" id="{143CFB15-8620-B0A9-62B8-2B378DB835A0}"/>
                    </a:ext>
                  </a:extLst>
                </p:cNvPr>
                <p:cNvSpPr txBox="1"/>
                <p:nvPr/>
              </p:nvSpPr>
              <p:spPr>
                <a:xfrm>
                  <a:off x="3795609" y="7083560"/>
                  <a:ext cx="3512333" cy="9007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5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CD25</a:t>
                  </a:r>
                  <a:endParaRPr lang="zh-CN" altLang="en-US" sz="5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89" name="直接箭头连接符 88">
                  <a:extLst>
                    <a:ext uri="{FF2B5EF4-FFF2-40B4-BE49-F238E27FC236}">
                      <a16:creationId xmlns:a16="http://schemas.microsoft.com/office/drawing/2014/main" id="{70E04A75-2352-1DC7-02F8-375C0D9104B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32173" y="7591391"/>
                  <a:ext cx="6510261" cy="0"/>
                </a:xfrm>
                <a:prstGeom prst="straightConnector1">
                  <a:avLst/>
                </a:prstGeom>
                <a:ln w="571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2" name="组合 81">
                <a:extLst>
                  <a:ext uri="{FF2B5EF4-FFF2-40B4-BE49-F238E27FC236}">
                    <a16:creationId xmlns:a16="http://schemas.microsoft.com/office/drawing/2014/main" id="{B69F984D-3441-8769-B596-4E2D594EA297}"/>
                  </a:ext>
                </a:extLst>
              </p:cNvPr>
              <p:cNvGrpSpPr/>
              <p:nvPr/>
            </p:nvGrpSpPr>
            <p:grpSpPr>
              <a:xfrm>
                <a:off x="1030902" y="18699381"/>
                <a:ext cx="903820" cy="3443429"/>
                <a:chOff x="2405692" y="22551954"/>
                <a:chExt cx="903820" cy="3443429"/>
              </a:xfrm>
            </p:grpSpPr>
            <p:sp>
              <p:nvSpPr>
                <p:cNvPr id="85" name="矩形 84">
                  <a:extLst>
                    <a:ext uri="{FF2B5EF4-FFF2-40B4-BE49-F238E27FC236}">
                      <a16:creationId xmlns:a16="http://schemas.microsoft.com/office/drawing/2014/main" id="{B7A0AA5C-B535-D023-7DE1-1DED4BC791E5}"/>
                    </a:ext>
                  </a:extLst>
                </p:cNvPr>
                <p:cNvSpPr/>
                <p:nvPr/>
              </p:nvSpPr>
              <p:spPr>
                <a:xfrm>
                  <a:off x="2407867" y="22746638"/>
                  <a:ext cx="681487" cy="312972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54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6" name="文本框 85">
                  <a:extLst>
                    <a:ext uri="{FF2B5EF4-FFF2-40B4-BE49-F238E27FC236}">
                      <a16:creationId xmlns:a16="http://schemas.microsoft.com/office/drawing/2014/main" id="{AC0E1336-15DC-D3AC-0165-FA96AF20CB87}"/>
                    </a:ext>
                  </a:extLst>
                </p:cNvPr>
                <p:cNvSpPr txBox="1"/>
                <p:nvPr/>
              </p:nvSpPr>
              <p:spPr>
                <a:xfrm rot="16200000">
                  <a:off x="1135887" y="23821759"/>
                  <a:ext cx="3443429" cy="9038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5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CD127</a:t>
                  </a:r>
                  <a:endParaRPr lang="zh-CN" altLang="en-US" sz="5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83" name="文本框 82">
                <a:extLst>
                  <a:ext uri="{FF2B5EF4-FFF2-40B4-BE49-F238E27FC236}">
                    <a16:creationId xmlns:a16="http://schemas.microsoft.com/office/drawing/2014/main" id="{BE2CF836-7CCA-FAFD-6EA2-D4AD66127A77}"/>
                  </a:ext>
                </a:extLst>
              </p:cNvPr>
              <p:cNvSpPr txBox="1"/>
              <p:nvPr/>
            </p:nvSpPr>
            <p:spPr>
              <a:xfrm>
                <a:off x="3678937" y="17189783"/>
                <a:ext cx="2848901" cy="9007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5400" dirty="0">
                    <a:latin typeface="Arial" panose="020B0604020202020204" pitchFamily="34" charset="0"/>
                    <a:cs typeface="Arial" panose="020B0604020202020204" pitchFamily="34" charset="0"/>
                  </a:rPr>
                  <a:t>HDs</a:t>
                </a:r>
                <a:endParaRPr lang="zh-CN" altLang="en-US" sz="5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4" name="文本框 83">
                <a:extLst>
                  <a:ext uri="{FF2B5EF4-FFF2-40B4-BE49-F238E27FC236}">
                    <a16:creationId xmlns:a16="http://schemas.microsoft.com/office/drawing/2014/main" id="{3F013B37-F4F1-3A9D-9CA6-8AB2DC802B92}"/>
                  </a:ext>
                </a:extLst>
              </p:cNvPr>
              <p:cNvSpPr txBox="1"/>
              <p:nvPr/>
            </p:nvSpPr>
            <p:spPr>
              <a:xfrm>
                <a:off x="8491556" y="17169749"/>
                <a:ext cx="3426229" cy="9007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5400" dirty="0">
                    <a:latin typeface="Arial" panose="020B0604020202020204" pitchFamily="34" charset="0"/>
                    <a:cs typeface="Arial" panose="020B0604020202020204" pitchFamily="34" charset="0"/>
                  </a:rPr>
                  <a:t>Gouty</a:t>
                </a:r>
                <a:endParaRPr lang="zh-CN" altLang="en-US" sz="5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103C58B4-90CA-9CCC-995A-4FF55FAA08F8}"/>
                </a:ext>
              </a:extLst>
            </p:cNvPr>
            <p:cNvGrpSpPr/>
            <p:nvPr/>
          </p:nvGrpSpPr>
          <p:grpSpPr>
            <a:xfrm>
              <a:off x="16973757" y="25635796"/>
              <a:ext cx="11213590" cy="5208034"/>
              <a:chOff x="1030902" y="18699380"/>
              <a:chExt cx="11213590" cy="5208034"/>
            </a:xfrm>
          </p:grpSpPr>
          <p:grpSp>
            <p:nvGrpSpPr>
              <p:cNvPr id="74" name="组合 73">
                <a:extLst>
                  <a:ext uri="{FF2B5EF4-FFF2-40B4-BE49-F238E27FC236}">
                    <a16:creationId xmlns:a16="http://schemas.microsoft.com/office/drawing/2014/main" id="{70E7708E-5B57-0C33-8A85-3FA048963AE2}"/>
                  </a:ext>
                </a:extLst>
              </p:cNvPr>
              <p:cNvGrpSpPr/>
              <p:nvPr/>
            </p:nvGrpSpPr>
            <p:grpSpPr>
              <a:xfrm>
                <a:off x="1267712" y="23006701"/>
                <a:ext cx="10976780" cy="900713"/>
                <a:chOff x="2543910" y="7047488"/>
                <a:chExt cx="10976780" cy="900713"/>
              </a:xfrm>
            </p:grpSpPr>
            <p:sp>
              <p:nvSpPr>
                <p:cNvPr id="78" name="矩形 77">
                  <a:extLst>
                    <a:ext uri="{FF2B5EF4-FFF2-40B4-BE49-F238E27FC236}">
                      <a16:creationId xmlns:a16="http://schemas.microsoft.com/office/drawing/2014/main" id="{559CBAA8-1FBF-347D-16EA-6DE01B7B5AC5}"/>
                    </a:ext>
                  </a:extLst>
                </p:cNvPr>
                <p:cNvSpPr/>
                <p:nvPr/>
              </p:nvSpPr>
              <p:spPr>
                <a:xfrm>
                  <a:off x="2543910" y="7299210"/>
                  <a:ext cx="10610383" cy="4934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54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9" name="文本框 78">
                  <a:extLst>
                    <a:ext uri="{FF2B5EF4-FFF2-40B4-BE49-F238E27FC236}">
                      <a16:creationId xmlns:a16="http://schemas.microsoft.com/office/drawing/2014/main" id="{6A647684-8E87-BE66-6F83-8A2DA2E3E156}"/>
                    </a:ext>
                  </a:extLst>
                </p:cNvPr>
                <p:cNvSpPr txBox="1"/>
                <p:nvPr/>
              </p:nvSpPr>
              <p:spPr>
                <a:xfrm>
                  <a:off x="3482299" y="7047488"/>
                  <a:ext cx="4004870" cy="9007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5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CD45RA</a:t>
                  </a:r>
                  <a:endParaRPr lang="zh-CN" altLang="en-US" sz="5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80" name="直接箭头连接符 79">
                  <a:extLst>
                    <a:ext uri="{FF2B5EF4-FFF2-40B4-BE49-F238E27FC236}">
                      <a16:creationId xmlns:a16="http://schemas.microsoft.com/office/drawing/2014/main" id="{B93BF5B6-6AF2-CBA7-8B3B-A263B7835BE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10429" y="7637740"/>
                  <a:ext cx="6510261" cy="0"/>
                </a:xfrm>
                <a:prstGeom prst="straightConnector1">
                  <a:avLst/>
                </a:prstGeom>
                <a:ln w="571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5" name="组合 74">
                <a:extLst>
                  <a:ext uri="{FF2B5EF4-FFF2-40B4-BE49-F238E27FC236}">
                    <a16:creationId xmlns:a16="http://schemas.microsoft.com/office/drawing/2014/main" id="{AC61E814-6E8F-9F76-A0DD-F5B1288BE4D7}"/>
                  </a:ext>
                </a:extLst>
              </p:cNvPr>
              <p:cNvGrpSpPr/>
              <p:nvPr/>
            </p:nvGrpSpPr>
            <p:grpSpPr>
              <a:xfrm>
                <a:off x="1030902" y="18699380"/>
                <a:ext cx="903820" cy="3443429"/>
                <a:chOff x="2405692" y="22551953"/>
                <a:chExt cx="903820" cy="3443429"/>
              </a:xfrm>
            </p:grpSpPr>
            <p:sp>
              <p:nvSpPr>
                <p:cNvPr id="76" name="矩形 75">
                  <a:extLst>
                    <a:ext uri="{FF2B5EF4-FFF2-40B4-BE49-F238E27FC236}">
                      <a16:creationId xmlns:a16="http://schemas.microsoft.com/office/drawing/2014/main" id="{287049F3-677F-1A14-4632-4B826CCB0D35}"/>
                    </a:ext>
                  </a:extLst>
                </p:cNvPr>
                <p:cNvSpPr/>
                <p:nvPr/>
              </p:nvSpPr>
              <p:spPr>
                <a:xfrm>
                  <a:off x="2407867" y="22746638"/>
                  <a:ext cx="681487" cy="312972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54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7" name="文本框 76">
                  <a:extLst>
                    <a:ext uri="{FF2B5EF4-FFF2-40B4-BE49-F238E27FC236}">
                      <a16:creationId xmlns:a16="http://schemas.microsoft.com/office/drawing/2014/main" id="{94E78773-C90F-1A74-B11B-08048CB839F1}"/>
                    </a:ext>
                  </a:extLst>
                </p:cNvPr>
                <p:cNvSpPr txBox="1"/>
                <p:nvPr/>
              </p:nvSpPr>
              <p:spPr>
                <a:xfrm rot="16200000">
                  <a:off x="1135887" y="23821758"/>
                  <a:ext cx="3443429" cy="9038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5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CD25</a:t>
                  </a:r>
                  <a:endParaRPr lang="zh-CN" altLang="en-US" sz="5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cxnSp>
          <p:nvCxnSpPr>
            <p:cNvPr id="62" name="直接箭头连接符 61">
              <a:extLst>
                <a:ext uri="{FF2B5EF4-FFF2-40B4-BE49-F238E27FC236}">
                  <a16:creationId xmlns:a16="http://schemas.microsoft.com/office/drawing/2014/main" id="{99C73A98-4051-2D00-900D-68A97E50A46D}"/>
                </a:ext>
              </a:extLst>
            </p:cNvPr>
            <p:cNvCxnSpPr>
              <a:cxnSpLocks/>
            </p:cNvCxnSpPr>
            <p:nvPr/>
          </p:nvCxnSpPr>
          <p:spPr>
            <a:xfrm>
              <a:off x="21706918" y="24109861"/>
              <a:ext cx="0" cy="1279298"/>
            </a:xfrm>
            <a:prstGeom prst="straightConnector1">
              <a:avLst/>
            </a:prstGeom>
            <a:ln w="666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直接箭头连接符 62">
              <a:extLst>
                <a:ext uri="{FF2B5EF4-FFF2-40B4-BE49-F238E27FC236}">
                  <a16:creationId xmlns:a16="http://schemas.microsoft.com/office/drawing/2014/main" id="{1108E5BD-FDA9-5C6F-EFD2-0A064F9DFE6F}"/>
                </a:ext>
              </a:extLst>
            </p:cNvPr>
            <p:cNvCxnSpPr>
              <a:cxnSpLocks/>
            </p:cNvCxnSpPr>
            <p:nvPr/>
          </p:nvCxnSpPr>
          <p:spPr>
            <a:xfrm>
              <a:off x="27387505" y="24109861"/>
              <a:ext cx="0" cy="1279298"/>
            </a:xfrm>
            <a:prstGeom prst="straightConnector1">
              <a:avLst/>
            </a:prstGeom>
            <a:ln w="666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408CDDE6-2528-383A-965B-373E9ACAD823}"/>
                </a:ext>
              </a:extLst>
            </p:cNvPr>
            <p:cNvSpPr/>
            <p:nvPr/>
          </p:nvSpPr>
          <p:spPr>
            <a:xfrm>
              <a:off x="21618575" y="20458927"/>
              <a:ext cx="922681" cy="113190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769D7A36-9408-2A0F-F5AC-9098DA6EB905}"/>
                </a:ext>
              </a:extLst>
            </p:cNvPr>
            <p:cNvSpPr txBox="1"/>
            <p:nvPr/>
          </p:nvSpPr>
          <p:spPr>
            <a:xfrm>
              <a:off x="19943959" y="19547425"/>
              <a:ext cx="2325022" cy="9007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latin typeface="Arial" panose="020B0604020202020204" pitchFamily="34" charset="0"/>
                  <a:cs typeface="Arial" panose="020B0604020202020204" pitchFamily="34" charset="0"/>
                </a:rPr>
                <a:t>6.36</a:t>
              </a:r>
              <a:endParaRPr lang="zh-CN" altLang="en-US" sz="5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41B8CA29-7665-6535-6325-009D3BF4C6FA}"/>
                </a:ext>
              </a:extLst>
            </p:cNvPr>
            <p:cNvSpPr/>
            <p:nvPr/>
          </p:nvSpPr>
          <p:spPr>
            <a:xfrm>
              <a:off x="26846026" y="20625861"/>
              <a:ext cx="922681" cy="6913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AE8AA803-9211-4FF2-774B-ED362616701D}"/>
                </a:ext>
              </a:extLst>
            </p:cNvPr>
            <p:cNvSpPr txBox="1"/>
            <p:nvPr/>
          </p:nvSpPr>
          <p:spPr>
            <a:xfrm>
              <a:off x="25443686" y="19481766"/>
              <a:ext cx="2325022" cy="9007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latin typeface="Arial" panose="020B0604020202020204" pitchFamily="34" charset="0"/>
                  <a:cs typeface="Arial" panose="020B0604020202020204" pitchFamily="34" charset="0"/>
                </a:rPr>
                <a:t>7.36</a:t>
              </a:r>
              <a:endParaRPr lang="zh-CN" altLang="en-US" sz="5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C249195F-DD40-514D-D4A6-387D57346857}"/>
                </a:ext>
              </a:extLst>
            </p:cNvPr>
            <p:cNvSpPr/>
            <p:nvPr/>
          </p:nvSpPr>
          <p:spPr>
            <a:xfrm>
              <a:off x="18609754" y="26047359"/>
              <a:ext cx="2844390" cy="70113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F0C66414-1047-D85E-E9C0-AAAA211EE598}"/>
                </a:ext>
              </a:extLst>
            </p:cNvPr>
            <p:cNvSpPr/>
            <p:nvPr/>
          </p:nvSpPr>
          <p:spPr>
            <a:xfrm>
              <a:off x="23924972" y="25901608"/>
              <a:ext cx="2844390" cy="70113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DE383A53-E83E-A63F-4E0B-99F6DE27E715}"/>
                </a:ext>
              </a:extLst>
            </p:cNvPr>
            <p:cNvSpPr txBox="1"/>
            <p:nvPr/>
          </p:nvSpPr>
          <p:spPr>
            <a:xfrm>
              <a:off x="18513375" y="25888566"/>
              <a:ext cx="2602108" cy="9007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latin typeface="Arial" panose="020B0604020202020204" pitchFamily="34" charset="0"/>
                  <a:cs typeface="Arial" panose="020B0604020202020204" pitchFamily="34" charset="0"/>
                </a:rPr>
                <a:t>56.0%</a:t>
              </a:r>
              <a:endParaRPr lang="zh-CN" altLang="en-US" sz="5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C94C21BA-584F-B556-6830-4B9B3EB132F2}"/>
                </a:ext>
              </a:extLst>
            </p:cNvPr>
            <p:cNvSpPr txBox="1"/>
            <p:nvPr/>
          </p:nvSpPr>
          <p:spPr>
            <a:xfrm>
              <a:off x="19815845" y="28566057"/>
              <a:ext cx="2859262" cy="9007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latin typeface="Arial" panose="020B0604020202020204" pitchFamily="34" charset="0"/>
                  <a:cs typeface="Arial" panose="020B0604020202020204" pitchFamily="34" charset="0"/>
                </a:rPr>
                <a:t>39.8%</a:t>
              </a:r>
              <a:endParaRPr lang="zh-CN" altLang="en-US" sz="5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626E41D5-254F-0722-71FD-E2F2A2A854F2}"/>
                </a:ext>
              </a:extLst>
            </p:cNvPr>
            <p:cNvSpPr txBox="1"/>
            <p:nvPr/>
          </p:nvSpPr>
          <p:spPr>
            <a:xfrm>
              <a:off x="25026140" y="28464306"/>
              <a:ext cx="2580832" cy="9007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latin typeface="Arial" panose="020B0604020202020204" pitchFamily="34" charset="0"/>
                  <a:cs typeface="Arial" panose="020B0604020202020204" pitchFamily="34" charset="0"/>
                </a:rPr>
                <a:t>18.0%</a:t>
              </a:r>
              <a:endParaRPr lang="zh-CN" altLang="en-US" sz="5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C11F0193-D9A6-01C5-D75E-3542EC9B781A}"/>
                </a:ext>
              </a:extLst>
            </p:cNvPr>
            <p:cNvSpPr txBox="1"/>
            <p:nvPr/>
          </p:nvSpPr>
          <p:spPr>
            <a:xfrm>
              <a:off x="23679764" y="25795784"/>
              <a:ext cx="2602108" cy="9007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latin typeface="Arial" panose="020B0604020202020204" pitchFamily="34" charset="0"/>
                  <a:cs typeface="Arial" panose="020B0604020202020204" pitchFamily="34" charset="0"/>
                </a:rPr>
                <a:t>77.9%</a:t>
              </a:r>
              <a:endParaRPr lang="zh-CN" altLang="en-US" sz="5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2" name="文本框 111">
            <a:extLst>
              <a:ext uri="{FF2B5EF4-FFF2-40B4-BE49-F238E27FC236}">
                <a16:creationId xmlns:a16="http://schemas.microsoft.com/office/drawing/2014/main" id="{898272ED-3E49-0295-8876-0ECEE5B1757C}"/>
              </a:ext>
            </a:extLst>
          </p:cNvPr>
          <p:cNvSpPr txBox="1"/>
          <p:nvPr/>
        </p:nvSpPr>
        <p:spPr>
          <a:xfrm>
            <a:off x="168349" y="356132"/>
            <a:ext cx="3973188" cy="1200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7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文本框 112">
            <a:extLst>
              <a:ext uri="{FF2B5EF4-FFF2-40B4-BE49-F238E27FC236}">
                <a16:creationId xmlns:a16="http://schemas.microsoft.com/office/drawing/2014/main" id="{9E2F2DE7-1171-4463-5EE5-1B56B2B38215}"/>
              </a:ext>
            </a:extLst>
          </p:cNvPr>
          <p:cNvSpPr txBox="1"/>
          <p:nvPr/>
        </p:nvSpPr>
        <p:spPr>
          <a:xfrm>
            <a:off x="16556622" y="-39708"/>
            <a:ext cx="3973188" cy="1200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7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文本框 129">
            <a:extLst>
              <a:ext uri="{FF2B5EF4-FFF2-40B4-BE49-F238E27FC236}">
                <a16:creationId xmlns:a16="http://schemas.microsoft.com/office/drawing/2014/main" id="{53B3AED5-A0EC-23E1-9094-AF8C053DA4E2}"/>
              </a:ext>
            </a:extLst>
          </p:cNvPr>
          <p:cNvSpPr txBox="1"/>
          <p:nvPr/>
        </p:nvSpPr>
        <p:spPr>
          <a:xfrm>
            <a:off x="273563" y="13677298"/>
            <a:ext cx="3973188" cy="1200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zh-CN" altLang="en-US" sz="7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1" name="对象 50">
            <a:extLst>
              <a:ext uri="{FF2B5EF4-FFF2-40B4-BE49-F238E27FC236}">
                <a16:creationId xmlns:a16="http://schemas.microsoft.com/office/drawing/2014/main" id="{267C1994-9028-E057-D4B4-FB6599D27D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3287413"/>
              </p:ext>
            </p:extLst>
          </p:nvPr>
        </p:nvGraphicFramePr>
        <p:xfrm>
          <a:off x="18709803" y="316287"/>
          <a:ext cx="5182105" cy="69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15" imgW="2713623" imgH="3618107" progId="Prism9.Document">
                  <p:embed/>
                </p:oleObj>
              </mc:Choice>
              <mc:Fallback>
                <p:oleObj name="Prism 9" r:id="rId15" imgW="2713623" imgH="3618107" progId="Prism9.Document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C8C75BBF-5F04-C711-4093-A6E4AC3BEAD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8709803" y="316287"/>
                        <a:ext cx="5182105" cy="691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对象 51">
            <a:extLst>
              <a:ext uri="{FF2B5EF4-FFF2-40B4-BE49-F238E27FC236}">
                <a16:creationId xmlns:a16="http://schemas.microsoft.com/office/drawing/2014/main" id="{220D1694-353C-A85D-B314-0515391332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6030242"/>
              </p:ext>
            </p:extLst>
          </p:nvPr>
        </p:nvGraphicFramePr>
        <p:xfrm>
          <a:off x="23932278" y="316287"/>
          <a:ext cx="5190203" cy="692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17" imgW="2713623" imgH="3618107" progId="Prism9.Document">
                  <p:embed/>
                </p:oleObj>
              </mc:Choice>
              <mc:Fallback>
                <p:oleObj name="Prism 9" r:id="rId17" imgW="2713623" imgH="3618107" progId="Prism9.Document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E14407D0-5A38-77DA-3AF2-B86C466DDE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3932278" y="316287"/>
                        <a:ext cx="5190203" cy="692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2" name="对象 131">
            <a:extLst>
              <a:ext uri="{FF2B5EF4-FFF2-40B4-BE49-F238E27FC236}">
                <a16:creationId xmlns:a16="http://schemas.microsoft.com/office/drawing/2014/main" id="{65D1DE40-E507-16CC-AC36-9978752EA9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1556610"/>
              </p:ext>
            </p:extLst>
          </p:nvPr>
        </p:nvGraphicFramePr>
        <p:xfrm>
          <a:off x="16352326" y="6997698"/>
          <a:ext cx="5190203" cy="692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19" imgW="2713623" imgH="3618107" progId="Prism9.Document">
                  <p:embed/>
                </p:oleObj>
              </mc:Choice>
              <mc:Fallback>
                <p:oleObj name="Prism 9" r:id="rId19" imgW="2713623" imgH="3618107" progId="Prism9.Document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F8843DAD-6FD7-A865-A2C6-87D77F146D7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6352326" y="6997698"/>
                        <a:ext cx="5190203" cy="692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" name="对象 132">
            <a:extLst>
              <a:ext uri="{FF2B5EF4-FFF2-40B4-BE49-F238E27FC236}">
                <a16:creationId xmlns:a16="http://schemas.microsoft.com/office/drawing/2014/main" id="{4FF196AF-088B-A855-16CE-2C668BCAE2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0931341"/>
              </p:ext>
            </p:extLst>
          </p:nvPr>
        </p:nvGraphicFramePr>
        <p:xfrm>
          <a:off x="21229611" y="6997698"/>
          <a:ext cx="5190203" cy="692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21" imgW="2713623" imgH="3618107" progId="Prism9.Document">
                  <p:embed/>
                </p:oleObj>
              </mc:Choice>
              <mc:Fallback>
                <p:oleObj name="Prism 9" r:id="rId21" imgW="2713623" imgH="3618107" progId="Prism9.Document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9E6EE0E4-5BA2-434C-7B4D-6CE07F6755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21229611" y="6997698"/>
                        <a:ext cx="5190203" cy="692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" name="对象 133">
            <a:extLst>
              <a:ext uri="{FF2B5EF4-FFF2-40B4-BE49-F238E27FC236}">
                <a16:creationId xmlns:a16="http://schemas.microsoft.com/office/drawing/2014/main" id="{D87C06F7-1616-6591-5528-9FCE463576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1228"/>
              </p:ext>
            </p:extLst>
          </p:nvPr>
        </p:nvGraphicFramePr>
        <p:xfrm>
          <a:off x="26268852" y="6902868"/>
          <a:ext cx="5028247" cy="692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23" imgW="2602341" imgH="3581372" progId="Prism9.Document">
                  <p:embed/>
                </p:oleObj>
              </mc:Choice>
              <mc:Fallback>
                <p:oleObj name="Prism 9" r:id="rId23" imgW="2602341" imgH="3581372" progId="Prism9.Document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A3B3BEC0-21A3-3817-D08E-7B5721D476F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26268852" y="6902868"/>
                        <a:ext cx="5028247" cy="692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" name="文本框 136">
            <a:extLst>
              <a:ext uri="{FF2B5EF4-FFF2-40B4-BE49-F238E27FC236}">
                <a16:creationId xmlns:a16="http://schemas.microsoft.com/office/drawing/2014/main" id="{4ED08B25-2B5A-07F5-3B0B-FF2B5CADB03B}"/>
              </a:ext>
            </a:extLst>
          </p:cNvPr>
          <p:cNvSpPr txBox="1"/>
          <p:nvPr/>
        </p:nvSpPr>
        <p:spPr>
          <a:xfrm>
            <a:off x="269084" y="30665718"/>
            <a:ext cx="33823269" cy="6846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6000" b="1" dirty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zh-CN" alt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6000" b="1" dirty="0">
                <a:latin typeface="Arial" panose="020B0604020202020204" pitchFamily="34" charset="0"/>
                <a:cs typeface="Arial" panose="020B0604020202020204" pitchFamily="34" charset="0"/>
              </a:rPr>
              <a:t>S3.</a:t>
            </a:r>
            <a:r>
              <a:rPr lang="zh-CN" alt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6000" b="1" dirty="0">
                <a:latin typeface="Arial" panose="020B0604020202020204" pitchFamily="34" charset="0"/>
                <a:cs typeface="Arial" panose="020B0604020202020204" pitchFamily="34" charset="0"/>
              </a:rPr>
              <a:t>Extended T immune subset characterization during gouty patients.</a:t>
            </a:r>
          </a:p>
          <a:p>
            <a:pPr algn="just">
              <a:lnSpc>
                <a:spcPct val="150000"/>
              </a:lnSpc>
            </a:pPr>
            <a:r>
              <a:rPr lang="en-US" altLang="zh-CN" sz="60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A:</a:t>
            </a:r>
            <a:r>
              <a:rPr lang="en" altLang="zh-CN" sz="6000" dirty="0">
                <a:solidFill>
                  <a:srgbClr val="231F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Representative flow cytometry plots of</a:t>
            </a:r>
            <a:r>
              <a:rPr lang="zh-CN" altLang="en-US" sz="6000" dirty="0">
                <a:solidFill>
                  <a:srgbClr val="231F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" altLang="zh-CN" sz="6000" dirty="0">
                <a:solidFill>
                  <a:srgbClr val="231F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gating strategy for CD4</a:t>
            </a:r>
            <a:r>
              <a:rPr lang="en-US" altLang="zh-CN" sz="6000" baseline="30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" altLang="zh-CN" sz="6000" dirty="0">
                <a:solidFill>
                  <a:srgbClr val="231F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6000" dirty="0">
                <a:solidFill>
                  <a:srgbClr val="231F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zh-CN" altLang="en-US" sz="6000" dirty="0">
                <a:solidFill>
                  <a:srgbClr val="231F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6000" dirty="0">
                <a:solidFill>
                  <a:srgbClr val="231F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CD8</a:t>
            </a:r>
            <a:r>
              <a:rPr lang="en-US" altLang="zh-CN" sz="6000" baseline="30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zh-CN" altLang="en-US" sz="6000" dirty="0">
                <a:solidFill>
                  <a:srgbClr val="231F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" altLang="zh-CN" sz="6000" dirty="0">
                <a:solidFill>
                  <a:srgbClr val="231F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 cell subsets</a:t>
            </a:r>
            <a:r>
              <a:rPr lang="en-US" altLang="zh-CN" sz="6000" dirty="0">
                <a:solidFill>
                  <a:srgbClr val="231F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zh-CN" altLang="en-US" sz="6000" dirty="0">
                <a:solidFill>
                  <a:srgbClr val="231F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6000" dirty="0">
                <a:solidFill>
                  <a:srgbClr val="231F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B:</a:t>
            </a:r>
            <a:r>
              <a:rPr lang="zh-CN" altLang="en-US" sz="6000" dirty="0">
                <a:solidFill>
                  <a:srgbClr val="231F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6000" dirty="0">
                <a:solidFill>
                  <a:srgbClr val="231F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Frequency</a:t>
            </a:r>
            <a:r>
              <a:rPr lang="zh-CN" altLang="en-US" sz="6000" dirty="0">
                <a:solidFill>
                  <a:srgbClr val="231F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6000" dirty="0">
                <a:solidFill>
                  <a:srgbClr val="231F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zh-CN" altLang="en-US" sz="6000" dirty="0">
                <a:solidFill>
                  <a:srgbClr val="231F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6000" dirty="0">
                <a:solidFill>
                  <a:srgbClr val="231F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HLA-DR</a:t>
            </a:r>
            <a:r>
              <a:rPr lang="en-US" altLang="zh-CN" sz="6000" baseline="30000" dirty="0">
                <a:solidFill>
                  <a:srgbClr val="231F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altLang="zh-CN" sz="6000" dirty="0">
                <a:solidFill>
                  <a:srgbClr val="231F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CD38</a:t>
            </a:r>
            <a:r>
              <a:rPr lang="en-US" altLang="zh-CN" sz="6000" baseline="30000" dirty="0">
                <a:solidFill>
                  <a:srgbClr val="231F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zh-CN" altLang="en-US" sz="6000" dirty="0">
                <a:solidFill>
                  <a:srgbClr val="231F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6000" dirty="0">
                <a:solidFill>
                  <a:srgbClr val="231F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r>
              <a:rPr lang="en-US" altLang="zh-CN" sz="6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zh-CN" altLang="en-US" sz="6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6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among</a:t>
            </a:r>
            <a:r>
              <a:rPr lang="en" altLang="zh-CN" sz="600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different stages of the</a:t>
            </a:r>
            <a:r>
              <a:rPr lang="zh-CN" altLang="en-US" sz="600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sz="6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6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CD4</a:t>
            </a:r>
            <a:r>
              <a:rPr lang="en-US" altLang="zh-CN" sz="6000" baseline="30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zh-CN" altLang="en-US" sz="6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6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zh-CN" altLang="en-US" sz="6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6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CD8</a:t>
            </a:r>
            <a:r>
              <a:rPr lang="en-US" altLang="zh-CN" sz="6000" baseline="30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zh-CN" altLang="en-US" sz="6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6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zh-CN" altLang="en-US" sz="6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6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cells.</a:t>
            </a:r>
            <a:r>
              <a:rPr lang="zh-CN" altLang="en-US" sz="6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" altLang="zh-CN" sz="6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TCM, central memory T cells; TEM, effector memory T cells; TEMRA, CD45RA+ effector memory T cells; </a:t>
            </a:r>
            <a:r>
              <a:rPr lang="en-US" altLang="zh-CN" sz="6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C:</a:t>
            </a:r>
            <a:r>
              <a:rPr lang="zh-CN" altLang="en-US" sz="6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" altLang="zh-CN" sz="6000" dirty="0">
                <a:solidFill>
                  <a:srgbClr val="231F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Representative flow cytometry plots </a:t>
            </a:r>
            <a:r>
              <a:rPr lang="en-US" altLang="zh-CN" sz="6000" dirty="0">
                <a:solidFill>
                  <a:srgbClr val="231F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zh-CN" altLang="en-US" sz="6000" dirty="0">
                <a:solidFill>
                  <a:srgbClr val="231F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" altLang="zh-CN" sz="6000" dirty="0">
                <a:solidFill>
                  <a:srgbClr val="231F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statistical </a:t>
            </a:r>
            <a:r>
              <a:rPr lang="en-US" altLang="zh-CN" sz="6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" altLang="zh-CN" sz="6000" dirty="0">
                <a:solidFill>
                  <a:srgbClr val="231F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hart</a:t>
            </a:r>
            <a:r>
              <a:rPr lang="zh-CN" altLang="en-US" sz="6000" dirty="0">
                <a:solidFill>
                  <a:srgbClr val="231F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6000" dirty="0">
                <a:solidFill>
                  <a:srgbClr val="231F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zh-CN" altLang="en-US" sz="6000" dirty="0">
                <a:solidFill>
                  <a:srgbClr val="231F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6000" dirty="0">
                <a:solidFill>
                  <a:srgbClr val="231F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Treg</a:t>
            </a:r>
            <a:r>
              <a:rPr lang="zh-CN" altLang="en-US" sz="6000" dirty="0">
                <a:solidFill>
                  <a:srgbClr val="231F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6000" dirty="0">
                <a:solidFill>
                  <a:srgbClr val="231F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cells.</a:t>
            </a:r>
            <a:endParaRPr lang="zh-CN" altLang="zh-CN" sz="6000" kern="100" dirty="0"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065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22399</TotalTime>
  <Words>445</Words>
  <Application>Microsoft Office PowerPoint</Application>
  <PresentationFormat>自定义</PresentationFormat>
  <Paragraphs>170</Paragraphs>
  <Slides>4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2" baseType="lpstr">
      <vt:lpstr>DengXian</vt:lpstr>
      <vt:lpstr>Arial</vt:lpstr>
      <vt:lpstr>Calibri</vt:lpstr>
      <vt:lpstr>Calibri Light</vt:lpstr>
      <vt:lpstr>Helvetica</vt:lpstr>
      <vt:lpstr>Times New Roman</vt:lpstr>
      <vt:lpstr>Office 主题​​</vt:lpstr>
      <vt:lpstr>Prism 9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liu yufeng</dc:creator>
  <cp:lastModifiedBy>liu yufeng</cp:lastModifiedBy>
  <cp:revision>395</cp:revision>
  <dcterms:created xsi:type="dcterms:W3CDTF">2022-09-20T03:55:27Z</dcterms:created>
  <dcterms:modified xsi:type="dcterms:W3CDTF">2023-05-19T04:52:08Z</dcterms:modified>
</cp:coreProperties>
</file>