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1"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hmed sallam" initials="as" lastIdx="1" clrIdx="0">
    <p:extLst>
      <p:ext uri="{19B8F6BF-5375-455C-9EA6-DF929625EA0E}">
        <p15:presenceInfo xmlns:p15="http://schemas.microsoft.com/office/powerpoint/2012/main" userId="ahmed sall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9C810B-5C86-4618-9AC9-032F94ADDEDC}" v="1" dt="2020-04-19T10:46:29.8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2" d="100"/>
          <a:sy n="72" d="100"/>
        </p:scale>
        <p:origin x="45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commentAuthors" Target="commentAuthors.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hmed" userId="c0f5480f-e077-4e49-9753-0058681f53f0" providerId="ADAL" clId="{429C810B-5C86-4618-9AC9-032F94ADDEDC}"/>
    <pc:docChg chg="custSel modSld">
      <pc:chgData name="ahmed" userId="c0f5480f-e077-4e49-9753-0058681f53f0" providerId="ADAL" clId="{429C810B-5C86-4618-9AC9-032F94ADDEDC}" dt="2020-04-19T10:51:12.433" v="360" actId="403"/>
      <pc:docMkLst>
        <pc:docMk/>
      </pc:docMkLst>
      <pc:sldChg chg="addSp modSp">
        <pc:chgData name="ahmed" userId="c0f5480f-e077-4e49-9753-0058681f53f0" providerId="ADAL" clId="{429C810B-5C86-4618-9AC9-032F94ADDEDC}" dt="2020-04-19T10:51:12.433" v="360" actId="403"/>
        <pc:sldMkLst>
          <pc:docMk/>
          <pc:sldMk cId="582557474" sldId="261"/>
        </pc:sldMkLst>
        <pc:spChg chg="add mod">
          <ac:chgData name="ahmed" userId="c0f5480f-e077-4e49-9753-0058681f53f0" providerId="ADAL" clId="{429C810B-5C86-4618-9AC9-032F94ADDEDC}" dt="2020-04-19T10:51:12.433" v="360" actId="403"/>
          <ac:spMkLst>
            <pc:docMk/>
            <pc:sldMk cId="582557474" sldId="261"/>
            <ac:spMk id="3" creationId="{13469B2F-CC30-48B1-9CDF-450F1E705273}"/>
          </ac:spMkLst>
        </pc:spChg>
      </pc:sldChg>
    </pc:docChg>
  </pc:docChgLst>
  <pc:docChgLst>
    <pc:chgData name="ahmed sallam" userId="c0f5480f-e077-4e49-9753-0058681f53f0" providerId="ADAL" clId="{9ADBCC00-E2E0-4755-91F5-DCF5FE3CD813}"/>
    <pc:docChg chg="modSld">
      <pc:chgData name="ahmed sallam" userId="c0f5480f-e077-4e49-9753-0058681f53f0" providerId="ADAL" clId="{9ADBCC00-E2E0-4755-91F5-DCF5FE3CD813}" dt="2019-09-15T20:14:43" v="23" actId="27918"/>
      <pc:docMkLst>
        <pc:docMk/>
      </pc:docMkLst>
      <pc:sldChg chg="modSp mod">
        <pc:chgData name="ahmed sallam" userId="c0f5480f-e077-4e49-9753-0058681f53f0" providerId="ADAL" clId="{9ADBCC00-E2E0-4755-91F5-DCF5FE3CD813}" dt="2019-09-15T20:14:43" v="23" actId="27918"/>
        <pc:sldMkLst>
          <pc:docMk/>
          <pc:sldMk cId="582557474" sldId="261"/>
        </pc:sldMkLst>
        <pc:graphicFrameChg chg="mod">
          <ac:chgData name="ahmed sallam" userId="c0f5480f-e077-4e49-9753-0058681f53f0" providerId="ADAL" clId="{9ADBCC00-E2E0-4755-91F5-DCF5FE3CD813}" dt="2019-09-15T07:12:05.582" v="12" actId="1038"/>
          <ac:graphicFrameMkLst>
            <pc:docMk/>
            <pc:sldMk cId="582557474" sldId="261"/>
            <ac:graphicFrameMk id="4" creationId="{3374B01B-31EE-40CC-A31A-01C78F919D98}"/>
          </ac:graphicFrameMkLst>
        </pc:graphicFrameChg>
      </pc:sldChg>
    </pc:docChg>
  </pc:docChgLst>
  <pc:docChgLst>
    <pc:chgData name="ahmed sallam" userId="c0f5480f-e077-4e49-9753-0058681f53f0" providerId="ADAL" clId="{4A52A6E2-7775-49A7-B2C1-BE7001079E27}"/>
    <pc:docChg chg="undo custSel delSld modSld">
      <pc:chgData name="ahmed sallam" userId="c0f5480f-e077-4e49-9753-0058681f53f0" providerId="ADAL" clId="{4A52A6E2-7775-49A7-B2C1-BE7001079E27}" dt="2019-11-11T06:17:17.671" v="90" actId="27918"/>
      <pc:docMkLst>
        <pc:docMk/>
      </pc:docMkLst>
      <pc:sldChg chg="del">
        <pc:chgData name="ahmed sallam" userId="c0f5480f-e077-4e49-9753-0058681f53f0" providerId="ADAL" clId="{4A52A6E2-7775-49A7-B2C1-BE7001079E27}" dt="2019-11-10T13:12:31.919" v="38" actId="47"/>
        <pc:sldMkLst>
          <pc:docMk/>
          <pc:sldMk cId="3918059599" sldId="256"/>
        </pc:sldMkLst>
      </pc:sldChg>
      <pc:sldChg chg="addSp delSp modSp mod addCm delCm">
        <pc:chgData name="ahmed sallam" userId="c0f5480f-e077-4e49-9753-0058681f53f0" providerId="ADAL" clId="{4A52A6E2-7775-49A7-B2C1-BE7001079E27}" dt="2019-11-11T06:17:17.671" v="90" actId="27918"/>
        <pc:sldMkLst>
          <pc:docMk/>
          <pc:sldMk cId="582557474" sldId="261"/>
        </pc:sldMkLst>
        <pc:graphicFrameChg chg="add del mod">
          <ac:chgData name="ahmed sallam" userId="c0f5480f-e077-4e49-9753-0058681f53f0" providerId="ADAL" clId="{4A52A6E2-7775-49A7-B2C1-BE7001079E27}" dt="2019-11-10T13:10:40.290" v="18" actId="478"/>
          <ac:graphicFrameMkLst>
            <pc:docMk/>
            <pc:sldMk cId="582557474" sldId="261"/>
            <ac:graphicFrameMk id="3" creationId="{27721EEB-F1E9-4EFA-8485-F738DE627DCE}"/>
          </ac:graphicFrameMkLst>
        </pc:graphicFrameChg>
        <pc:graphicFrameChg chg="del mod">
          <ac:chgData name="ahmed sallam" userId="c0f5480f-e077-4e49-9753-0058681f53f0" providerId="ADAL" clId="{4A52A6E2-7775-49A7-B2C1-BE7001079E27}" dt="2019-11-10T13:11:24.896" v="30" actId="478"/>
          <ac:graphicFrameMkLst>
            <pc:docMk/>
            <pc:sldMk cId="582557474" sldId="261"/>
            <ac:graphicFrameMk id="4" creationId="{3374B01B-31EE-40CC-A31A-01C78F919D98}"/>
          </ac:graphicFrameMkLst>
        </pc:graphicFrameChg>
        <pc:graphicFrameChg chg="add mod">
          <ac:chgData name="ahmed sallam" userId="c0f5480f-e077-4e49-9753-0058681f53f0" providerId="ADAL" clId="{4A52A6E2-7775-49A7-B2C1-BE7001079E27}" dt="2019-11-10T13:11:46.314" v="34" actId="208"/>
          <ac:graphicFrameMkLst>
            <pc:docMk/>
            <pc:sldMk cId="582557474" sldId="261"/>
            <ac:graphicFrameMk id="5" creationId="{27721EEB-F1E9-4EFA-8485-F738DE627DCE}"/>
          </ac:graphicFrameMkLst>
        </pc:graphicFrameChg>
      </pc:sldChg>
    </pc:docChg>
  </pc:docChgLst>
  <pc:docChgLst>
    <pc:chgData name="Ahmed Sallam" userId="c0f5480f-e077-4e49-9753-0058681f53f0" providerId="ADAL" clId="{7AFD7226-FBE1-4731-9FE3-9964076A31A9}"/>
    <pc:docChg chg="modSld">
      <pc:chgData name="Ahmed Sallam" userId="c0f5480f-e077-4e49-9753-0058681f53f0" providerId="ADAL" clId="{7AFD7226-FBE1-4731-9FE3-9964076A31A9}" dt="2019-11-18T16:27:47.522" v="1" actId="14100"/>
      <pc:docMkLst>
        <pc:docMk/>
      </pc:docMkLst>
      <pc:sldChg chg="modSp">
        <pc:chgData name="Ahmed Sallam" userId="c0f5480f-e077-4e49-9753-0058681f53f0" providerId="ADAL" clId="{7AFD7226-FBE1-4731-9FE3-9964076A31A9}" dt="2019-11-18T16:27:47.522" v="1" actId="14100"/>
        <pc:sldMkLst>
          <pc:docMk/>
          <pc:sldMk cId="582557474" sldId="261"/>
        </pc:sldMkLst>
        <pc:graphicFrameChg chg="mod">
          <ac:chgData name="Ahmed Sallam" userId="c0f5480f-e077-4e49-9753-0058681f53f0" providerId="ADAL" clId="{7AFD7226-FBE1-4731-9FE3-9964076A31A9}" dt="2019-11-18T16:27:47.522" v="1" actId="14100"/>
          <ac:graphicFrameMkLst>
            <pc:docMk/>
            <pc:sldMk cId="582557474" sldId="261"/>
            <ac:graphicFrameMk id="5" creationId="{27721EEB-F1E9-4EFA-8485-F738DE627DCE}"/>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agrauedu-my.sharepoint.com/personal/ahmed_salam_agr_au_edu_eg/Documents/My%20Manuscripts/Published/Rice%20single%20marker%20analysis/Traits%202018.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FFC000"/>
              </a:solidFill>
              <a:ln>
                <a:noFill/>
              </a:ln>
              <a:effectLst/>
            </c:spPr>
            <c:extLst>
              <c:ext xmlns:c16="http://schemas.microsoft.com/office/drawing/2014/chart" uri="{C3380CC4-5D6E-409C-BE32-E72D297353CC}">
                <c16:uniqueId val="{00000001-F095-4EF6-944A-D845EA3007F8}"/>
              </c:ext>
            </c:extLst>
          </c:dPt>
          <c:dPt>
            <c:idx val="7"/>
            <c:invertIfNegative val="0"/>
            <c:bubble3D val="0"/>
            <c:spPr>
              <a:solidFill>
                <a:srgbClr val="FF0000"/>
              </a:solidFill>
              <a:ln>
                <a:noFill/>
              </a:ln>
              <a:effectLst/>
            </c:spPr>
            <c:extLst>
              <c:ext xmlns:c16="http://schemas.microsoft.com/office/drawing/2014/chart" uri="{C3380CC4-5D6E-409C-BE32-E72D297353CC}">
                <c16:uniqueId val="{00000000-F095-4EF6-944A-D845EA3007F8}"/>
              </c:ext>
            </c:extLst>
          </c:dPt>
          <c:cat>
            <c:strRef>
              <c:f>(means!$R$3:$R$5,means!$R$6:$R$11)</c:f>
              <c:strCache>
                <c:ptCount val="9"/>
                <c:pt idx="0">
                  <c:v>DTF</c:v>
                </c:pt>
                <c:pt idx="1">
                  <c:v>Ph</c:v>
                </c:pt>
                <c:pt idx="2">
                  <c:v>CC</c:v>
                </c:pt>
                <c:pt idx="3">
                  <c:v>FLA</c:v>
                </c:pt>
                <c:pt idx="4">
                  <c:v>PL</c:v>
                </c:pt>
                <c:pt idx="5">
                  <c:v>NOP</c:v>
                </c:pt>
                <c:pt idx="6">
                  <c:v>HGW</c:v>
                </c:pt>
                <c:pt idx="7">
                  <c:v>SP</c:v>
                </c:pt>
                <c:pt idx="8">
                  <c:v>GY</c:v>
                </c:pt>
              </c:strCache>
            </c:strRef>
          </c:cat>
          <c:val>
            <c:numRef>
              <c:f>(means!$U$3:$U$5,means!$U$6:$U$11)</c:f>
              <c:numCache>
                <c:formatCode>General</c:formatCode>
                <c:ptCount val="9"/>
                <c:pt idx="0">
                  <c:v>15.356991538496342</c:v>
                </c:pt>
                <c:pt idx="1">
                  <c:v>18.205144679039829</c:v>
                </c:pt>
                <c:pt idx="2">
                  <c:v>14.065994522382896</c:v>
                </c:pt>
                <c:pt idx="3">
                  <c:v>34.934413313613547</c:v>
                </c:pt>
                <c:pt idx="4">
                  <c:v>20.726940031606102</c:v>
                </c:pt>
                <c:pt idx="5">
                  <c:v>25.5651302126847</c:v>
                </c:pt>
                <c:pt idx="6">
                  <c:v>17.977740049047355</c:v>
                </c:pt>
                <c:pt idx="7">
                  <c:v>78.769828179341943</c:v>
                </c:pt>
                <c:pt idx="8">
                  <c:v>39.846141453198015</c:v>
                </c:pt>
              </c:numCache>
            </c:numRef>
          </c:val>
          <c:extLst>
            <c:ext xmlns:c16="http://schemas.microsoft.com/office/drawing/2014/chart" uri="{C3380CC4-5D6E-409C-BE32-E72D297353CC}">
              <c16:uniqueId val="{00000000-60B2-495D-9379-08BD2B1BBFC6}"/>
            </c:ext>
          </c:extLst>
        </c:ser>
        <c:dLbls>
          <c:showLegendKey val="0"/>
          <c:showVal val="0"/>
          <c:showCatName val="0"/>
          <c:showSerName val="0"/>
          <c:showPercent val="0"/>
          <c:showBubbleSize val="0"/>
        </c:dLbls>
        <c:gapWidth val="219"/>
        <c:overlap val="-27"/>
        <c:axId val="532951488"/>
        <c:axId val="532948864"/>
      </c:barChart>
      <c:catAx>
        <c:axId val="53295148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lgn="ctr">
              <a:defRPr lang="en-US" sz="2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532948864"/>
        <c:crosses val="autoZero"/>
        <c:auto val="1"/>
        <c:lblAlgn val="ctr"/>
        <c:lblOffset val="100"/>
        <c:noMultiLvlLbl val="0"/>
      </c:catAx>
      <c:valAx>
        <c:axId val="532948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lgn="ctr">
              <a:defRPr lang="en-US" sz="2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53295148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398C1-CD09-4751-B3AB-206FA3B96D0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D890EC-E61E-4C7F-9707-A476780AE9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81ED483-4CA2-4089-B654-E1CB39C86AB9}"/>
              </a:ext>
            </a:extLst>
          </p:cNvPr>
          <p:cNvSpPr>
            <a:spLocks noGrp="1"/>
          </p:cNvSpPr>
          <p:nvPr>
            <p:ph type="dt" sz="half" idx="10"/>
          </p:nvPr>
        </p:nvSpPr>
        <p:spPr/>
        <p:txBody>
          <a:bodyPr/>
          <a:lstStyle/>
          <a:p>
            <a:fld id="{EDBDAE38-1334-4153-902E-539AA7D56874}" type="datetimeFigureOut">
              <a:rPr lang="en-US" smtClean="0"/>
              <a:t>4/19/2020</a:t>
            </a:fld>
            <a:endParaRPr lang="en-US"/>
          </a:p>
        </p:txBody>
      </p:sp>
      <p:sp>
        <p:nvSpPr>
          <p:cNvPr id="5" name="Footer Placeholder 4">
            <a:extLst>
              <a:ext uri="{FF2B5EF4-FFF2-40B4-BE49-F238E27FC236}">
                <a16:creationId xmlns:a16="http://schemas.microsoft.com/office/drawing/2014/main" id="{E398AC94-B1EC-42E4-AA1D-ED1C7E7B6C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20443-2CA5-43B3-B278-73E601021446}"/>
              </a:ext>
            </a:extLst>
          </p:cNvPr>
          <p:cNvSpPr>
            <a:spLocks noGrp="1"/>
          </p:cNvSpPr>
          <p:nvPr>
            <p:ph type="sldNum" sz="quarter" idx="12"/>
          </p:nvPr>
        </p:nvSpPr>
        <p:spPr/>
        <p:txBody>
          <a:bodyPr/>
          <a:lstStyle/>
          <a:p>
            <a:fld id="{733A92F1-3844-42E5-866F-E231BD36B2B3}" type="slidenum">
              <a:rPr lang="en-US" smtClean="0"/>
              <a:t>‹#›</a:t>
            </a:fld>
            <a:endParaRPr lang="en-US"/>
          </a:p>
        </p:txBody>
      </p:sp>
    </p:spTree>
    <p:extLst>
      <p:ext uri="{BB962C8B-B14F-4D97-AF65-F5344CB8AC3E}">
        <p14:creationId xmlns:p14="http://schemas.microsoft.com/office/powerpoint/2010/main" val="2564047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B6A09-3297-4C8D-B4F1-F072AF7080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ED21F4-1959-4568-8908-FB0D0F02BC0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9A7E67-0BB4-43FE-BCCB-DDA0B33A7FAC}"/>
              </a:ext>
            </a:extLst>
          </p:cNvPr>
          <p:cNvSpPr>
            <a:spLocks noGrp="1"/>
          </p:cNvSpPr>
          <p:nvPr>
            <p:ph type="dt" sz="half" idx="10"/>
          </p:nvPr>
        </p:nvSpPr>
        <p:spPr/>
        <p:txBody>
          <a:bodyPr/>
          <a:lstStyle/>
          <a:p>
            <a:fld id="{EDBDAE38-1334-4153-902E-539AA7D56874}" type="datetimeFigureOut">
              <a:rPr lang="en-US" smtClean="0"/>
              <a:t>4/19/2020</a:t>
            </a:fld>
            <a:endParaRPr lang="en-US"/>
          </a:p>
        </p:txBody>
      </p:sp>
      <p:sp>
        <p:nvSpPr>
          <p:cNvPr id="5" name="Footer Placeholder 4">
            <a:extLst>
              <a:ext uri="{FF2B5EF4-FFF2-40B4-BE49-F238E27FC236}">
                <a16:creationId xmlns:a16="http://schemas.microsoft.com/office/drawing/2014/main" id="{A6DBE9C8-CA51-4BAF-84B6-73BB05C383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A7C10C-5CB0-4442-97D8-802472D45428}"/>
              </a:ext>
            </a:extLst>
          </p:cNvPr>
          <p:cNvSpPr>
            <a:spLocks noGrp="1"/>
          </p:cNvSpPr>
          <p:nvPr>
            <p:ph type="sldNum" sz="quarter" idx="12"/>
          </p:nvPr>
        </p:nvSpPr>
        <p:spPr/>
        <p:txBody>
          <a:bodyPr/>
          <a:lstStyle/>
          <a:p>
            <a:fld id="{733A92F1-3844-42E5-866F-E231BD36B2B3}" type="slidenum">
              <a:rPr lang="en-US" smtClean="0"/>
              <a:t>‹#›</a:t>
            </a:fld>
            <a:endParaRPr lang="en-US"/>
          </a:p>
        </p:txBody>
      </p:sp>
    </p:spTree>
    <p:extLst>
      <p:ext uri="{BB962C8B-B14F-4D97-AF65-F5344CB8AC3E}">
        <p14:creationId xmlns:p14="http://schemas.microsoft.com/office/powerpoint/2010/main" val="3187557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03F98-5ADE-4638-AE57-7E9A1E8CDDB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EF068B1-85E7-4BA4-8E15-64D647D8A6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1719183-FFE9-421D-9503-950EE51F56C3}"/>
              </a:ext>
            </a:extLst>
          </p:cNvPr>
          <p:cNvSpPr>
            <a:spLocks noGrp="1"/>
          </p:cNvSpPr>
          <p:nvPr>
            <p:ph type="dt" sz="half" idx="10"/>
          </p:nvPr>
        </p:nvSpPr>
        <p:spPr/>
        <p:txBody>
          <a:bodyPr/>
          <a:lstStyle/>
          <a:p>
            <a:fld id="{EDBDAE38-1334-4153-902E-539AA7D56874}" type="datetimeFigureOut">
              <a:rPr lang="en-US" smtClean="0"/>
              <a:t>4/19/2020</a:t>
            </a:fld>
            <a:endParaRPr lang="en-US"/>
          </a:p>
        </p:txBody>
      </p:sp>
      <p:sp>
        <p:nvSpPr>
          <p:cNvPr id="5" name="Footer Placeholder 4">
            <a:extLst>
              <a:ext uri="{FF2B5EF4-FFF2-40B4-BE49-F238E27FC236}">
                <a16:creationId xmlns:a16="http://schemas.microsoft.com/office/drawing/2014/main" id="{525EC58C-EEFC-47F5-8D07-699F17B96F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81D73C-F301-4222-9889-D69CC66EF6AA}"/>
              </a:ext>
            </a:extLst>
          </p:cNvPr>
          <p:cNvSpPr>
            <a:spLocks noGrp="1"/>
          </p:cNvSpPr>
          <p:nvPr>
            <p:ph type="sldNum" sz="quarter" idx="12"/>
          </p:nvPr>
        </p:nvSpPr>
        <p:spPr/>
        <p:txBody>
          <a:bodyPr/>
          <a:lstStyle/>
          <a:p>
            <a:fld id="{733A92F1-3844-42E5-866F-E231BD36B2B3}" type="slidenum">
              <a:rPr lang="en-US" smtClean="0"/>
              <a:t>‹#›</a:t>
            </a:fld>
            <a:endParaRPr lang="en-US"/>
          </a:p>
        </p:txBody>
      </p:sp>
    </p:spTree>
    <p:extLst>
      <p:ext uri="{BB962C8B-B14F-4D97-AF65-F5344CB8AC3E}">
        <p14:creationId xmlns:p14="http://schemas.microsoft.com/office/powerpoint/2010/main" val="2110496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D2619-E3C6-4AC8-896D-FEF39680E4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5D7A5C-879B-4E01-B206-CE9D5B6EB8D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F733DF7-267E-41EB-B306-D942D35250F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83CFB6-BE78-4C5A-A87E-4A65D99A030E}"/>
              </a:ext>
            </a:extLst>
          </p:cNvPr>
          <p:cNvSpPr>
            <a:spLocks noGrp="1"/>
          </p:cNvSpPr>
          <p:nvPr>
            <p:ph type="dt" sz="half" idx="10"/>
          </p:nvPr>
        </p:nvSpPr>
        <p:spPr/>
        <p:txBody>
          <a:bodyPr/>
          <a:lstStyle/>
          <a:p>
            <a:fld id="{EDBDAE38-1334-4153-902E-539AA7D56874}" type="datetimeFigureOut">
              <a:rPr lang="en-US" smtClean="0"/>
              <a:t>4/19/2020</a:t>
            </a:fld>
            <a:endParaRPr lang="en-US"/>
          </a:p>
        </p:txBody>
      </p:sp>
      <p:sp>
        <p:nvSpPr>
          <p:cNvPr id="6" name="Footer Placeholder 5">
            <a:extLst>
              <a:ext uri="{FF2B5EF4-FFF2-40B4-BE49-F238E27FC236}">
                <a16:creationId xmlns:a16="http://schemas.microsoft.com/office/drawing/2014/main" id="{530C9D11-3E92-47D9-8A57-97E55A6776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4CD8B5-AF83-4BEE-A8EA-67F08A0E64DF}"/>
              </a:ext>
            </a:extLst>
          </p:cNvPr>
          <p:cNvSpPr>
            <a:spLocks noGrp="1"/>
          </p:cNvSpPr>
          <p:nvPr>
            <p:ph type="sldNum" sz="quarter" idx="12"/>
          </p:nvPr>
        </p:nvSpPr>
        <p:spPr/>
        <p:txBody>
          <a:bodyPr/>
          <a:lstStyle/>
          <a:p>
            <a:fld id="{733A92F1-3844-42E5-866F-E231BD36B2B3}" type="slidenum">
              <a:rPr lang="en-US" smtClean="0"/>
              <a:t>‹#›</a:t>
            </a:fld>
            <a:endParaRPr lang="en-US"/>
          </a:p>
        </p:txBody>
      </p:sp>
    </p:spTree>
    <p:extLst>
      <p:ext uri="{BB962C8B-B14F-4D97-AF65-F5344CB8AC3E}">
        <p14:creationId xmlns:p14="http://schemas.microsoft.com/office/powerpoint/2010/main" val="971093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AC9A5-9989-4D50-BDBB-B1FD75F3936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0A0185A-A909-4780-92E1-0E796C613A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E00F64-86FD-49C8-B89A-CC4533EF182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06C6681-CB97-48A7-A068-BEAB70917B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6B67A2-23AF-4D70-98E5-06F9BE2B618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B4CD273-2370-44CD-A1D0-818C2B06E8E2}"/>
              </a:ext>
            </a:extLst>
          </p:cNvPr>
          <p:cNvSpPr>
            <a:spLocks noGrp="1"/>
          </p:cNvSpPr>
          <p:nvPr>
            <p:ph type="dt" sz="half" idx="10"/>
          </p:nvPr>
        </p:nvSpPr>
        <p:spPr/>
        <p:txBody>
          <a:bodyPr/>
          <a:lstStyle/>
          <a:p>
            <a:fld id="{EDBDAE38-1334-4153-902E-539AA7D56874}" type="datetimeFigureOut">
              <a:rPr lang="en-US" smtClean="0"/>
              <a:t>4/19/2020</a:t>
            </a:fld>
            <a:endParaRPr lang="en-US"/>
          </a:p>
        </p:txBody>
      </p:sp>
      <p:sp>
        <p:nvSpPr>
          <p:cNvPr id="8" name="Footer Placeholder 7">
            <a:extLst>
              <a:ext uri="{FF2B5EF4-FFF2-40B4-BE49-F238E27FC236}">
                <a16:creationId xmlns:a16="http://schemas.microsoft.com/office/drawing/2014/main" id="{A898CE0B-72CB-4988-92E8-8A0CE87A2E2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C4B938-99F0-4123-92E4-8FE349EFF5A3}"/>
              </a:ext>
            </a:extLst>
          </p:cNvPr>
          <p:cNvSpPr>
            <a:spLocks noGrp="1"/>
          </p:cNvSpPr>
          <p:nvPr>
            <p:ph type="sldNum" sz="quarter" idx="12"/>
          </p:nvPr>
        </p:nvSpPr>
        <p:spPr/>
        <p:txBody>
          <a:bodyPr/>
          <a:lstStyle/>
          <a:p>
            <a:fld id="{733A92F1-3844-42E5-866F-E231BD36B2B3}" type="slidenum">
              <a:rPr lang="en-US" smtClean="0"/>
              <a:t>‹#›</a:t>
            </a:fld>
            <a:endParaRPr lang="en-US"/>
          </a:p>
        </p:txBody>
      </p:sp>
    </p:spTree>
    <p:extLst>
      <p:ext uri="{BB962C8B-B14F-4D97-AF65-F5344CB8AC3E}">
        <p14:creationId xmlns:p14="http://schemas.microsoft.com/office/powerpoint/2010/main" val="3766847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5F451-24F5-4F75-86B2-E9A9F8DD89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D602054-F518-43E0-96BC-9B41A4E50C18}"/>
              </a:ext>
            </a:extLst>
          </p:cNvPr>
          <p:cNvSpPr>
            <a:spLocks noGrp="1"/>
          </p:cNvSpPr>
          <p:nvPr>
            <p:ph type="dt" sz="half" idx="10"/>
          </p:nvPr>
        </p:nvSpPr>
        <p:spPr/>
        <p:txBody>
          <a:bodyPr/>
          <a:lstStyle/>
          <a:p>
            <a:fld id="{EDBDAE38-1334-4153-902E-539AA7D56874}" type="datetimeFigureOut">
              <a:rPr lang="en-US" smtClean="0"/>
              <a:t>4/19/2020</a:t>
            </a:fld>
            <a:endParaRPr lang="en-US"/>
          </a:p>
        </p:txBody>
      </p:sp>
      <p:sp>
        <p:nvSpPr>
          <p:cNvPr id="4" name="Footer Placeholder 3">
            <a:extLst>
              <a:ext uri="{FF2B5EF4-FFF2-40B4-BE49-F238E27FC236}">
                <a16:creationId xmlns:a16="http://schemas.microsoft.com/office/drawing/2014/main" id="{6690713B-B5C1-470E-ADE3-472F2B2223E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9697758-4B13-4229-8CE2-33DC6FDD4957}"/>
              </a:ext>
            </a:extLst>
          </p:cNvPr>
          <p:cNvSpPr>
            <a:spLocks noGrp="1"/>
          </p:cNvSpPr>
          <p:nvPr>
            <p:ph type="sldNum" sz="quarter" idx="12"/>
          </p:nvPr>
        </p:nvSpPr>
        <p:spPr/>
        <p:txBody>
          <a:bodyPr/>
          <a:lstStyle/>
          <a:p>
            <a:fld id="{733A92F1-3844-42E5-866F-E231BD36B2B3}" type="slidenum">
              <a:rPr lang="en-US" smtClean="0"/>
              <a:t>‹#›</a:t>
            </a:fld>
            <a:endParaRPr lang="en-US"/>
          </a:p>
        </p:txBody>
      </p:sp>
    </p:spTree>
    <p:extLst>
      <p:ext uri="{BB962C8B-B14F-4D97-AF65-F5344CB8AC3E}">
        <p14:creationId xmlns:p14="http://schemas.microsoft.com/office/powerpoint/2010/main" val="3719116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225B79-0D40-4258-A453-447CCBA57DDC}"/>
              </a:ext>
            </a:extLst>
          </p:cNvPr>
          <p:cNvSpPr>
            <a:spLocks noGrp="1"/>
          </p:cNvSpPr>
          <p:nvPr>
            <p:ph type="dt" sz="half" idx="10"/>
          </p:nvPr>
        </p:nvSpPr>
        <p:spPr/>
        <p:txBody>
          <a:bodyPr/>
          <a:lstStyle/>
          <a:p>
            <a:fld id="{EDBDAE38-1334-4153-902E-539AA7D56874}" type="datetimeFigureOut">
              <a:rPr lang="en-US" smtClean="0"/>
              <a:t>4/19/2020</a:t>
            </a:fld>
            <a:endParaRPr lang="en-US"/>
          </a:p>
        </p:txBody>
      </p:sp>
      <p:sp>
        <p:nvSpPr>
          <p:cNvPr id="3" name="Footer Placeholder 2">
            <a:extLst>
              <a:ext uri="{FF2B5EF4-FFF2-40B4-BE49-F238E27FC236}">
                <a16:creationId xmlns:a16="http://schemas.microsoft.com/office/drawing/2014/main" id="{94198075-D12F-46AE-A87A-BB9343AA26F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ABDEFBB-5B97-4D4A-8F2C-47B2E54813CE}"/>
              </a:ext>
            </a:extLst>
          </p:cNvPr>
          <p:cNvSpPr>
            <a:spLocks noGrp="1"/>
          </p:cNvSpPr>
          <p:nvPr>
            <p:ph type="sldNum" sz="quarter" idx="12"/>
          </p:nvPr>
        </p:nvSpPr>
        <p:spPr/>
        <p:txBody>
          <a:bodyPr/>
          <a:lstStyle/>
          <a:p>
            <a:fld id="{733A92F1-3844-42E5-866F-E231BD36B2B3}" type="slidenum">
              <a:rPr lang="en-US" smtClean="0"/>
              <a:t>‹#›</a:t>
            </a:fld>
            <a:endParaRPr lang="en-US"/>
          </a:p>
        </p:txBody>
      </p:sp>
    </p:spTree>
    <p:extLst>
      <p:ext uri="{BB962C8B-B14F-4D97-AF65-F5344CB8AC3E}">
        <p14:creationId xmlns:p14="http://schemas.microsoft.com/office/powerpoint/2010/main" val="199182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DB12B-4DBA-4286-B6A0-36EAFE0A91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0AA0224-20DA-4412-8A1A-E4D02F7883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712376-A674-4C37-8B85-D0B68D8622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BBA0F3-D239-4F71-A450-C018ED9CFB37}"/>
              </a:ext>
            </a:extLst>
          </p:cNvPr>
          <p:cNvSpPr>
            <a:spLocks noGrp="1"/>
          </p:cNvSpPr>
          <p:nvPr>
            <p:ph type="dt" sz="half" idx="10"/>
          </p:nvPr>
        </p:nvSpPr>
        <p:spPr/>
        <p:txBody>
          <a:bodyPr/>
          <a:lstStyle/>
          <a:p>
            <a:fld id="{EDBDAE38-1334-4153-902E-539AA7D56874}" type="datetimeFigureOut">
              <a:rPr lang="en-US" smtClean="0"/>
              <a:t>4/19/2020</a:t>
            </a:fld>
            <a:endParaRPr lang="en-US"/>
          </a:p>
        </p:txBody>
      </p:sp>
      <p:sp>
        <p:nvSpPr>
          <p:cNvPr id="6" name="Footer Placeholder 5">
            <a:extLst>
              <a:ext uri="{FF2B5EF4-FFF2-40B4-BE49-F238E27FC236}">
                <a16:creationId xmlns:a16="http://schemas.microsoft.com/office/drawing/2014/main" id="{4E1C901C-9669-452B-83F4-0E20DA905B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950941-F51B-402B-BC55-46B6AA5ABEDE}"/>
              </a:ext>
            </a:extLst>
          </p:cNvPr>
          <p:cNvSpPr>
            <a:spLocks noGrp="1"/>
          </p:cNvSpPr>
          <p:nvPr>
            <p:ph type="sldNum" sz="quarter" idx="12"/>
          </p:nvPr>
        </p:nvSpPr>
        <p:spPr/>
        <p:txBody>
          <a:bodyPr/>
          <a:lstStyle/>
          <a:p>
            <a:fld id="{733A92F1-3844-42E5-866F-E231BD36B2B3}" type="slidenum">
              <a:rPr lang="en-US" smtClean="0"/>
              <a:t>‹#›</a:t>
            </a:fld>
            <a:endParaRPr lang="en-US"/>
          </a:p>
        </p:txBody>
      </p:sp>
    </p:spTree>
    <p:extLst>
      <p:ext uri="{BB962C8B-B14F-4D97-AF65-F5344CB8AC3E}">
        <p14:creationId xmlns:p14="http://schemas.microsoft.com/office/powerpoint/2010/main" val="3868845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85A46-B6BB-4507-B304-8972C54E15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CBF6B3B-1196-47A9-816D-1C8A8CA1F8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0C510D-B462-4F4F-9FA8-E41562E7BA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BF076D-2CED-489A-A218-34B4A0F9093C}"/>
              </a:ext>
            </a:extLst>
          </p:cNvPr>
          <p:cNvSpPr>
            <a:spLocks noGrp="1"/>
          </p:cNvSpPr>
          <p:nvPr>
            <p:ph type="dt" sz="half" idx="10"/>
          </p:nvPr>
        </p:nvSpPr>
        <p:spPr/>
        <p:txBody>
          <a:bodyPr/>
          <a:lstStyle/>
          <a:p>
            <a:fld id="{EDBDAE38-1334-4153-902E-539AA7D56874}" type="datetimeFigureOut">
              <a:rPr lang="en-US" smtClean="0"/>
              <a:t>4/19/2020</a:t>
            </a:fld>
            <a:endParaRPr lang="en-US"/>
          </a:p>
        </p:txBody>
      </p:sp>
      <p:sp>
        <p:nvSpPr>
          <p:cNvPr id="6" name="Footer Placeholder 5">
            <a:extLst>
              <a:ext uri="{FF2B5EF4-FFF2-40B4-BE49-F238E27FC236}">
                <a16:creationId xmlns:a16="http://schemas.microsoft.com/office/drawing/2014/main" id="{50387B8D-D808-41D2-821A-DDD336FF1C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E31D6D-6441-4758-8E79-0D917B3906DD}"/>
              </a:ext>
            </a:extLst>
          </p:cNvPr>
          <p:cNvSpPr>
            <a:spLocks noGrp="1"/>
          </p:cNvSpPr>
          <p:nvPr>
            <p:ph type="sldNum" sz="quarter" idx="12"/>
          </p:nvPr>
        </p:nvSpPr>
        <p:spPr/>
        <p:txBody>
          <a:bodyPr/>
          <a:lstStyle/>
          <a:p>
            <a:fld id="{733A92F1-3844-42E5-866F-E231BD36B2B3}" type="slidenum">
              <a:rPr lang="en-US" smtClean="0"/>
              <a:t>‹#›</a:t>
            </a:fld>
            <a:endParaRPr lang="en-US"/>
          </a:p>
        </p:txBody>
      </p:sp>
    </p:spTree>
    <p:extLst>
      <p:ext uri="{BB962C8B-B14F-4D97-AF65-F5344CB8AC3E}">
        <p14:creationId xmlns:p14="http://schemas.microsoft.com/office/powerpoint/2010/main" val="3431337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EB249-C069-472F-B735-F7A3F6E5F10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F0E1FD4-8E71-4E22-9790-70D6CFA4E0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6F8ABD-B46A-402C-91B7-7486E95A0633}"/>
              </a:ext>
            </a:extLst>
          </p:cNvPr>
          <p:cNvSpPr>
            <a:spLocks noGrp="1"/>
          </p:cNvSpPr>
          <p:nvPr>
            <p:ph type="dt" sz="half" idx="10"/>
          </p:nvPr>
        </p:nvSpPr>
        <p:spPr/>
        <p:txBody>
          <a:bodyPr/>
          <a:lstStyle/>
          <a:p>
            <a:fld id="{EDBDAE38-1334-4153-902E-539AA7D56874}" type="datetimeFigureOut">
              <a:rPr lang="en-US" smtClean="0"/>
              <a:t>4/19/2020</a:t>
            </a:fld>
            <a:endParaRPr lang="en-US"/>
          </a:p>
        </p:txBody>
      </p:sp>
      <p:sp>
        <p:nvSpPr>
          <p:cNvPr id="5" name="Footer Placeholder 4">
            <a:extLst>
              <a:ext uri="{FF2B5EF4-FFF2-40B4-BE49-F238E27FC236}">
                <a16:creationId xmlns:a16="http://schemas.microsoft.com/office/drawing/2014/main" id="{87759863-F889-4174-BB33-E5B6E8B068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C8C5C-28BE-48F6-9F0D-F5C63094182A}"/>
              </a:ext>
            </a:extLst>
          </p:cNvPr>
          <p:cNvSpPr>
            <a:spLocks noGrp="1"/>
          </p:cNvSpPr>
          <p:nvPr>
            <p:ph type="sldNum" sz="quarter" idx="12"/>
          </p:nvPr>
        </p:nvSpPr>
        <p:spPr/>
        <p:txBody>
          <a:bodyPr/>
          <a:lstStyle/>
          <a:p>
            <a:fld id="{733A92F1-3844-42E5-866F-E231BD36B2B3}" type="slidenum">
              <a:rPr lang="en-US" smtClean="0"/>
              <a:t>‹#›</a:t>
            </a:fld>
            <a:endParaRPr lang="en-US"/>
          </a:p>
        </p:txBody>
      </p:sp>
    </p:spTree>
    <p:extLst>
      <p:ext uri="{BB962C8B-B14F-4D97-AF65-F5344CB8AC3E}">
        <p14:creationId xmlns:p14="http://schemas.microsoft.com/office/powerpoint/2010/main" val="2594212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BDEFDF-A62B-4B61-AE11-CD4822DDDC5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35ACB2-69AE-4BD7-B62C-3CCE26CDC0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C787AA-EC32-437C-A330-3CB086668D37}"/>
              </a:ext>
            </a:extLst>
          </p:cNvPr>
          <p:cNvSpPr>
            <a:spLocks noGrp="1"/>
          </p:cNvSpPr>
          <p:nvPr>
            <p:ph type="dt" sz="half" idx="10"/>
          </p:nvPr>
        </p:nvSpPr>
        <p:spPr/>
        <p:txBody>
          <a:bodyPr/>
          <a:lstStyle/>
          <a:p>
            <a:fld id="{EDBDAE38-1334-4153-902E-539AA7D56874}" type="datetimeFigureOut">
              <a:rPr lang="en-US" smtClean="0"/>
              <a:t>4/19/2020</a:t>
            </a:fld>
            <a:endParaRPr lang="en-US"/>
          </a:p>
        </p:txBody>
      </p:sp>
      <p:sp>
        <p:nvSpPr>
          <p:cNvPr id="5" name="Footer Placeholder 4">
            <a:extLst>
              <a:ext uri="{FF2B5EF4-FFF2-40B4-BE49-F238E27FC236}">
                <a16:creationId xmlns:a16="http://schemas.microsoft.com/office/drawing/2014/main" id="{B559A2EC-4F84-41C7-9F5F-8A703F53AA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EE1217-4BAA-4E51-8A7C-E89CD5BA92DA}"/>
              </a:ext>
            </a:extLst>
          </p:cNvPr>
          <p:cNvSpPr>
            <a:spLocks noGrp="1"/>
          </p:cNvSpPr>
          <p:nvPr>
            <p:ph type="sldNum" sz="quarter" idx="12"/>
          </p:nvPr>
        </p:nvSpPr>
        <p:spPr/>
        <p:txBody>
          <a:bodyPr/>
          <a:lstStyle/>
          <a:p>
            <a:fld id="{733A92F1-3844-42E5-866F-E231BD36B2B3}" type="slidenum">
              <a:rPr lang="en-US" smtClean="0"/>
              <a:t>‹#›</a:t>
            </a:fld>
            <a:endParaRPr lang="en-US"/>
          </a:p>
        </p:txBody>
      </p:sp>
    </p:spTree>
    <p:extLst>
      <p:ext uri="{BB962C8B-B14F-4D97-AF65-F5344CB8AC3E}">
        <p14:creationId xmlns:p14="http://schemas.microsoft.com/office/powerpoint/2010/main" val="284323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1E5227-FB87-4A84-BF3B-734F82FBFA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5A0A72F-2F63-471E-A626-07D3E62B80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9AAF35-545D-4AA3-AF2A-9EF965A9FB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BDAE38-1334-4153-902E-539AA7D56874}" type="datetimeFigureOut">
              <a:rPr lang="en-US" smtClean="0"/>
              <a:t>4/19/2020</a:t>
            </a:fld>
            <a:endParaRPr lang="en-US"/>
          </a:p>
        </p:txBody>
      </p:sp>
      <p:sp>
        <p:nvSpPr>
          <p:cNvPr id="5" name="Footer Placeholder 4">
            <a:extLst>
              <a:ext uri="{FF2B5EF4-FFF2-40B4-BE49-F238E27FC236}">
                <a16:creationId xmlns:a16="http://schemas.microsoft.com/office/drawing/2014/main" id="{7C69220E-08DF-4DF9-B67E-6F157259D7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89567E2-3EDC-41A2-9019-744444E3D8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3A92F1-3844-42E5-866F-E231BD36B2B3}" type="slidenum">
              <a:rPr lang="en-US" smtClean="0"/>
              <a:t>‹#›</a:t>
            </a:fld>
            <a:endParaRPr lang="en-US"/>
          </a:p>
        </p:txBody>
      </p:sp>
    </p:spTree>
    <p:extLst>
      <p:ext uri="{BB962C8B-B14F-4D97-AF65-F5344CB8AC3E}">
        <p14:creationId xmlns:p14="http://schemas.microsoft.com/office/powerpoint/2010/main" val="20713462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27721EEB-F1E9-4EFA-8485-F738DE627DCE}"/>
              </a:ext>
            </a:extLst>
          </p:cNvPr>
          <p:cNvGraphicFramePr>
            <a:graphicFrameLocks/>
          </p:cNvGraphicFramePr>
          <p:nvPr>
            <p:extLst>
              <p:ext uri="{D42A27DB-BD31-4B8C-83A1-F6EECF244321}">
                <p14:modId xmlns:p14="http://schemas.microsoft.com/office/powerpoint/2010/main" val="1813239989"/>
              </p:ext>
            </p:extLst>
          </p:nvPr>
        </p:nvGraphicFramePr>
        <p:xfrm>
          <a:off x="1135627" y="172898"/>
          <a:ext cx="9704438" cy="4213572"/>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13469B2F-CC30-48B1-9CDF-450F1E705273}"/>
              </a:ext>
            </a:extLst>
          </p:cNvPr>
          <p:cNvSpPr txBox="1"/>
          <p:nvPr/>
        </p:nvSpPr>
        <p:spPr>
          <a:xfrm>
            <a:off x="254036" y="4955761"/>
            <a:ext cx="11683927" cy="1015663"/>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Supplementary Figure 1: the effect of drought stress on each trait scored on the 22 rice genotypes. Blue columns refer to the reduction on the trait, red column refers to the increase in the trait, yellow column refers to the earliness in flowering</a:t>
            </a:r>
          </a:p>
        </p:txBody>
      </p:sp>
    </p:spTree>
    <p:extLst>
      <p:ext uri="{BB962C8B-B14F-4D97-AF65-F5344CB8AC3E}">
        <p14:creationId xmlns:p14="http://schemas.microsoft.com/office/powerpoint/2010/main" val="5825574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EED60B65580B440900CAEBD7A132BAD" ma:contentTypeVersion="11" ma:contentTypeDescription="Create a new document." ma:contentTypeScope="" ma:versionID="acebfba62048e8d0bb39e8595d86d2f1">
  <xsd:schema xmlns:xsd="http://www.w3.org/2001/XMLSchema" xmlns:xs="http://www.w3.org/2001/XMLSchema" xmlns:p="http://schemas.microsoft.com/office/2006/metadata/properties" xmlns:ns3="dc3b046e-bd93-4c36-a88e-420218863e9d" xmlns:ns4="d6f4d27c-c6a3-407e-88f6-adf9aed5507f" targetNamespace="http://schemas.microsoft.com/office/2006/metadata/properties" ma:root="true" ma:fieldsID="793d00f2f7615da90026107763aa0bab" ns3:_="" ns4:_="">
    <xsd:import namespace="dc3b046e-bd93-4c36-a88e-420218863e9d"/>
    <xsd:import namespace="d6f4d27c-c6a3-407e-88f6-adf9aed5507f"/>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Location" minOccurs="0"/>
                <xsd:element ref="ns4:SharedWithUsers" minOccurs="0"/>
                <xsd:element ref="ns4:SharedWithDetails" minOccurs="0"/>
                <xsd:element ref="ns4:SharingHintHash"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3b046e-bd93-4c36-a88e-420218863e9d"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6f4d27c-c6a3-407e-88f6-adf9aed5507f"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element name="SharingHintHash" ma:index="15"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236D82-2116-4484-91E4-0642CD4E9600}">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9D49A586-D66C-4E2E-9D4A-43A595F8F416}">
  <ds:schemaRefs>
    <ds:schemaRef ds:uri="http://schemas.microsoft.com/sharepoint/v3/contenttype/forms"/>
  </ds:schemaRefs>
</ds:datastoreItem>
</file>

<file path=customXml/itemProps3.xml><?xml version="1.0" encoding="utf-8"?>
<ds:datastoreItem xmlns:ds="http://schemas.openxmlformats.org/officeDocument/2006/customXml" ds:itemID="{67B68BBA-CBD2-4945-BD1E-CE6D17EFBA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3b046e-bd93-4c36-a88e-420218863e9d"/>
    <ds:schemaRef ds:uri="d6f4d27c-c6a3-407e-88f6-adf9aed550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2164</TotalTime>
  <Words>47</Words>
  <Application>Microsoft Office PowerPoint</Application>
  <PresentationFormat>Widescreen</PresentationFormat>
  <Paragraphs>1</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dc:creator>
  <cp:lastModifiedBy>Ahmed Sallam</cp:lastModifiedBy>
  <cp:revision>1</cp:revision>
  <dcterms:created xsi:type="dcterms:W3CDTF">2019-09-15T06:46:45Z</dcterms:created>
  <dcterms:modified xsi:type="dcterms:W3CDTF">2020-04-19T10:51:16Z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0x010100EEED60B65580B440900CAEBD7A132BAD</vt:lpwstr>
  </property>
</Properties>
</file>