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9" r:id="rId2"/>
  </p:sldIdLst>
  <p:sldSz cx="12192000" cy="6858000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29A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3" autoAdjust="0"/>
    <p:restoredTop sz="90054" autoAdjust="0"/>
  </p:normalViewPr>
  <p:slideViewPr>
    <p:cSldViewPr snapToGrid="0">
      <p:cViewPr>
        <p:scale>
          <a:sx n="50" d="100"/>
          <a:sy n="50" d="100"/>
        </p:scale>
        <p:origin x="1260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6A0B2ADF-9AD0-4392-AF3F-4EF17D0C12D5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CC103307-273D-4A72-80D7-62E50CE99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00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103307-273D-4A72-80D7-62E50CE999B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9947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C1050D-ADEB-9391-8820-9370E23BBE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BBA5112-C872-815B-E7A6-388DC4A79F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2B6CA6-0122-B47E-8068-36B4E4987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3521F0-6B50-42C6-17C6-752FC7EDF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9DF48B-0147-DF95-E094-4B6A08B8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202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66E26C-7530-6A47-62FE-D74D4BE6A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E8FEA0A-5F75-B39C-F270-5A4EEBC66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6B19C1-B8C8-F4E1-D303-29A7AF75A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91FA6F-7CF0-33EA-D7F9-3CE1EC96A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797B3C-B194-A3B0-4774-DF8D159F1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006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7C41660-5802-36E7-BE8F-39EF6F9E9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D12720A-F2BB-E7C7-7256-AE6B68139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D93962-80DA-7949-4FCA-A87002BA9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B3DDAA-5CF0-6F26-3297-637B6B99A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56B4B8-E915-1439-D789-902DCB547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783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58FCC9-063B-90A4-2CA0-700874E1E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3B0525-466B-C2B0-3E6A-9C81D73B2D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77AF090-BA67-AC64-6EA1-25B24667E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67F58A-2154-6583-5734-C3CBB62B6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BD2B01-2DD0-C030-5449-CDD9E0430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60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7E5FCB-8063-6563-9D91-4D620C0E7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B284D8D-1B5A-2435-96CC-76E480780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027F2B-203C-4CD5-11AF-2841184FB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FE43F1-3E65-190A-DE25-8732A59B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CCD8D9-70A8-84C9-456F-ACD0C4448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76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D27E80-D3F4-D4F9-27CA-731B69114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E51D257-921E-7664-884A-FB32BF9BC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1B621A6-ADD2-8F0D-9840-FD27E8BA2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0AB9CEC-634B-4EFC-F3C5-B0A391A66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60F48AD-32D6-298A-9E0D-11319D3AC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D4DCF38-957F-A9BA-2121-7FC8310B7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055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720AC8-173E-56C5-672C-38A93B2DE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BA7BD6-2A72-C014-17A4-1AF462748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30D126A-C552-E94C-F04C-BA384120C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5463B58-BFB7-7E93-00A5-A0A256FE01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7028C18-1CBE-E281-2884-7D6BBC67B9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36991B3-FF50-A1FB-550C-79D568538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1AC73FF-BA6D-6A7C-692E-D107FC24B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696189D-C7EF-F043-81AE-E49C19921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37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B7D4E0-42A7-A120-9A9A-B48CD61A2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A1C694B-783D-0682-0739-8ADE79204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E18BE7-A257-959F-CE20-93A6E3E6A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15A2645-8365-065B-7BC5-BFA406D4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1197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0BA9F19-7131-84B5-7E08-C828AF960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626751F-E7BE-A7FD-8C81-5E2D988C7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5C1950-B912-B3DB-C5CF-9B10D5F96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91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7BC57B-F382-47EB-6DDF-51C2995FA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7434B0-A1E3-34E1-AAC2-953F4A4AD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B080339-6E57-8E90-AE50-BCA28F6B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3AB505-641A-E636-E0ED-3441F13B3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D77B64-B5C2-4175-BD91-6B09DC6A7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993D131-31FE-D267-335F-B081FC71B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087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DD39E8-8FB4-76DF-3926-7DC2C7A35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C17E02D-977F-662C-2403-BB793F0D20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039D05A-5228-8CD3-909B-4DB71F9A03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9F690DB-A5F7-AEF6-D51C-D9EEE206A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4DC1DDD-A86B-0355-11F9-DA2ECC11A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8562CA-3B0D-ADC0-B744-11AD2B884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8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4C2C42F-82B1-16F1-2795-2B9033AB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6B2D4E-F701-76A4-EE72-250242484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ED3AD7-6CE6-AE1A-58AC-491B8286A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E770C-94E7-455B-9051-596A5F87BA30}" type="datetimeFigureOut">
              <a:rPr kumimoji="1" lang="ja-JP" altLang="en-US" smtClean="0"/>
              <a:t>2023/5/15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489353-EBA6-967B-DB4D-3D04D2CD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04E757-1A51-10AA-3452-DE4925DAF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8EB76-BC00-4B8A-ADF3-3FC78F7F4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138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226C25-DB36-4A83-AE04-F56FD0693A3D}"/>
              </a:ext>
            </a:extLst>
          </p:cNvPr>
          <p:cNvSpPr txBox="1"/>
          <p:nvPr/>
        </p:nvSpPr>
        <p:spPr>
          <a:xfrm>
            <a:off x="0" y="30854"/>
            <a:ext cx="2987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ja-JP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972448F-2EF0-4748-928E-346E64C371FB}"/>
              </a:ext>
            </a:extLst>
          </p:cNvPr>
          <p:cNvGrpSpPr/>
          <p:nvPr/>
        </p:nvGrpSpPr>
        <p:grpSpPr>
          <a:xfrm>
            <a:off x="1873246" y="257095"/>
            <a:ext cx="8783807" cy="6343810"/>
            <a:chOff x="1047746" y="378000"/>
            <a:chExt cx="8783807" cy="6343810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B2D76A79-8BA8-4850-BB5F-3AB3573FB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113" y="381000"/>
              <a:ext cx="4320000" cy="3240000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5F1A8D15-F236-474C-AB2B-2949CC950B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6"/>
            <a:stretch/>
          </p:blipFill>
          <p:spPr>
            <a:xfrm>
              <a:off x="5632307" y="378000"/>
              <a:ext cx="4199245" cy="3240000"/>
            </a:xfrm>
            <a:prstGeom prst="rect">
              <a:avLst/>
            </a:prstGeom>
          </p:spPr>
        </p:pic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62333F53-AC91-4CE2-B37E-A192D773E8B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145510" y="2902309"/>
              <a:ext cx="0" cy="540000"/>
            </a:xfrm>
            <a:prstGeom prst="line">
              <a:avLst/>
            </a:prstGeom>
            <a:ln w="952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010DB414-1BDE-4D76-9E7C-DA2BEADA057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027197" y="2902309"/>
              <a:ext cx="0" cy="540000"/>
            </a:xfrm>
            <a:prstGeom prst="line">
              <a:avLst/>
            </a:prstGeom>
            <a:ln w="952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E5E35166-F408-4C53-A3F2-B8136A935FFC}"/>
                </a:ext>
              </a:extLst>
            </p:cNvPr>
            <p:cNvSpPr txBox="1"/>
            <p:nvPr/>
          </p:nvSpPr>
          <p:spPr>
            <a:xfrm flipH="1">
              <a:off x="1047746" y="519499"/>
              <a:ext cx="3501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EF7EE67F-5532-4F06-8001-DBEABB3DCFBE}"/>
                </a:ext>
              </a:extLst>
            </p:cNvPr>
            <p:cNvSpPr txBox="1"/>
            <p:nvPr/>
          </p:nvSpPr>
          <p:spPr>
            <a:xfrm flipH="1">
              <a:off x="1679373" y="582955"/>
              <a:ext cx="1065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PK-1</a:t>
              </a:r>
              <a:endPara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EC088087-3A9C-46B4-BC30-E1E872F240B2}"/>
                </a:ext>
              </a:extLst>
            </p:cNvPr>
            <p:cNvSpPr txBox="1"/>
            <p:nvPr/>
          </p:nvSpPr>
          <p:spPr>
            <a:xfrm flipH="1">
              <a:off x="5807414" y="582955"/>
              <a:ext cx="1065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KP4</a:t>
              </a:r>
              <a:endPara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40F64585-0074-4DB7-A75D-C12E76706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03"/>
            <a:stretch/>
          </p:blipFill>
          <p:spPr>
            <a:xfrm>
              <a:off x="1386113" y="3588816"/>
              <a:ext cx="4320000" cy="3132994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97B4F993-9F64-4C40-B81C-28AFF8CCD9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6" t="3303"/>
            <a:stretch/>
          </p:blipFill>
          <p:spPr>
            <a:xfrm>
              <a:off x="5632307" y="3588815"/>
              <a:ext cx="4199246" cy="3132994"/>
            </a:xfrm>
            <a:prstGeom prst="rect">
              <a:avLst/>
            </a:prstGeom>
          </p:spPr>
        </p:pic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6EDF44C9-DBF6-4717-83E9-4C3CFBA248B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150910" y="5970868"/>
              <a:ext cx="0" cy="550800"/>
            </a:xfrm>
            <a:prstGeom prst="line">
              <a:avLst/>
            </a:prstGeom>
            <a:ln w="952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531437E4-7F4E-42BC-ACB9-96D320E4BA0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032597" y="5970868"/>
              <a:ext cx="0" cy="550800"/>
            </a:xfrm>
            <a:prstGeom prst="line">
              <a:avLst/>
            </a:prstGeom>
            <a:ln w="952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16CFBD2D-776F-4838-A171-F421C17041B2}"/>
                </a:ext>
              </a:extLst>
            </p:cNvPr>
            <p:cNvSpPr txBox="1"/>
            <p:nvPr/>
          </p:nvSpPr>
          <p:spPr>
            <a:xfrm flipH="1">
              <a:off x="1047746" y="3618000"/>
              <a:ext cx="3501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0237223F-82A7-436D-BE3C-3C387459C7D0}"/>
                </a:ext>
              </a:extLst>
            </p:cNvPr>
            <p:cNvSpPr txBox="1"/>
            <p:nvPr/>
          </p:nvSpPr>
          <p:spPr>
            <a:xfrm flipH="1">
              <a:off x="1679373" y="3697629"/>
              <a:ext cx="1065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PK-1</a:t>
              </a:r>
              <a:endPara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0440582-9D61-4D0B-BE32-D1CA2156318D}"/>
                </a:ext>
              </a:extLst>
            </p:cNvPr>
            <p:cNvSpPr txBox="1"/>
            <p:nvPr/>
          </p:nvSpPr>
          <p:spPr>
            <a:xfrm flipH="1">
              <a:off x="5807414" y="3697629"/>
              <a:ext cx="1065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KP4</a:t>
              </a:r>
              <a:endPara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373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ユーザー定義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8CB"/>
      </a:accent1>
      <a:accent2>
        <a:srgbClr val="00B5C1"/>
      </a:accent2>
      <a:accent3>
        <a:srgbClr val="AA00FF"/>
      </a:accent3>
      <a:accent4>
        <a:srgbClr val="03A9F3"/>
      </a:accent4>
      <a:accent5>
        <a:srgbClr val="FF1744"/>
      </a:accent5>
      <a:accent6>
        <a:srgbClr val="FFD600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8664</TotalTime>
  <Words>9</Words>
  <Application>Microsoft Office PowerPoint</Application>
  <PresentationFormat>ワイド画面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石渡 俊行</dc:creator>
  <cp:lastModifiedBy>優樹</cp:lastModifiedBy>
  <cp:revision>42</cp:revision>
  <cp:lastPrinted>2023-03-16T07:04:49Z</cp:lastPrinted>
  <dcterms:created xsi:type="dcterms:W3CDTF">2023-02-02T06:11:24Z</dcterms:created>
  <dcterms:modified xsi:type="dcterms:W3CDTF">2023-05-14T23:08:28Z</dcterms:modified>
</cp:coreProperties>
</file>