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trickSheahan\Dropbox\research\oral%20cavity\OC%20master2\WPOI\wpoi%20N0%20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trickSheahan\Dropbox\research\oral%20cavity\OC%20master2\WPOI\wpoi%20N0%20sta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en-US" sz="1200" dirty="0"/>
              <a:t>WPOI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2"/>
          <c:order val="0"/>
          <c:tx>
            <c:v>0</c:v>
          </c:tx>
          <c:spPr>
            <a:ln w="12700">
              <a:solidFill>
                <a:srgbClr val="0000FF"/>
              </a:solidFill>
              <a:prstDash val="solid"/>
            </a:ln>
            <a:effectLst/>
          </c:spPr>
          <c:marker>
            <c:symbol val="none"/>
          </c:marker>
          <c:dPt>
            <c:idx val="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6987-41F2-BC15-B622AFB75DDC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987-41F2-BC15-B622AFB75DDC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6987-41F2-BC15-B622AFB75DDC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6987-41F2-BC15-B622AFB75DDC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6987-41F2-BC15-B622AFB75DDC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6987-41F2-BC15-B622AFB75DDC}"/>
              </c:ext>
            </c:extLst>
          </c:dPt>
          <c:dPt>
            <c:idx val="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6987-41F2-BC15-B622AFB75DDC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6987-41F2-BC15-B622AFB75DDC}"/>
              </c:ext>
            </c:extLst>
          </c:dPt>
          <c:dPt>
            <c:idx val="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6987-41F2-BC15-B622AFB75DDC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6987-41F2-BC15-B622AFB75DDC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6987-41F2-BC15-B622AFB75DDC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6987-41F2-BC15-B622AFB75DDC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6987-41F2-BC15-B622AFB75DDC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6987-41F2-BC15-B622AFB75DDC}"/>
              </c:ext>
            </c:extLst>
          </c:dPt>
          <c:dPt>
            <c:idx val="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6987-41F2-BC15-B622AFB75DDC}"/>
              </c:ext>
            </c:extLst>
          </c:dPt>
          <c:dPt>
            <c:idx val="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6987-41F2-BC15-B622AFB75DDC}"/>
              </c:ext>
            </c:extLst>
          </c:dPt>
          <c:dPt>
            <c:idx val="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6987-41F2-BC15-B622AFB75DDC}"/>
              </c:ext>
            </c:extLst>
          </c:dPt>
          <c:dPt>
            <c:idx val="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6987-41F2-BC15-B622AFB75DDC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6987-41F2-BC15-B622AFB75DDC}"/>
              </c:ext>
            </c:extLst>
          </c:dPt>
          <c:dPt>
            <c:idx val="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6987-41F2-BC15-B622AFB75DDC}"/>
              </c:ext>
            </c:extLst>
          </c:dPt>
          <c:dPt>
            <c:idx val="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6987-41F2-BC15-B622AFB75DDC}"/>
              </c:ext>
            </c:extLst>
          </c:dPt>
          <c:dPt>
            <c:idx val="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6987-41F2-BC15-B622AFB75DDC}"/>
              </c:ext>
            </c:extLst>
          </c:dPt>
          <c:dPt>
            <c:idx val="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6987-41F2-BC15-B622AFB75DDC}"/>
              </c:ext>
            </c:extLst>
          </c:dPt>
          <c:dPt>
            <c:idx val="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6987-41F2-BC15-B622AFB75DDC}"/>
              </c:ext>
            </c:extLst>
          </c:dPt>
          <c:dPt>
            <c:idx val="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8-6987-41F2-BC15-B622AFB75DDC}"/>
              </c:ext>
            </c:extLst>
          </c:dPt>
          <c:dPt>
            <c:idx val="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6987-41F2-BC15-B622AFB75DDC}"/>
              </c:ext>
            </c:extLst>
          </c:dPt>
          <c:dPt>
            <c:idx val="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A-6987-41F2-BC15-B622AFB75DDC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6987-41F2-BC15-B622AFB75DDC}"/>
              </c:ext>
            </c:extLst>
          </c:dPt>
          <c:dPt>
            <c:idx val="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C-6987-41F2-BC15-B622AFB75DDC}"/>
              </c:ext>
            </c:extLst>
          </c:dPt>
          <c:dPt>
            <c:idx val="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D-6987-41F2-BC15-B622AFB75DDC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E-6987-41F2-BC15-B622AFB75DDC}"/>
              </c:ext>
            </c:extLst>
          </c:dPt>
          <c:dPt>
            <c:idx val="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F-6987-41F2-BC15-B622AFB75DDC}"/>
              </c:ext>
            </c:extLst>
          </c:dPt>
          <c:dPt>
            <c:idx val="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0-6987-41F2-BC15-B622AFB75DDC}"/>
              </c:ext>
            </c:extLst>
          </c:dPt>
          <c:dPt>
            <c:idx val="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1-6987-41F2-BC15-B622AFB75DDC}"/>
              </c:ext>
            </c:extLst>
          </c:dPt>
          <c:dPt>
            <c:idx val="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2-6987-41F2-BC15-B622AFB75DDC}"/>
              </c:ext>
            </c:extLst>
          </c:dPt>
          <c:dPt>
            <c:idx val="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6987-41F2-BC15-B622AFB75DDC}"/>
              </c:ext>
            </c:extLst>
          </c:dPt>
          <c:dPt>
            <c:idx val="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4-6987-41F2-BC15-B622AFB75DDC}"/>
              </c:ext>
            </c:extLst>
          </c:dPt>
          <c:dPt>
            <c:idx val="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5-6987-41F2-BC15-B622AFB75DDC}"/>
              </c:ext>
            </c:extLst>
          </c:dPt>
          <c:dPt>
            <c:idx val="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6987-41F2-BC15-B622AFB75DDC}"/>
              </c:ext>
            </c:extLst>
          </c:dPt>
          <c:dPt>
            <c:idx val="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6987-41F2-BC15-B622AFB75DDC}"/>
              </c:ext>
            </c:extLst>
          </c:dPt>
          <c:dPt>
            <c:idx val="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8-6987-41F2-BC15-B622AFB75DDC}"/>
              </c:ext>
            </c:extLst>
          </c:dPt>
          <c:dPt>
            <c:idx val="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9-6987-41F2-BC15-B622AFB75DDC}"/>
              </c:ext>
            </c:extLst>
          </c:dPt>
          <c:dPt>
            <c:idx val="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A-6987-41F2-BC15-B622AFB75DDC}"/>
              </c:ext>
            </c:extLst>
          </c:dPt>
          <c:dPt>
            <c:idx val="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B-6987-41F2-BC15-B622AFB75DDC}"/>
              </c:ext>
            </c:extLst>
          </c:dPt>
          <c:dPt>
            <c:idx val="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6987-41F2-BC15-B622AFB75DDC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D-6987-41F2-BC15-B622AFB75DDC}"/>
              </c:ext>
            </c:extLst>
          </c:dPt>
          <c:dPt>
            <c:idx val="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E-6987-41F2-BC15-B622AFB75DDC}"/>
              </c:ext>
            </c:extLst>
          </c:dPt>
          <c:dPt>
            <c:idx val="10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F-6987-41F2-BC15-B622AFB75DDC}"/>
              </c:ext>
            </c:extLst>
          </c:dPt>
          <c:dPt>
            <c:idx val="10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0-6987-41F2-BC15-B622AFB75DDC}"/>
              </c:ext>
            </c:extLst>
          </c:dPt>
          <c:dPt>
            <c:idx val="10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1-6987-41F2-BC15-B622AFB75DDC}"/>
              </c:ext>
            </c:extLst>
          </c:dPt>
          <c:dPt>
            <c:idx val="10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2-6987-41F2-BC15-B622AFB75DDC}"/>
              </c:ext>
            </c:extLst>
          </c:dPt>
          <c:dPt>
            <c:idx val="1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3-6987-41F2-BC15-B622AFB75DDC}"/>
              </c:ext>
            </c:extLst>
          </c:dPt>
          <c:dPt>
            <c:idx val="11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4-6987-41F2-BC15-B622AFB75DDC}"/>
              </c:ext>
            </c:extLst>
          </c:dPt>
          <c:dPt>
            <c:idx val="1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5-6987-41F2-BC15-B622AFB75DDC}"/>
              </c:ext>
            </c:extLst>
          </c:dPt>
          <c:dPt>
            <c:idx val="1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6-6987-41F2-BC15-B622AFB75DDC}"/>
              </c:ext>
            </c:extLst>
          </c:dPt>
          <c:dPt>
            <c:idx val="1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7-6987-41F2-BC15-B622AFB75DDC}"/>
              </c:ext>
            </c:extLst>
          </c:dPt>
          <c:dPt>
            <c:idx val="1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8-6987-41F2-BC15-B622AFB75DDC}"/>
              </c:ext>
            </c:extLst>
          </c:dPt>
          <c:dPt>
            <c:idx val="1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9-6987-41F2-BC15-B622AFB75DDC}"/>
              </c:ext>
            </c:extLst>
          </c:dPt>
          <c:dPt>
            <c:idx val="1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A-6987-41F2-BC15-B622AFB75DDC}"/>
              </c:ext>
            </c:extLst>
          </c:dPt>
          <c:dPt>
            <c:idx val="1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B-6987-41F2-BC15-B622AFB75DDC}"/>
              </c:ext>
            </c:extLst>
          </c:dPt>
          <c:dPt>
            <c:idx val="1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C-6987-41F2-BC15-B622AFB75DDC}"/>
              </c:ext>
            </c:extLst>
          </c:dPt>
          <c:dPt>
            <c:idx val="1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D-6987-41F2-BC15-B622AFB75DDC}"/>
              </c:ext>
            </c:extLst>
          </c:dPt>
          <c:dPt>
            <c:idx val="1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E-6987-41F2-BC15-B622AFB75DDC}"/>
              </c:ext>
            </c:extLst>
          </c:dPt>
          <c:dPt>
            <c:idx val="1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F-6987-41F2-BC15-B622AFB75DDC}"/>
              </c:ext>
            </c:extLst>
          </c:dPt>
          <c:dPt>
            <c:idx val="13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0-6987-41F2-BC15-B622AFB75DDC}"/>
              </c:ext>
            </c:extLst>
          </c:dPt>
          <c:dPt>
            <c:idx val="1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1-6987-41F2-BC15-B622AFB75DDC}"/>
              </c:ext>
            </c:extLst>
          </c:dPt>
          <c:dPt>
            <c:idx val="1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2-6987-41F2-BC15-B622AFB75DDC}"/>
              </c:ext>
            </c:extLst>
          </c:dPt>
          <c:dPt>
            <c:idx val="1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3-6987-41F2-BC15-B622AFB75DDC}"/>
              </c:ext>
            </c:extLst>
          </c:dPt>
          <c:dPt>
            <c:idx val="1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4-6987-41F2-BC15-B622AFB75DDC}"/>
              </c:ext>
            </c:extLst>
          </c:dPt>
          <c:dPt>
            <c:idx val="1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5-6987-41F2-BC15-B622AFB75DDC}"/>
              </c:ext>
            </c:extLst>
          </c:dPt>
          <c:dPt>
            <c:idx val="1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6-6987-41F2-BC15-B622AFB75DDC}"/>
              </c:ext>
            </c:extLst>
          </c:dPt>
          <c:dPt>
            <c:idx val="1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7-6987-41F2-BC15-B622AFB75DDC}"/>
              </c:ext>
            </c:extLst>
          </c:dPt>
          <c:dPt>
            <c:idx val="1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8-6987-41F2-BC15-B622AFB75DDC}"/>
              </c:ext>
            </c:extLst>
          </c:dPt>
          <c:dPt>
            <c:idx val="1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9-6987-41F2-BC15-B622AFB75DDC}"/>
              </c:ext>
            </c:extLst>
          </c:dPt>
          <c:dPt>
            <c:idx val="1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A-6987-41F2-BC15-B622AFB75DDC}"/>
              </c:ext>
            </c:extLst>
          </c:dPt>
          <c:dPt>
            <c:idx val="1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B-6987-41F2-BC15-B622AFB75DDC}"/>
              </c:ext>
            </c:extLst>
          </c:dPt>
          <c:dPt>
            <c:idx val="1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C-6987-41F2-BC15-B622AFB75DDC}"/>
              </c:ext>
            </c:extLst>
          </c:dPt>
          <c:dPt>
            <c:idx val="1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D-6987-41F2-BC15-B622AFB75DDC}"/>
              </c:ext>
            </c:extLst>
          </c:dPt>
          <c:dPt>
            <c:idx val="1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E-6987-41F2-BC15-B622AFB75DDC}"/>
              </c:ext>
            </c:extLst>
          </c:dPt>
          <c:dPt>
            <c:idx val="1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F-6987-41F2-BC15-B622AFB75DDC}"/>
              </c:ext>
            </c:extLst>
          </c:dPt>
          <c:dPt>
            <c:idx val="1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0-6987-41F2-BC15-B622AFB75DDC}"/>
              </c:ext>
            </c:extLst>
          </c:dPt>
          <c:dPt>
            <c:idx val="1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1-6987-41F2-BC15-B622AFB75DDC}"/>
              </c:ext>
            </c:extLst>
          </c:dPt>
          <c:dPt>
            <c:idx val="1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2-6987-41F2-BC15-B622AFB75DDC}"/>
              </c:ext>
            </c:extLst>
          </c:dPt>
          <c:dPt>
            <c:idx val="1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3-6987-41F2-BC15-B622AFB75DDC}"/>
              </c:ext>
            </c:extLst>
          </c:dPt>
          <c:dPt>
            <c:idx val="1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4-6987-41F2-BC15-B622AFB75DDC}"/>
              </c:ext>
            </c:extLst>
          </c:dPt>
          <c:dPt>
            <c:idx val="1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5-6987-41F2-BC15-B622AFB75DDC}"/>
              </c:ext>
            </c:extLst>
          </c:dPt>
          <c:dPt>
            <c:idx val="1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6-6987-41F2-BC15-B622AFB75DDC}"/>
              </c:ext>
            </c:extLst>
          </c:dPt>
          <c:dPt>
            <c:idx val="1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7-6987-41F2-BC15-B622AFB75DDC}"/>
              </c:ext>
            </c:extLst>
          </c:dPt>
          <c:dPt>
            <c:idx val="1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8-6987-41F2-BC15-B622AFB75DDC}"/>
              </c:ext>
            </c:extLst>
          </c:dPt>
          <c:dPt>
            <c:idx val="1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9-6987-41F2-BC15-B622AFB75DDC}"/>
              </c:ext>
            </c:extLst>
          </c:dPt>
          <c:dPt>
            <c:idx val="1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6987-41F2-BC15-B622AFB75DDC}"/>
              </c:ext>
            </c:extLst>
          </c:dPt>
          <c:dPt>
            <c:idx val="1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B-6987-41F2-BC15-B622AFB75DDC}"/>
              </c:ext>
            </c:extLst>
          </c:dPt>
          <c:dPt>
            <c:idx val="1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C-6987-41F2-BC15-B622AFB75DDC}"/>
              </c:ext>
            </c:extLst>
          </c:dPt>
          <c:dPt>
            <c:idx val="1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D-6987-41F2-BC15-B622AFB75DDC}"/>
              </c:ext>
            </c:extLst>
          </c:dPt>
          <c:dPt>
            <c:idx val="1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E-6987-41F2-BC15-B622AFB75DDC}"/>
              </c:ext>
            </c:extLst>
          </c:dPt>
          <c:dPt>
            <c:idx val="20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F-6987-41F2-BC15-B622AFB75DDC}"/>
              </c:ext>
            </c:extLst>
          </c:dPt>
          <c:dPt>
            <c:idx val="20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0-6987-41F2-BC15-B622AFB75DDC}"/>
              </c:ext>
            </c:extLst>
          </c:dPt>
          <c:dPt>
            <c:idx val="20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1-6987-41F2-BC15-B622AFB75DDC}"/>
              </c:ext>
            </c:extLst>
          </c:dPt>
          <c:dPt>
            <c:idx val="20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2-6987-41F2-BC15-B622AFB75DDC}"/>
              </c:ext>
            </c:extLst>
          </c:dPt>
          <c:dPt>
            <c:idx val="2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3-6987-41F2-BC15-B622AFB75DDC}"/>
              </c:ext>
            </c:extLst>
          </c:dPt>
          <c:dPt>
            <c:idx val="2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4-6987-41F2-BC15-B622AFB75DDC}"/>
              </c:ext>
            </c:extLst>
          </c:dPt>
          <c:dPt>
            <c:idx val="2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5-6987-41F2-BC15-B622AFB75DDC}"/>
              </c:ext>
            </c:extLst>
          </c:dPt>
          <c:dPt>
            <c:idx val="2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6-6987-41F2-BC15-B622AFB75DDC}"/>
              </c:ext>
            </c:extLst>
          </c:dPt>
          <c:dPt>
            <c:idx val="2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7-6987-41F2-BC15-B622AFB75DDC}"/>
              </c:ext>
            </c:extLst>
          </c:dPt>
          <c:dPt>
            <c:idx val="2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8-6987-41F2-BC15-B622AFB75DDC}"/>
              </c:ext>
            </c:extLst>
          </c:dPt>
          <c:dPt>
            <c:idx val="2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9-6987-41F2-BC15-B622AFB75DDC}"/>
              </c:ext>
            </c:extLst>
          </c:dPt>
          <c:dPt>
            <c:idx val="2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A-6987-41F2-BC15-B622AFB75DDC}"/>
              </c:ext>
            </c:extLst>
          </c:dPt>
          <c:dPt>
            <c:idx val="2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B-6987-41F2-BC15-B622AFB75DDC}"/>
              </c:ext>
            </c:extLst>
          </c:dPt>
          <c:dPt>
            <c:idx val="2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C-6987-41F2-BC15-B622AFB75DDC}"/>
              </c:ext>
            </c:extLst>
          </c:dPt>
          <c:dPt>
            <c:idx val="2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D-6987-41F2-BC15-B622AFB75DDC}"/>
              </c:ext>
            </c:extLst>
          </c:dPt>
          <c:dPt>
            <c:idx val="23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E-6987-41F2-BC15-B622AFB75DDC}"/>
              </c:ext>
            </c:extLst>
          </c:dPt>
          <c:dPt>
            <c:idx val="2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F-6987-41F2-BC15-B622AFB75DDC}"/>
              </c:ext>
            </c:extLst>
          </c:dPt>
          <c:dPt>
            <c:idx val="2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0-6987-41F2-BC15-B622AFB75DDC}"/>
              </c:ext>
            </c:extLst>
          </c:dPt>
          <c:dPt>
            <c:idx val="2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1-6987-41F2-BC15-B622AFB75DDC}"/>
              </c:ext>
            </c:extLst>
          </c:dPt>
          <c:dPt>
            <c:idx val="2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2-6987-41F2-BC15-B622AFB75DDC}"/>
              </c:ext>
            </c:extLst>
          </c:dPt>
          <c:dPt>
            <c:idx val="2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3-6987-41F2-BC15-B622AFB75DDC}"/>
              </c:ext>
            </c:extLst>
          </c:dPt>
          <c:dPt>
            <c:idx val="24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4-6987-41F2-BC15-B622AFB75DDC}"/>
              </c:ext>
            </c:extLst>
          </c:dPt>
          <c:dPt>
            <c:idx val="2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5-6987-41F2-BC15-B622AFB75DDC}"/>
              </c:ext>
            </c:extLst>
          </c:dPt>
          <c:dPt>
            <c:idx val="2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6-6987-41F2-BC15-B622AFB75DDC}"/>
              </c:ext>
            </c:extLst>
          </c:dPt>
          <c:dPt>
            <c:idx val="2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7-6987-41F2-BC15-B622AFB75DDC}"/>
              </c:ext>
            </c:extLst>
          </c:dPt>
          <c:dPt>
            <c:idx val="2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8-6987-41F2-BC15-B622AFB75DDC}"/>
              </c:ext>
            </c:extLst>
          </c:dPt>
          <c:dPt>
            <c:idx val="2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9-6987-41F2-BC15-B622AFB75DDC}"/>
              </c:ext>
            </c:extLst>
          </c:dPt>
          <c:dPt>
            <c:idx val="2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A-6987-41F2-BC15-B622AFB75DDC}"/>
              </c:ext>
            </c:extLst>
          </c:dPt>
          <c:dPt>
            <c:idx val="2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B-6987-41F2-BC15-B622AFB75DDC}"/>
              </c:ext>
            </c:extLst>
          </c:dPt>
          <c:dPt>
            <c:idx val="2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C-6987-41F2-BC15-B622AFB75DDC}"/>
              </c:ext>
            </c:extLst>
          </c:dPt>
          <c:dPt>
            <c:idx val="2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D-6987-41F2-BC15-B622AFB75DDC}"/>
              </c:ext>
            </c:extLst>
          </c:dPt>
          <c:dPt>
            <c:idx val="2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E-6987-41F2-BC15-B622AFB75DDC}"/>
              </c:ext>
            </c:extLst>
          </c:dPt>
          <c:dPt>
            <c:idx val="2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F-6987-41F2-BC15-B622AFB75DDC}"/>
              </c:ext>
            </c:extLst>
          </c:dPt>
          <c:dPt>
            <c:idx val="2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0-6987-41F2-BC15-B622AFB75DDC}"/>
              </c:ext>
            </c:extLst>
          </c:dPt>
          <c:dPt>
            <c:idx val="2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1-6987-41F2-BC15-B622AFB75DDC}"/>
              </c:ext>
            </c:extLst>
          </c:dPt>
          <c:dPt>
            <c:idx val="2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2-6987-41F2-BC15-B622AFB75DDC}"/>
              </c:ext>
            </c:extLst>
          </c:dPt>
          <c:dPt>
            <c:idx val="2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3-6987-41F2-BC15-B622AFB75DDC}"/>
              </c:ext>
            </c:extLst>
          </c:dPt>
          <c:dPt>
            <c:idx val="2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4-6987-41F2-BC15-B622AFB75DDC}"/>
              </c:ext>
            </c:extLst>
          </c:dPt>
          <c:dPt>
            <c:idx val="2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5-6987-41F2-BC15-B622AFB75DDC}"/>
              </c:ext>
            </c:extLst>
          </c:dPt>
          <c:xVal>
            <c:numRef>
              <c:f>'Kaplan-Meier analysis_HID11'!$A$2:$A$286</c:f>
              <c:numCache>
                <c:formatCode>0.000</c:formatCode>
                <c:ptCount val="285"/>
                <c:pt idx="0">
                  <c:v>0</c:v>
                </c:pt>
                <c:pt idx="1">
                  <c:v>1.4473684210526316</c:v>
                </c:pt>
                <c:pt idx="2">
                  <c:v>1.4473684210526316</c:v>
                </c:pt>
                <c:pt idx="3">
                  <c:v>5.7894736842105265</c:v>
                </c:pt>
                <c:pt idx="4">
                  <c:v>5.7894736842105265</c:v>
                </c:pt>
                <c:pt idx="5">
                  <c:v>5.9210526315789478</c:v>
                </c:pt>
                <c:pt idx="6">
                  <c:v>5.9210526315789478</c:v>
                </c:pt>
                <c:pt idx="7">
                  <c:v>6.4802631578947372</c:v>
                </c:pt>
                <c:pt idx="8">
                  <c:v>6.4802631578947372</c:v>
                </c:pt>
                <c:pt idx="9">
                  <c:v>6.776315789473685</c:v>
                </c:pt>
                <c:pt idx="10">
                  <c:v>6.776315789473685</c:v>
                </c:pt>
                <c:pt idx="11">
                  <c:v>6.9407894736842106</c:v>
                </c:pt>
                <c:pt idx="12">
                  <c:v>6.9407894736842106</c:v>
                </c:pt>
                <c:pt idx="13">
                  <c:v>7.2368421052631584</c:v>
                </c:pt>
                <c:pt idx="14">
                  <c:v>7.2368421052631584</c:v>
                </c:pt>
                <c:pt idx="15">
                  <c:v>7.4342105263157894</c:v>
                </c:pt>
                <c:pt idx="16">
                  <c:v>7.4342105263157894</c:v>
                </c:pt>
                <c:pt idx="17">
                  <c:v>9.0131578947368425</c:v>
                </c:pt>
                <c:pt idx="18">
                  <c:v>9.0131578947368425</c:v>
                </c:pt>
                <c:pt idx="19">
                  <c:v>9.9342105263157894</c:v>
                </c:pt>
                <c:pt idx="20">
                  <c:v>9.9342105263157894</c:v>
                </c:pt>
                <c:pt idx="21">
                  <c:v>9.9671052631578956</c:v>
                </c:pt>
                <c:pt idx="22">
                  <c:v>9.9671052631578956</c:v>
                </c:pt>
                <c:pt idx="23">
                  <c:v>10.164473684210527</c:v>
                </c:pt>
                <c:pt idx="24">
                  <c:v>10.164473684210527</c:v>
                </c:pt>
                <c:pt idx="25">
                  <c:v>10.953947368421053</c:v>
                </c:pt>
                <c:pt idx="26">
                  <c:v>10.953947368421053</c:v>
                </c:pt>
                <c:pt idx="27">
                  <c:v>12.236842105263159</c:v>
                </c:pt>
                <c:pt idx="28">
                  <c:v>12.236842105263159</c:v>
                </c:pt>
                <c:pt idx="29">
                  <c:v>12.730263157894738</c:v>
                </c:pt>
                <c:pt idx="30">
                  <c:v>12.730263157894738</c:v>
                </c:pt>
                <c:pt idx="31">
                  <c:v>12.828947368421053</c:v>
                </c:pt>
                <c:pt idx="32">
                  <c:v>12.828947368421053</c:v>
                </c:pt>
                <c:pt idx="33">
                  <c:v>13.486842105263159</c:v>
                </c:pt>
                <c:pt idx="34">
                  <c:v>13.486842105263159</c:v>
                </c:pt>
                <c:pt idx="35">
                  <c:v>13.519736842105264</c:v>
                </c:pt>
                <c:pt idx="36">
                  <c:v>13.519736842105264</c:v>
                </c:pt>
                <c:pt idx="37">
                  <c:v>13.684210526315789</c:v>
                </c:pt>
                <c:pt idx="38">
                  <c:v>13.684210526315789</c:v>
                </c:pt>
                <c:pt idx="39">
                  <c:v>13.848684210526317</c:v>
                </c:pt>
                <c:pt idx="40">
                  <c:v>13.848684210526317</c:v>
                </c:pt>
                <c:pt idx="41">
                  <c:v>14.539473684210527</c:v>
                </c:pt>
                <c:pt idx="42">
                  <c:v>14.539473684210527</c:v>
                </c:pt>
                <c:pt idx="43">
                  <c:v>15.230263157894738</c:v>
                </c:pt>
                <c:pt idx="44">
                  <c:v>15.230263157894738</c:v>
                </c:pt>
                <c:pt idx="45">
                  <c:v>16.973684210526315</c:v>
                </c:pt>
                <c:pt idx="46">
                  <c:v>16.973684210526315</c:v>
                </c:pt>
                <c:pt idx="47">
                  <c:v>17.072368421052634</c:v>
                </c:pt>
                <c:pt idx="48">
                  <c:v>17.072368421052634</c:v>
                </c:pt>
                <c:pt idx="49">
                  <c:v>18.453947368421055</c:v>
                </c:pt>
                <c:pt idx="50">
                  <c:v>18.453947368421055</c:v>
                </c:pt>
                <c:pt idx="51">
                  <c:v>18.782894736842106</c:v>
                </c:pt>
                <c:pt idx="52">
                  <c:v>18.782894736842106</c:v>
                </c:pt>
                <c:pt idx="53">
                  <c:v>19.80263157894737</c:v>
                </c:pt>
                <c:pt idx="54">
                  <c:v>19.80263157894737</c:v>
                </c:pt>
                <c:pt idx="55">
                  <c:v>20.559210526315791</c:v>
                </c:pt>
                <c:pt idx="56">
                  <c:v>20.559210526315791</c:v>
                </c:pt>
                <c:pt idx="57">
                  <c:v>20.625</c:v>
                </c:pt>
                <c:pt idx="58">
                  <c:v>20.625</c:v>
                </c:pt>
                <c:pt idx="59">
                  <c:v>20.953947368421055</c:v>
                </c:pt>
                <c:pt idx="60">
                  <c:v>20.953947368421055</c:v>
                </c:pt>
                <c:pt idx="61">
                  <c:v>21.973684210526315</c:v>
                </c:pt>
                <c:pt idx="62">
                  <c:v>21.973684210526315</c:v>
                </c:pt>
                <c:pt idx="63">
                  <c:v>24.210526315789476</c:v>
                </c:pt>
                <c:pt idx="64">
                  <c:v>24.210526315789476</c:v>
                </c:pt>
                <c:pt idx="65">
                  <c:v>24.506578947368421</c:v>
                </c:pt>
                <c:pt idx="66">
                  <c:v>24.506578947368421</c:v>
                </c:pt>
                <c:pt idx="67">
                  <c:v>26.414473684210527</c:v>
                </c:pt>
                <c:pt idx="68">
                  <c:v>26.414473684210527</c:v>
                </c:pt>
                <c:pt idx="69">
                  <c:v>27.269736842105264</c:v>
                </c:pt>
                <c:pt idx="70">
                  <c:v>27.269736842105264</c:v>
                </c:pt>
                <c:pt idx="71">
                  <c:v>28.947368421052634</c:v>
                </c:pt>
                <c:pt idx="72">
                  <c:v>28.947368421052634</c:v>
                </c:pt>
                <c:pt idx="73">
                  <c:v>31.25</c:v>
                </c:pt>
                <c:pt idx="74">
                  <c:v>31.25</c:v>
                </c:pt>
                <c:pt idx="75">
                  <c:v>32.171052631578952</c:v>
                </c:pt>
                <c:pt idx="76">
                  <c:v>32.171052631578952</c:v>
                </c:pt>
                <c:pt idx="77">
                  <c:v>32.269736842105267</c:v>
                </c:pt>
                <c:pt idx="78">
                  <c:v>32.269736842105267</c:v>
                </c:pt>
                <c:pt idx="79">
                  <c:v>33.026315789473685</c:v>
                </c:pt>
                <c:pt idx="80">
                  <c:v>33.026315789473685</c:v>
                </c:pt>
                <c:pt idx="81">
                  <c:v>33.125</c:v>
                </c:pt>
                <c:pt idx="82">
                  <c:v>33.125</c:v>
                </c:pt>
                <c:pt idx="83">
                  <c:v>33.519736842105267</c:v>
                </c:pt>
                <c:pt idx="84">
                  <c:v>33.519736842105267</c:v>
                </c:pt>
                <c:pt idx="85">
                  <c:v>33.585526315789473</c:v>
                </c:pt>
                <c:pt idx="86">
                  <c:v>33.585526315789473</c:v>
                </c:pt>
                <c:pt idx="87">
                  <c:v>33.815789473684212</c:v>
                </c:pt>
                <c:pt idx="88">
                  <c:v>33.815789473684212</c:v>
                </c:pt>
                <c:pt idx="89">
                  <c:v>33.94736842105263</c:v>
                </c:pt>
                <c:pt idx="90">
                  <c:v>33.94736842105263</c:v>
                </c:pt>
                <c:pt idx="91">
                  <c:v>34.473684210526315</c:v>
                </c:pt>
                <c:pt idx="92">
                  <c:v>34.473684210526315</c:v>
                </c:pt>
                <c:pt idx="93">
                  <c:v>34.539473684210527</c:v>
                </c:pt>
                <c:pt idx="94">
                  <c:v>34.539473684210527</c:v>
                </c:pt>
                <c:pt idx="95">
                  <c:v>34.671052631578952</c:v>
                </c:pt>
                <c:pt idx="96">
                  <c:v>34.671052631578952</c:v>
                </c:pt>
                <c:pt idx="97">
                  <c:v>35.263157894736842</c:v>
                </c:pt>
                <c:pt idx="98">
                  <c:v>35.263157894736842</c:v>
                </c:pt>
                <c:pt idx="99">
                  <c:v>36.05263157894737</c:v>
                </c:pt>
                <c:pt idx="100">
                  <c:v>36.05263157894737</c:v>
                </c:pt>
                <c:pt idx="101">
                  <c:v>36.67763157894737</c:v>
                </c:pt>
                <c:pt idx="102">
                  <c:v>36.67763157894737</c:v>
                </c:pt>
                <c:pt idx="103">
                  <c:v>37.401315789473685</c:v>
                </c:pt>
                <c:pt idx="104">
                  <c:v>37.401315789473685</c:v>
                </c:pt>
                <c:pt idx="105">
                  <c:v>37.763157894736842</c:v>
                </c:pt>
                <c:pt idx="106">
                  <c:v>37.763157894736842</c:v>
                </c:pt>
                <c:pt idx="107">
                  <c:v>38.421052631578952</c:v>
                </c:pt>
                <c:pt idx="108">
                  <c:v>38.421052631578952</c:v>
                </c:pt>
                <c:pt idx="109">
                  <c:v>39.473684210526315</c:v>
                </c:pt>
                <c:pt idx="110">
                  <c:v>39.473684210526315</c:v>
                </c:pt>
                <c:pt idx="111">
                  <c:v>40.526315789473685</c:v>
                </c:pt>
                <c:pt idx="112">
                  <c:v>40.526315789473685</c:v>
                </c:pt>
                <c:pt idx="113">
                  <c:v>42.5</c:v>
                </c:pt>
                <c:pt idx="114">
                  <c:v>42.5</c:v>
                </c:pt>
                <c:pt idx="115">
                  <c:v>46.184210526315795</c:v>
                </c:pt>
                <c:pt idx="116">
                  <c:v>46.184210526315795</c:v>
                </c:pt>
                <c:pt idx="117">
                  <c:v>47.368421052631582</c:v>
                </c:pt>
                <c:pt idx="118">
                  <c:v>47.368421052631582</c:v>
                </c:pt>
                <c:pt idx="119">
                  <c:v>49.736842105263158</c:v>
                </c:pt>
                <c:pt idx="120">
                  <c:v>49.736842105263158</c:v>
                </c:pt>
                <c:pt idx="121">
                  <c:v>50.328947368421055</c:v>
                </c:pt>
                <c:pt idx="122">
                  <c:v>50.328947368421055</c:v>
                </c:pt>
                <c:pt idx="123">
                  <c:v>51.381578947368425</c:v>
                </c:pt>
                <c:pt idx="124">
                  <c:v>51.381578947368425</c:v>
                </c:pt>
                <c:pt idx="125">
                  <c:v>52.92763157894737</c:v>
                </c:pt>
                <c:pt idx="126">
                  <c:v>52.92763157894737</c:v>
                </c:pt>
                <c:pt idx="127">
                  <c:v>53.059210526315795</c:v>
                </c:pt>
                <c:pt idx="128">
                  <c:v>53.059210526315795</c:v>
                </c:pt>
                <c:pt idx="129">
                  <c:v>54.40789473684211</c:v>
                </c:pt>
                <c:pt idx="130">
                  <c:v>54.40789473684211</c:v>
                </c:pt>
                <c:pt idx="131">
                  <c:v>54.671052631578952</c:v>
                </c:pt>
                <c:pt idx="132">
                  <c:v>54.671052631578952</c:v>
                </c:pt>
                <c:pt idx="133">
                  <c:v>54.703947368421055</c:v>
                </c:pt>
                <c:pt idx="134">
                  <c:v>54.703947368421055</c:v>
                </c:pt>
                <c:pt idx="135">
                  <c:v>56.513157894736842</c:v>
                </c:pt>
                <c:pt idx="136">
                  <c:v>56.513157894736842</c:v>
                </c:pt>
                <c:pt idx="137">
                  <c:v>57.171052631578952</c:v>
                </c:pt>
                <c:pt idx="138">
                  <c:v>57.171052631578952</c:v>
                </c:pt>
                <c:pt idx="139">
                  <c:v>57.631578947368425</c:v>
                </c:pt>
                <c:pt idx="140">
                  <c:v>57.631578947368425</c:v>
                </c:pt>
                <c:pt idx="141">
                  <c:v>57.73026315789474</c:v>
                </c:pt>
                <c:pt idx="142">
                  <c:v>57.73026315789474</c:v>
                </c:pt>
                <c:pt idx="143">
                  <c:v>58.322368421052637</c:v>
                </c:pt>
                <c:pt idx="144">
                  <c:v>58.322368421052637</c:v>
                </c:pt>
                <c:pt idx="145">
                  <c:v>59.473684210526315</c:v>
                </c:pt>
                <c:pt idx="146">
                  <c:v>59.473684210526315</c:v>
                </c:pt>
                <c:pt idx="147">
                  <c:v>59.83552631578948</c:v>
                </c:pt>
                <c:pt idx="148">
                  <c:v>59.83552631578948</c:v>
                </c:pt>
                <c:pt idx="149">
                  <c:v>60.164473684210527</c:v>
                </c:pt>
                <c:pt idx="150">
                  <c:v>60.164473684210527</c:v>
                </c:pt>
                <c:pt idx="151">
                  <c:v>60.592105263157897</c:v>
                </c:pt>
                <c:pt idx="152">
                  <c:v>60.592105263157897</c:v>
                </c:pt>
                <c:pt idx="153">
                  <c:v>60.85526315789474</c:v>
                </c:pt>
                <c:pt idx="154">
                  <c:v>60.85526315789474</c:v>
                </c:pt>
                <c:pt idx="155">
                  <c:v>61.348684210526322</c:v>
                </c:pt>
                <c:pt idx="156">
                  <c:v>61.348684210526322</c:v>
                </c:pt>
                <c:pt idx="157">
                  <c:v>62.171052631578952</c:v>
                </c:pt>
                <c:pt idx="158">
                  <c:v>62.171052631578952</c:v>
                </c:pt>
                <c:pt idx="159">
                  <c:v>63.15789473684211</c:v>
                </c:pt>
                <c:pt idx="160">
                  <c:v>63.15789473684211</c:v>
                </c:pt>
                <c:pt idx="161">
                  <c:v>63.453947368421055</c:v>
                </c:pt>
                <c:pt idx="162">
                  <c:v>63.453947368421055</c:v>
                </c:pt>
                <c:pt idx="163">
                  <c:v>63.717105263157897</c:v>
                </c:pt>
                <c:pt idx="164">
                  <c:v>63.717105263157897</c:v>
                </c:pt>
                <c:pt idx="165">
                  <c:v>63.78289473684211</c:v>
                </c:pt>
                <c:pt idx="166">
                  <c:v>63.78289473684211</c:v>
                </c:pt>
                <c:pt idx="167">
                  <c:v>67.039473684210535</c:v>
                </c:pt>
                <c:pt idx="168">
                  <c:v>67.039473684210535</c:v>
                </c:pt>
                <c:pt idx="169">
                  <c:v>67.53289473684211</c:v>
                </c:pt>
                <c:pt idx="170">
                  <c:v>67.53289473684211</c:v>
                </c:pt>
                <c:pt idx="171">
                  <c:v>67.92763157894737</c:v>
                </c:pt>
                <c:pt idx="172">
                  <c:v>67.92763157894737</c:v>
                </c:pt>
                <c:pt idx="173">
                  <c:v>68.684210526315795</c:v>
                </c:pt>
                <c:pt idx="174">
                  <c:v>68.684210526315795</c:v>
                </c:pt>
                <c:pt idx="175">
                  <c:v>70.756578947368425</c:v>
                </c:pt>
                <c:pt idx="176">
                  <c:v>70.756578947368425</c:v>
                </c:pt>
                <c:pt idx="177">
                  <c:v>74.21052631578948</c:v>
                </c:pt>
                <c:pt idx="178">
                  <c:v>74.21052631578948</c:v>
                </c:pt>
                <c:pt idx="179">
                  <c:v>75.19736842105263</c:v>
                </c:pt>
                <c:pt idx="180">
                  <c:v>75.19736842105263</c:v>
                </c:pt>
                <c:pt idx="181">
                  <c:v>75.88815789473685</c:v>
                </c:pt>
                <c:pt idx="182">
                  <c:v>75.88815789473685</c:v>
                </c:pt>
                <c:pt idx="183">
                  <c:v>76.776315789473685</c:v>
                </c:pt>
                <c:pt idx="184">
                  <c:v>76.776315789473685</c:v>
                </c:pt>
                <c:pt idx="185">
                  <c:v>77.92763157894737</c:v>
                </c:pt>
                <c:pt idx="186">
                  <c:v>77.92763157894737</c:v>
                </c:pt>
                <c:pt idx="187">
                  <c:v>78.19078947368422</c:v>
                </c:pt>
                <c:pt idx="188">
                  <c:v>78.19078947368422</c:v>
                </c:pt>
                <c:pt idx="189">
                  <c:v>79.243421052631589</c:v>
                </c:pt>
                <c:pt idx="190">
                  <c:v>79.243421052631589</c:v>
                </c:pt>
                <c:pt idx="191">
                  <c:v>80.42763157894737</c:v>
                </c:pt>
                <c:pt idx="192">
                  <c:v>80.42763157894737</c:v>
                </c:pt>
                <c:pt idx="193">
                  <c:v>81.776315789473685</c:v>
                </c:pt>
                <c:pt idx="194">
                  <c:v>81.776315789473685</c:v>
                </c:pt>
                <c:pt idx="195">
                  <c:v>83.618421052631589</c:v>
                </c:pt>
                <c:pt idx="196">
                  <c:v>83.618421052631589</c:v>
                </c:pt>
                <c:pt idx="197">
                  <c:v>84.40789473684211</c:v>
                </c:pt>
                <c:pt idx="198">
                  <c:v>84.40789473684211</c:v>
                </c:pt>
                <c:pt idx="199">
                  <c:v>86.151315789473685</c:v>
                </c:pt>
                <c:pt idx="200">
                  <c:v>86.151315789473685</c:v>
                </c:pt>
                <c:pt idx="201">
                  <c:v>87.10526315789474</c:v>
                </c:pt>
                <c:pt idx="202">
                  <c:v>87.10526315789474</c:v>
                </c:pt>
                <c:pt idx="203">
                  <c:v>90.23026315789474</c:v>
                </c:pt>
                <c:pt idx="204">
                  <c:v>90.23026315789474</c:v>
                </c:pt>
                <c:pt idx="205">
                  <c:v>90.756578947368425</c:v>
                </c:pt>
                <c:pt idx="206">
                  <c:v>90.756578947368425</c:v>
                </c:pt>
                <c:pt idx="207">
                  <c:v>91.414473684210535</c:v>
                </c:pt>
                <c:pt idx="208">
                  <c:v>91.414473684210535</c:v>
                </c:pt>
                <c:pt idx="209">
                  <c:v>92.203947368421055</c:v>
                </c:pt>
                <c:pt idx="210">
                  <c:v>92.203947368421055</c:v>
                </c:pt>
                <c:pt idx="211">
                  <c:v>93.75</c:v>
                </c:pt>
                <c:pt idx="212">
                  <c:v>93.75</c:v>
                </c:pt>
                <c:pt idx="213">
                  <c:v>95.26315789473685</c:v>
                </c:pt>
                <c:pt idx="214">
                  <c:v>95.26315789473685</c:v>
                </c:pt>
                <c:pt idx="215">
                  <c:v>95.85526315789474</c:v>
                </c:pt>
                <c:pt idx="216">
                  <c:v>95.85526315789474</c:v>
                </c:pt>
                <c:pt idx="217">
                  <c:v>98.58552631578948</c:v>
                </c:pt>
                <c:pt idx="218">
                  <c:v>98.58552631578948</c:v>
                </c:pt>
                <c:pt idx="219">
                  <c:v>99.342105263157904</c:v>
                </c:pt>
                <c:pt idx="220">
                  <c:v>99.342105263157904</c:v>
                </c:pt>
                <c:pt idx="221">
                  <c:v>100.19736842105263</c:v>
                </c:pt>
                <c:pt idx="222">
                  <c:v>100.19736842105263</c:v>
                </c:pt>
                <c:pt idx="223">
                  <c:v>105.625</c:v>
                </c:pt>
                <c:pt idx="224">
                  <c:v>105.625</c:v>
                </c:pt>
                <c:pt idx="225">
                  <c:v>106.28289473684211</c:v>
                </c:pt>
                <c:pt idx="226">
                  <c:v>106.28289473684211</c:v>
                </c:pt>
                <c:pt idx="227">
                  <c:v>106.77631578947368</c:v>
                </c:pt>
                <c:pt idx="228">
                  <c:v>106.77631578947368</c:v>
                </c:pt>
                <c:pt idx="229">
                  <c:v>107.13815789473685</c:v>
                </c:pt>
                <c:pt idx="230">
                  <c:v>107.13815789473685</c:v>
                </c:pt>
                <c:pt idx="231">
                  <c:v>107.33552631578948</c:v>
                </c:pt>
                <c:pt idx="232">
                  <c:v>107.33552631578948</c:v>
                </c:pt>
                <c:pt idx="233">
                  <c:v>110.13157894736842</c:v>
                </c:pt>
                <c:pt idx="234">
                  <c:v>110.13157894736842</c:v>
                </c:pt>
                <c:pt idx="235">
                  <c:v>111.61184210526316</c:v>
                </c:pt>
                <c:pt idx="236">
                  <c:v>111.61184210526316</c:v>
                </c:pt>
                <c:pt idx="237">
                  <c:v>111.90789473684211</c:v>
                </c:pt>
                <c:pt idx="238">
                  <c:v>111.90789473684211</c:v>
                </c:pt>
                <c:pt idx="239">
                  <c:v>114.53947368421053</c:v>
                </c:pt>
                <c:pt idx="240">
                  <c:v>114.53947368421053</c:v>
                </c:pt>
                <c:pt idx="241">
                  <c:v>116.08552631578948</c:v>
                </c:pt>
                <c:pt idx="242">
                  <c:v>116.08552631578948</c:v>
                </c:pt>
                <c:pt idx="243">
                  <c:v>118.78289473684211</c:v>
                </c:pt>
                <c:pt idx="244">
                  <c:v>118.78289473684211</c:v>
                </c:pt>
                <c:pt idx="245">
                  <c:v>121.18421052631579</c:v>
                </c:pt>
                <c:pt idx="246">
                  <c:v>121.18421052631579</c:v>
                </c:pt>
                <c:pt idx="247">
                  <c:v>122.23684210526316</c:v>
                </c:pt>
                <c:pt idx="248">
                  <c:v>122.23684210526316</c:v>
                </c:pt>
                <c:pt idx="249">
                  <c:v>122.79605263157896</c:v>
                </c:pt>
                <c:pt idx="250">
                  <c:v>122.79605263157896</c:v>
                </c:pt>
                <c:pt idx="251">
                  <c:v>124.27631578947368</c:v>
                </c:pt>
                <c:pt idx="252">
                  <c:v>124.27631578947368</c:v>
                </c:pt>
                <c:pt idx="253">
                  <c:v>124.3421052631579</c:v>
                </c:pt>
                <c:pt idx="254">
                  <c:v>124.3421052631579</c:v>
                </c:pt>
                <c:pt idx="255">
                  <c:v>124.67105263157896</c:v>
                </c:pt>
                <c:pt idx="256">
                  <c:v>124.67105263157896</c:v>
                </c:pt>
                <c:pt idx="257">
                  <c:v>125.09868421052632</c:v>
                </c:pt>
                <c:pt idx="258">
                  <c:v>125.09868421052632</c:v>
                </c:pt>
                <c:pt idx="259">
                  <c:v>126.48026315789474</c:v>
                </c:pt>
                <c:pt idx="260">
                  <c:v>126.48026315789474</c:v>
                </c:pt>
                <c:pt idx="261">
                  <c:v>127.17105263157896</c:v>
                </c:pt>
                <c:pt idx="262">
                  <c:v>127.17105263157896</c:v>
                </c:pt>
                <c:pt idx="263">
                  <c:v>136.84210526315789</c:v>
                </c:pt>
                <c:pt idx="264">
                  <c:v>136.84210526315789</c:v>
                </c:pt>
                <c:pt idx="265">
                  <c:v>140.72368421052633</c:v>
                </c:pt>
                <c:pt idx="266">
                  <c:v>140.72368421052633</c:v>
                </c:pt>
                <c:pt idx="267">
                  <c:v>141.08552631578948</c:v>
                </c:pt>
                <c:pt idx="268">
                  <c:v>141.08552631578948</c:v>
                </c:pt>
                <c:pt idx="269">
                  <c:v>141.18421052631581</c:v>
                </c:pt>
                <c:pt idx="270">
                  <c:v>141.18421052631581</c:v>
                </c:pt>
                <c:pt idx="271">
                  <c:v>144.2763157894737</c:v>
                </c:pt>
                <c:pt idx="272">
                  <c:v>144.2763157894737</c:v>
                </c:pt>
                <c:pt idx="273">
                  <c:v>148.81578947368422</c:v>
                </c:pt>
                <c:pt idx="274">
                  <c:v>148.81578947368422</c:v>
                </c:pt>
                <c:pt idx="275">
                  <c:v>154.30921052631581</c:v>
                </c:pt>
                <c:pt idx="276">
                  <c:v>154.30921052631581</c:v>
                </c:pt>
                <c:pt idx="277">
                  <c:v>155.26315789473685</c:v>
                </c:pt>
                <c:pt idx="278">
                  <c:v>155.26315789473685</c:v>
                </c:pt>
                <c:pt idx="279">
                  <c:v>157.23684210526318</c:v>
                </c:pt>
                <c:pt idx="280">
                  <c:v>157.23684210526318</c:v>
                </c:pt>
                <c:pt idx="281">
                  <c:v>162.79605263157896</c:v>
                </c:pt>
                <c:pt idx="282">
                  <c:v>162.79605263157896</c:v>
                </c:pt>
                <c:pt idx="283">
                  <c:v>167.53289473684211</c:v>
                </c:pt>
                <c:pt idx="284">
                  <c:v>167.53289473684211</c:v>
                </c:pt>
              </c:numCache>
            </c:numRef>
          </c:xVal>
          <c:yVal>
            <c:numRef>
              <c:f>'Kaplan-Meier analysis_HID11'!$D$2:$D$286</c:f>
              <c:numCache>
                <c:formatCode>0.000</c:formatCode>
                <c:ptCount val="28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0.99285714285714288</c:v>
                </c:pt>
                <c:pt idx="13">
                  <c:v>0.99285714285714288</c:v>
                </c:pt>
                <c:pt idx="14">
                  <c:v>0.99285714285714288</c:v>
                </c:pt>
                <c:pt idx="15">
                  <c:v>0.99285714285714288</c:v>
                </c:pt>
                <c:pt idx="16">
                  <c:v>0.99285714285714288</c:v>
                </c:pt>
                <c:pt idx="17">
                  <c:v>0.99285714285714288</c:v>
                </c:pt>
                <c:pt idx="18">
                  <c:v>0.99285714285714288</c:v>
                </c:pt>
                <c:pt idx="19">
                  <c:v>0.99285714285714288</c:v>
                </c:pt>
                <c:pt idx="20">
                  <c:v>0.99285714285714288</c:v>
                </c:pt>
                <c:pt idx="21">
                  <c:v>0.99285714285714288</c:v>
                </c:pt>
                <c:pt idx="22">
                  <c:v>0.99285714285714288</c:v>
                </c:pt>
                <c:pt idx="23">
                  <c:v>0.99285714285714288</c:v>
                </c:pt>
                <c:pt idx="24">
                  <c:v>0.99285714285714288</c:v>
                </c:pt>
                <c:pt idx="25">
                  <c:v>0.99285714285714288</c:v>
                </c:pt>
                <c:pt idx="26">
                  <c:v>0.99285714285714288</c:v>
                </c:pt>
                <c:pt idx="27">
                  <c:v>0.99285714285714288</c:v>
                </c:pt>
                <c:pt idx="28">
                  <c:v>0.99285714285714288</c:v>
                </c:pt>
                <c:pt idx="29">
                  <c:v>0.99285714285714288</c:v>
                </c:pt>
                <c:pt idx="30">
                  <c:v>0.99285714285714288</c:v>
                </c:pt>
                <c:pt idx="31">
                  <c:v>0.99285714285714288</c:v>
                </c:pt>
                <c:pt idx="32">
                  <c:v>0.99285714285714288</c:v>
                </c:pt>
                <c:pt idx="33">
                  <c:v>0.99285714285714288</c:v>
                </c:pt>
                <c:pt idx="34">
                  <c:v>0.99285714285714288</c:v>
                </c:pt>
                <c:pt idx="35">
                  <c:v>0.99285714285714288</c:v>
                </c:pt>
                <c:pt idx="36">
                  <c:v>0.98510044642857142</c:v>
                </c:pt>
                <c:pt idx="37">
                  <c:v>0.98510044642857142</c:v>
                </c:pt>
                <c:pt idx="38">
                  <c:v>0.98510044642857142</c:v>
                </c:pt>
                <c:pt idx="39">
                  <c:v>0.98510044642857142</c:v>
                </c:pt>
                <c:pt idx="40">
                  <c:v>0.98510044642857142</c:v>
                </c:pt>
                <c:pt idx="41">
                  <c:v>0.98510044642857142</c:v>
                </c:pt>
                <c:pt idx="42">
                  <c:v>0.98510044642857142</c:v>
                </c:pt>
                <c:pt idx="43">
                  <c:v>0.98510044642857142</c:v>
                </c:pt>
                <c:pt idx="44">
                  <c:v>0.98510044642857142</c:v>
                </c:pt>
                <c:pt idx="45">
                  <c:v>0.98510044642857142</c:v>
                </c:pt>
                <c:pt idx="46">
                  <c:v>0.98510044642857142</c:v>
                </c:pt>
                <c:pt idx="47">
                  <c:v>0.98510044642857142</c:v>
                </c:pt>
                <c:pt idx="48">
                  <c:v>0.98510044642857142</c:v>
                </c:pt>
                <c:pt idx="49">
                  <c:v>0.98510044642857142</c:v>
                </c:pt>
                <c:pt idx="50">
                  <c:v>0.98510044642857142</c:v>
                </c:pt>
                <c:pt idx="51">
                  <c:v>0.98510044642857142</c:v>
                </c:pt>
                <c:pt idx="52">
                  <c:v>0.98510044642857142</c:v>
                </c:pt>
                <c:pt idx="53">
                  <c:v>0.98510044642857142</c:v>
                </c:pt>
                <c:pt idx="54">
                  <c:v>0.98510044642857142</c:v>
                </c:pt>
                <c:pt idx="55">
                  <c:v>0.98510044642857142</c:v>
                </c:pt>
                <c:pt idx="56">
                  <c:v>0.98510044642857142</c:v>
                </c:pt>
                <c:pt idx="57">
                  <c:v>0.98510044642857142</c:v>
                </c:pt>
                <c:pt idx="58">
                  <c:v>0.98510044642857142</c:v>
                </c:pt>
                <c:pt idx="59">
                  <c:v>0.98510044642857142</c:v>
                </c:pt>
                <c:pt idx="60">
                  <c:v>0.98510044642857142</c:v>
                </c:pt>
                <c:pt idx="61">
                  <c:v>0.98510044642857142</c:v>
                </c:pt>
                <c:pt idx="62">
                  <c:v>0.98510044642857142</c:v>
                </c:pt>
                <c:pt idx="63">
                  <c:v>0.98510044642857142</c:v>
                </c:pt>
                <c:pt idx="64">
                  <c:v>0.98510044642857142</c:v>
                </c:pt>
                <c:pt idx="65">
                  <c:v>0.98510044642857142</c:v>
                </c:pt>
                <c:pt idx="66">
                  <c:v>0.98510044642857142</c:v>
                </c:pt>
                <c:pt idx="67">
                  <c:v>0.98510044642857142</c:v>
                </c:pt>
                <c:pt idx="68">
                  <c:v>0.98510044642857142</c:v>
                </c:pt>
                <c:pt idx="69">
                  <c:v>0.98510044642857142</c:v>
                </c:pt>
                <c:pt idx="70">
                  <c:v>0.98510044642857142</c:v>
                </c:pt>
                <c:pt idx="71">
                  <c:v>0.98510044642857142</c:v>
                </c:pt>
                <c:pt idx="72">
                  <c:v>0.98510044642857142</c:v>
                </c:pt>
                <c:pt idx="73">
                  <c:v>0.98510044642857142</c:v>
                </c:pt>
                <c:pt idx="74">
                  <c:v>0.98510044642857142</c:v>
                </c:pt>
                <c:pt idx="75">
                  <c:v>0.98510044642857142</c:v>
                </c:pt>
                <c:pt idx="76">
                  <c:v>0.98510044642857142</c:v>
                </c:pt>
                <c:pt idx="77">
                  <c:v>0.98510044642857142</c:v>
                </c:pt>
                <c:pt idx="78">
                  <c:v>0.98510044642857142</c:v>
                </c:pt>
                <c:pt idx="79">
                  <c:v>0.98510044642857142</c:v>
                </c:pt>
                <c:pt idx="80">
                  <c:v>0.98510044642857142</c:v>
                </c:pt>
                <c:pt idx="81">
                  <c:v>0.98510044642857142</c:v>
                </c:pt>
                <c:pt idx="82">
                  <c:v>0.98510044642857142</c:v>
                </c:pt>
                <c:pt idx="83">
                  <c:v>0.98510044642857142</c:v>
                </c:pt>
                <c:pt idx="84">
                  <c:v>0.98510044642857142</c:v>
                </c:pt>
                <c:pt idx="85">
                  <c:v>0.98510044642857142</c:v>
                </c:pt>
                <c:pt idx="86">
                  <c:v>0.98510044642857142</c:v>
                </c:pt>
                <c:pt idx="87">
                  <c:v>0.98510044642857142</c:v>
                </c:pt>
                <c:pt idx="88">
                  <c:v>0.98510044642857142</c:v>
                </c:pt>
                <c:pt idx="89">
                  <c:v>0.98510044642857142</c:v>
                </c:pt>
                <c:pt idx="90">
                  <c:v>0.98510044642857142</c:v>
                </c:pt>
                <c:pt idx="91">
                  <c:v>0.98510044642857142</c:v>
                </c:pt>
                <c:pt idx="92">
                  <c:v>0.98510044642857142</c:v>
                </c:pt>
                <c:pt idx="93">
                  <c:v>0.98510044642857142</c:v>
                </c:pt>
                <c:pt idx="94">
                  <c:v>0.98510044642857142</c:v>
                </c:pt>
                <c:pt idx="95">
                  <c:v>0.98510044642857142</c:v>
                </c:pt>
                <c:pt idx="96">
                  <c:v>0.98510044642857142</c:v>
                </c:pt>
                <c:pt idx="97">
                  <c:v>0.98510044642857142</c:v>
                </c:pt>
                <c:pt idx="98">
                  <c:v>0.98510044642857142</c:v>
                </c:pt>
                <c:pt idx="99">
                  <c:v>0.98510044642857142</c:v>
                </c:pt>
                <c:pt idx="100">
                  <c:v>0.97473096804511272</c:v>
                </c:pt>
                <c:pt idx="101">
                  <c:v>0.97473096804511272</c:v>
                </c:pt>
                <c:pt idx="102">
                  <c:v>0.97473096804511272</c:v>
                </c:pt>
                <c:pt idx="103">
                  <c:v>0.97473096804511272</c:v>
                </c:pt>
                <c:pt idx="104">
                  <c:v>0.97473096804511272</c:v>
                </c:pt>
                <c:pt idx="105">
                  <c:v>0.97473096804511272</c:v>
                </c:pt>
                <c:pt idx="106">
                  <c:v>0.97473096804511272</c:v>
                </c:pt>
                <c:pt idx="107">
                  <c:v>0.97473096804511272</c:v>
                </c:pt>
                <c:pt idx="108">
                  <c:v>0.97473096804511272</c:v>
                </c:pt>
                <c:pt idx="109">
                  <c:v>0.97473096804511272</c:v>
                </c:pt>
                <c:pt idx="110">
                  <c:v>0.97473096804511272</c:v>
                </c:pt>
                <c:pt idx="111">
                  <c:v>0.97473096804511272</c:v>
                </c:pt>
                <c:pt idx="112">
                  <c:v>0.97473096804511272</c:v>
                </c:pt>
                <c:pt idx="113">
                  <c:v>0.97473096804511272</c:v>
                </c:pt>
                <c:pt idx="114">
                  <c:v>0.97473096804511272</c:v>
                </c:pt>
                <c:pt idx="115">
                  <c:v>0.97473096804511272</c:v>
                </c:pt>
                <c:pt idx="116">
                  <c:v>0.97473096804511272</c:v>
                </c:pt>
                <c:pt idx="117">
                  <c:v>0.97473096804511272</c:v>
                </c:pt>
                <c:pt idx="118">
                  <c:v>0.97473096804511272</c:v>
                </c:pt>
                <c:pt idx="119">
                  <c:v>0.97473096804511272</c:v>
                </c:pt>
                <c:pt idx="120">
                  <c:v>0.97473096804511272</c:v>
                </c:pt>
                <c:pt idx="121">
                  <c:v>0.97473096804511272</c:v>
                </c:pt>
                <c:pt idx="122">
                  <c:v>0.97473096804511272</c:v>
                </c:pt>
                <c:pt idx="123">
                  <c:v>0.97473096804511272</c:v>
                </c:pt>
                <c:pt idx="124">
                  <c:v>0.97473096804511272</c:v>
                </c:pt>
                <c:pt idx="125">
                  <c:v>0.97473096804511272</c:v>
                </c:pt>
                <c:pt idx="126">
                  <c:v>0.97473096804511272</c:v>
                </c:pt>
                <c:pt idx="127">
                  <c:v>0.97473096804511272</c:v>
                </c:pt>
                <c:pt idx="128">
                  <c:v>0.97473096804511272</c:v>
                </c:pt>
                <c:pt idx="129">
                  <c:v>0.97473096804511272</c:v>
                </c:pt>
                <c:pt idx="130">
                  <c:v>0.97473096804511272</c:v>
                </c:pt>
                <c:pt idx="131">
                  <c:v>0.97473096804511272</c:v>
                </c:pt>
                <c:pt idx="132">
                  <c:v>0.97473096804511272</c:v>
                </c:pt>
                <c:pt idx="133">
                  <c:v>0.97473096804511272</c:v>
                </c:pt>
                <c:pt idx="134">
                  <c:v>0.97473096804511272</c:v>
                </c:pt>
                <c:pt idx="135">
                  <c:v>0.97473096804511272</c:v>
                </c:pt>
                <c:pt idx="136">
                  <c:v>0.97473096804511272</c:v>
                </c:pt>
                <c:pt idx="137">
                  <c:v>0.97473096804511272</c:v>
                </c:pt>
                <c:pt idx="138">
                  <c:v>0.96173455513784456</c:v>
                </c:pt>
                <c:pt idx="139">
                  <c:v>0.96173455513784456</c:v>
                </c:pt>
                <c:pt idx="140">
                  <c:v>0.96173455513784456</c:v>
                </c:pt>
                <c:pt idx="141">
                  <c:v>0.96173455513784456</c:v>
                </c:pt>
                <c:pt idx="142">
                  <c:v>0.96173455513784456</c:v>
                </c:pt>
                <c:pt idx="143">
                  <c:v>0.96173455513784456</c:v>
                </c:pt>
                <c:pt idx="144">
                  <c:v>0.96173455513784456</c:v>
                </c:pt>
                <c:pt idx="145">
                  <c:v>0.96173455513784456</c:v>
                </c:pt>
                <c:pt idx="146">
                  <c:v>0.96173455513784456</c:v>
                </c:pt>
                <c:pt idx="147">
                  <c:v>0.96173455513784456</c:v>
                </c:pt>
                <c:pt idx="148">
                  <c:v>0.96173455513784456</c:v>
                </c:pt>
                <c:pt idx="149">
                  <c:v>0.96173455513784456</c:v>
                </c:pt>
                <c:pt idx="150">
                  <c:v>0.96173455513784456</c:v>
                </c:pt>
                <c:pt idx="151">
                  <c:v>0.96173455513784456</c:v>
                </c:pt>
                <c:pt idx="152">
                  <c:v>0.96173455513784456</c:v>
                </c:pt>
                <c:pt idx="153">
                  <c:v>0.96173455513784456</c:v>
                </c:pt>
                <c:pt idx="154">
                  <c:v>0.96173455513784456</c:v>
                </c:pt>
                <c:pt idx="155">
                  <c:v>0.96173455513784456</c:v>
                </c:pt>
                <c:pt idx="156">
                  <c:v>0.96173455513784456</c:v>
                </c:pt>
                <c:pt idx="157">
                  <c:v>0.96173455513784456</c:v>
                </c:pt>
                <c:pt idx="158">
                  <c:v>0.96173455513784456</c:v>
                </c:pt>
                <c:pt idx="159">
                  <c:v>0.96173455513784456</c:v>
                </c:pt>
                <c:pt idx="160">
                  <c:v>0.96173455513784456</c:v>
                </c:pt>
                <c:pt idx="161">
                  <c:v>0.96173455513784456</c:v>
                </c:pt>
                <c:pt idx="162">
                  <c:v>0.96173455513784456</c:v>
                </c:pt>
                <c:pt idx="163">
                  <c:v>0.96173455513784456</c:v>
                </c:pt>
                <c:pt idx="164">
                  <c:v>0.96173455513784456</c:v>
                </c:pt>
                <c:pt idx="165">
                  <c:v>0.96173455513784456</c:v>
                </c:pt>
                <c:pt idx="166">
                  <c:v>0.96173455513784456</c:v>
                </c:pt>
                <c:pt idx="167">
                  <c:v>0.96173455513784456</c:v>
                </c:pt>
                <c:pt idx="168">
                  <c:v>0.96173455513784456</c:v>
                </c:pt>
                <c:pt idx="169">
                  <c:v>0.96173455513784456</c:v>
                </c:pt>
                <c:pt idx="170">
                  <c:v>0.96173455513784456</c:v>
                </c:pt>
                <c:pt idx="171">
                  <c:v>0.96173455513784456</c:v>
                </c:pt>
                <c:pt idx="172">
                  <c:v>0.96173455513784456</c:v>
                </c:pt>
                <c:pt idx="173">
                  <c:v>0.96173455513784456</c:v>
                </c:pt>
                <c:pt idx="174">
                  <c:v>0.96173455513784456</c:v>
                </c:pt>
                <c:pt idx="175">
                  <c:v>0.96173455513784456</c:v>
                </c:pt>
                <c:pt idx="176">
                  <c:v>0.96173455513784456</c:v>
                </c:pt>
                <c:pt idx="177">
                  <c:v>0.96173455513784456</c:v>
                </c:pt>
                <c:pt idx="178">
                  <c:v>0.96173455513784456</c:v>
                </c:pt>
                <c:pt idx="179">
                  <c:v>0.96173455513784456</c:v>
                </c:pt>
                <c:pt idx="180">
                  <c:v>0.96173455513784456</c:v>
                </c:pt>
                <c:pt idx="181">
                  <c:v>0.96173455513784456</c:v>
                </c:pt>
                <c:pt idx="182">
                  <c:v>0.96173455513784456</c:v>
                </c:pt>
                <c:pt idx="183">
                  <c:v>0.96173455513784456</c:v>
                </c:pt>
                <c:pt idx="184">
                  <c:v>0.96173455513784456</c:v>
                </c:pt>
                <c:pt idx="185">
                  <c:v>0.96173455513784456</c:v>
                </c:pt>
                <c:pt idx="186">
                  <c:v>0.96173455513784456</c:v>
                </c:pt>
                <c:pt idx="187">
                  <c:v>0.96173455513784456</c:v>
                </c:pt>
                <c:pt idx="188">
                  <c:v>0.96173455513784456</c:v>
                </c:pt>
                <c:pt idx="189">
                  <c:v>0.96173455513784456</c:v>
                </c:pt>
                <c:pt idx="190">
                  <c:v>0.96173455513784456</c:v>
                </c:pt>
                <c:pt idx="191">
                  <c:v>0.96173455513784456</c:v>
                </c:pt>
                <c:pt idx="192">
                  <c:v>0.96173455513784456</c:v>
                </c:pt>
                <c:pt idx="193">
                  <c:v>0.96173455513784456</c:v>
                </c:pt>
                <c:pt idx="194">
                  <c:v>0.96173455513784456</c:v>
                </c:pt>
                <c:pt idx="195">
                  <c:v>0.96173455513784456</c:v>
                </c:pt>
                <c:pt idx="196">
                  <c:v>0.96173455513784456</c:v>
                </c:pt>
                <c:pt idx="197">
                  <c:v>0.96173455513784456</c:v>
                </c:pt>
                <c:pt idx="198">
                  <c:v>0.96173455513784456</c:v>
                </c:pt>
                <c:pt idx="199">
                  <c:v>0.96173455513784456</c:v>
                </c:pt>
                <c:pt idx="200">
                  <c:v>0.96173455513784456</c:v>
                </c:pt>
                <c:pt idx="201">
                  <c:v>0.96173455513784456</c:v>
                </c:pt>
                <c:pt idx="202">
                  <c:v>0.96173455513784456</c:v>
                </c:pt>
                <c:pt idx="203">
                  <c:v>0.96173455513784456</c:v>
                </c:pt>
                <c:pt idx="204">
                  <c:v>0.93827761476862881</c:v>
                </c:pt>
                <c:pt idx="205">
                  <c:v>0.93827761476862881</c:v>
                </c:pt>
                <c:pt idx="206">
                  <c:v>0.93827761476862881</c:v>
                </c:pt>
                <c:pt idx="207">
                  <c:v>0.93827761476862881</c:v>
                </c:pt>
                <c:pt idx="208">
                  <c:v>0.93827761476862881</c:v>
                </c:pt>
                <c:pt idx="209">
                  <c:v>0.93827761476862881</c:v>
                </c:pt>
                <c:pt idx="210">
                  <c:v>0.93827761476862881</c:v>
                </c:pt>
                <c:pt idx="211">
                  <c:v>0.93827761476862881</c:v>
                </c:pt>
                <c:pt idx="212">
                  <c:v>0.91291876031542263</c:v>
                </c:pt>
                <c:pt idx="213">
                  <c:v>0.91291876031542263</c:v>
                </c:pt>
                <c:pt idx="214">
                  <c:v>0.91291876031542263</c:v>
                </c:pt>
                <c:pt idx="215">
                  <c:v>0.91291876031542263</c:v>
                </c:pt>
                <c:pt idx="216">
                  <c:v>0.91291876031542263</c:v>
                </c:pt>
                <c:pt idx="217">
                  <c:v>0.91291876031542263</c:v>
                </c:pt>
                <c:pt idx="218">
                  <c:v>0.91291876031542263</c:v>
                </c:pt>
                <c:pt idx="219">
                  <c:v>0.91291876031542263</c:v>
                </c:pt>
                <c:pt idx="220">
                  <c:v>0.91291876031542263</c:v>
                </c:pt>
                <c:pt idx="221">
                  <c:v>0.91291876031542263</c:v>
                </c:pt>
                <c:pt idx="222">
                  <c:v>0.91291876031542263</c:v>
                </c:pt>
                <c:pt idx="223">
                  <c:v>0.91291876031542263</c:v>
                </c:pt>
                <c:pt idx="224">
                  <c:v>0.91291876031542263</c:v>
                </c:pt>
                <c:pt idx="225">
                  <c:v>0.91291876031542263</c:v>
                </c:pt>
                <c:pt idx="226">
                  <c:v>0.91291876031542263</c:v>
                </c:pt>
                <c:pt idx="227">
                  <c:v>0.91291876031542263</c:v>
                </c:pt>
                <c:pt idx="228">
                  <c:v>0.88143880306316669</c:v>
                </c:pt>
                <c:pt idx="229">
                  <c:v>0.88143880306316669</c:v>
                </c:pt>
                <c:pt idx="230">
                  <c:v>0.88143880306316669</c:v>
                </c:pt>
                <c:pt idx="231">
                  <c:v>0.88143880306316669</c:v>
                </c:pt>
                <c:pt idx="232">
                  <c:v>0.88143880306316669</c:v>
                </c:pt>
                <c:pt idx="233">
                  <c:v>0.88143880306316669</c:v>
                </c:pt>
                <c:pt idx="234">
                  <c:v>0.88143880306316669</c:v>
                </c:pt>
                <c:pt idx="235">
                  <c:v>0.88143880306316669</c:v>
                </c:pt>
                <c:pt idx="236">
                  <c:v>0.88143880306316669</c:v>
                </c:pt>
                <c:pt idx="237">
                  <c:v>0.88143880306316669</c:v>
                </c:pt>
                <c:pt idx="238">
                  <c:v>0.88143880306316669</c:v>
                </c:pt>
                <c:pt idx="239">
                  <c:v>0.88143880306316669</c:v>
                </c:pt>
                <c:pt idx="240">
                  <c:v>0.88143880306316669</c:v>
                </c:pt>
                <c:pt idx="241">
                  <c:v>0.88143880306316669</c:v>
                </c:pt>
                <c:pt idx="242">
                  <c:v>0.88143880306316669</c:v>
                </c:pt>
                <c:pt idx="243">
                  <c:v>0.88143880306316669</c:v>
                </c:pt>
                <c:pt idx="244">
                  <c:v>0.88143880306316669</c:v>
                </c:pt>
                <c:pt idx="245">
                  <c:v>0.88143880306316669</c:v>
                </c:pt>
                <c:pt idx="246">
                  <c:v>0.88143880306316669</c:v>
                </c:pt>
                <c:pt idx="247">
                  <c:v>0.88143880306316669</c:v>
                </c:pt>
                <c:pt idx="248">
                  <c:v>0.88143880306316669</c:v>
                </c:pt>
                <c:pt idx="249">
                  <c:v>0.88143880306316669</c:v>
                </c:pt>
                <c:pt idx="250">
                  <c:v>0.83246998067076849</c:v>
                </c:pt>
                <c:pt idx="251">
                  <c:v>0.83246998067076849</c:v>
                </c:pt>
                <c:pt idx="252">
                  <c:v>0.83246998067076849</c:v>
                </c:pt>
                <c:pt idx="253">
                  <c:v>0.83246998067076849</c:v>
                </c:pt>
                <c:pt idx="254">
                  <c:v>0.83246998067076849</c:v>
                </c:pt>
                <c:pt idx="255">
                  <c:v>0.83246998067076849</c:v>
                </c:pt>
                <c:pt idx="256">
                  <c:v>0.83246998067076849</c:v>
                </c:pt>
                <c:pt idx="257">
                  <c:v>0.83246998067076849</c:v>
                </c:pt>
                <c:pt idx="258">
                  <c:v>0.83246998067076849</c:v>
                </c:pt>
                <c:pt idx="259">
                  <c:v>0.83246998067076849</c:v>
                </c:pt>
                <c:pt idx="260">
                  <c:v>0.83246998067076849</c:v>
                </c:pt>
                <c:pt idx="261">
                  <c:v>0.83246998067076849</c:v>
                </c:pt>
                <c:pt idx="262">
                  <c:v>0.83246998067076849</c:v>
                </c:pt>
                <c:pt idx="263">
                  <c:v>0.83246998067076849</c:v>
                </c:pt>
                <c:pt idx="264">
                  <c:v>0.83246998067076849</c:v>
                </c:pt>
                <c:pt idx="265">
                  <c:v>0.83246998067076849</c:v>
                </c:pt>
                <c:pt idx="266">
                  <c:v>0.83246998067076849</c:v>
                </c:pt>
                <c:pt idx="267">
                  <c:v>0.83246998067076849</c:v>
                </c:pt>
                <c:pt idx="268">
                  <c:v>0.83246998067076849</c:v>
                </c:pt>
                <c:pt idx="269">
                  <c:v>0.83246998067076849</c:v>
                </c:pt>
                <c:pt idx="270">
                  <c:v>0.83246998067076849</c:v>
                </c:pt>
                <c:pt idx="271">
                  <c:v>0.83246998067076849</c:v>
                </c:pt>
                <c:pt idx="272">
                  <c:v>0.83246998067076849</c:v>
                </c:pt>
                <c:pt idx="273">
                  <c:v>0.83246998067076849</c:v>
                </c:pt>
                <c:pt idx="274">
                  <c:v>0.83246998067076849</c:v>
                </c:pt>
                <c:pt idx="275">
                  <c:v>0.83246998067076849</c:v>
                </c:pt>
                <c:pt idx="276">
                  <c:v>0.83246998067076849</c:v>
                </c:pt>
                <c:pt idx="277">
                  <c:v>0.83246998067076849</c:v>
                </c:pt>
                <c:pt idx="278">
                  <c:v>0.83246998067076849</c:v>
                </c:pt>
                <c:pt idx="279">
                  <c:v>0.83246998067076849</c:v>
                </c:pt>
                <c:pt idx="280">
                  <c:v>0.83246998067076849</c:v>
                </c:pt>
                <c:pt idx="281">
                  <c:v>0.83246998067076849</c:v>
                </c:pt>
                <c:pt idx="282">
                  <c:v>0.83246998067076849</c:v>
                </c:pt>
                <c:pt idx="283">
                  <c:v>0.83246998067076849</c:v>
                </c:pt>
                <c:pt idx="284">
                  <c:v>0.83246998067076849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86-6987-41F2-BC15-B622AFB75DDC}"/>
            </c:ext>
          </c:extLst>
        </c:ser>
        <c:ser>
          <c:idx val="0"/>
          <c:order val="1"/>
          <c:tx>
            <c:v>1</c:v>
          </c:tx>
          <c:spPr>
            <a:ln w="25400">
              <a:solidFill>
                <a:srgbClr val="00B400"/>
              </a:solidFill>
              <a:prstDash val="solid"/>
            </a:ln>
          </c:spPr>
          <c:marker>
            <c:spPr>
              <a:noFill/>
              <a:ln w="6350">
                <a:noFill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7-6987-41F2-BC15-B622AFB75DDC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8-6987-41F2-BC15-B622AFB75DDC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9-6987-41F2-BC15-B622AFB75DDC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A-6987-41F2-BC15-B622AFB75DDC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B-6987-41F2-BC15-B622AFB75DDC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C-6987-41F2-BC15-B622AFB75DDC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D-6987-41F2-BC15-B622AFB75DDC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E-6987-41F2-BC15-B622AFB75DDC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8F-6987-41F2-BC15-B622AFB75DDC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0-6987-41F2-BC15-B622AFB75DDC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1-6987-41F2-BC15-B622AFB75DDC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2-6987-41F2-BC15-B622AFB75DDC}"/>
              </c:ext>
            </c:extLst>
          </c:dPt>
          <c:dPt>
            <c:idx val="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3-6987-41F2-BC15-B622AFB75DDC}"/>
              </c:ext>
            </c:extLst>
          </c:dPt>
          <c:dPt>
            <c:idx val="1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4-6987-41F2-BC15-B622AFB75DDC}"/>
              </c:ext>
            </c:extLst>
          </c:dPt>
          <c:dPt>
            <c:idx val="1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5-6987-41F2-BC15-B622AFB75DDC}"/>
              </c:ext>
            </c:extLst>
          </c:dPt>
          <c:dPt>
            <c:idx val="1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6-6987-41F2-BC15-B622AFB75DDC}"/>
              </c:ext>
            </c:extLst>
          </c:dPt>
          <c:dPt>
            <c:idx val="1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7-6987-41F2-BC15-B622AFB75DDC}"/>
              </c:ext>
            </c:extLst>
          </c:dPt>
          <c:dPt>
            <c:idx val="1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8-6987-41F2-BC15-B622AFB75DDC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9-6987-41F2-BC15-B622AFB75DDC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A-6987-41F2-BC15-B622AFB75DDC}"/>
              </c:ext>
            </c:extLst>
          </c:dPt>
          <c:dPt>
            <c:idx val="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B-6987-41F2-BC15-B622AFB75DDC}"/>
              </c:ext>
            </c:extLst>
          </c:dPt>
          <c:dPt>
            <c:idx val="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C-6987-41F2-BC15-B622AFB75DDC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9D-6987-41F2-BC15-B622AFB75DDC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E-6987-41F2-BC15-B622AFB75DDC}"/>
              </c:ext>
            </c:extLst>
          </c:dPt>
          <c:dPt>
            <c:idx val="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9F-6987-41F2-BC15-B622AFB75DDC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A0-6987-41F2-BC15-B622AFB75DDC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A1-6987-41F2-BC15-B622AFB75DDC}"/>
              </c:ext>
            </c:extLst>
          </c:dPt>
          <c:dPt>
            <c:idx val="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A2-6987-41F2-BC15-B622AFB75DDC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A3-6987-41F2-BC15-B622AFB75DDC}"/>
              </c:ext>
            </c:extLst>
          </c:dPt>
          <c:dPt>
            <c:idx val="2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A4-6987-41F2-BC15-B622AFB75DDC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A5-6987-41F2-BC15-B622AFB75DDC}"/>
              </c:ext>
            </c:extLst>
          </c:dPt>
          <c:xVal>
            <c:numRef>
              <c:f>'Kaplan-Meier analysis_HID11'!$A$920:$A$950</c:f>
              <c:numCache>
                <c:formatCode>0.000</c:formatCode>
                <c:ptCount val="31"/>
                <c:pt idx="0">
                  <c:v>0</c:v>
                </c:pt>
                <c:pt idx="1">
                  <c:v>6.052631578947369</c:v>
                </c:pt>
                <c:pt idx="2">
                  <c:v>6.052631578947369</c:v>
                </c:pt>
                <c:pt idx="3">
                  <c:v>9.6052631578947381</c:v>
                </c:pt>
                <c:pt idx="4">
                  <c:v>9.6052631578947381</c:v>
                </c:pt>
                <c:pt idx="5">
                  <c:v>14.276315789473685</c:v>
                </c:pt>
                <c:pt idx="6">
                  <c:v>14.276315789473685</c:v>
                </c:pt>
                <c:pt idx="7">
                  <c:v>15.690789473684211</c:v>
                </c:pt>
                <c:pt idx="8">
                  <c:v>15.690789473684211</c:v>
                </c:pt>
                <c:pt idx="9">
                  <c:v>16.842105263157894</c:v>
                </c:pt>
                <c:pt idx="10">
                  <c:v>16.842105263157894</c:v>
                </c:pt>
                <c:pt idx="11">
                  <c:v>18.256578947368421</c:v>
                </c:pt>
                <c:pt idx="12">
                  <c:v>18.256578947368421</c:v>
                </c:pt>
                <c:pt idx="13">
                  <c:v>30.493421052631579</c:v>
                </c:pt>
                <c:pt idx="14">
                  <c:v>30.493421052631579</c:v>
                </c:pt>
                <c:pt idx="15">
                  <c:v>31.743421052631579</c:v>
                </c:pt>
                <c:pt idx="16">
                  <c:v>31.743421052631579</c:v>
                </c:pt>
                <c:pt idx="17">
                  <c:v>35.526315789473685</c:v>
                </c:pt>
                <c:pt idx="18">
                  <c:v>35.526315789473685</c:v>
                </c:pt>
                <c:pt idx="19">
                  <c:v>40.526315789473685</c:v>
                </c:pt>
                <c:pt idx="20">
                  <c:v>40.526315789473685</c:v>
                </c:pt>
                <c:pt idx="21">
                  <c:v>46.809210526315795</c:v>
                </c:pt>
                <c:pt idx="22">
                  <c:v>46.809210526315795</c:v>
                </c:pt>
                <c:pt idx="23">
                  <c:v>48.289473684210527</c:v>
                </c:pt>
                <c:pt idx="24">
                  <c:v>48.289473684210527</c:v>
                </c:pt>
                <c:pt idx="25">
                  <c:v>60</c:v>
                </c:pt>
                <c:pt idx="26">
                  <c:v>60</c:v>
                </c:pt>
                <c:pt idx="27">
                  <c:v>64.83552631578948</c:v>
                </c:pt>
                <c:pt idx="28">
                  <c:v>64.83552631578948</c:v>
                </c:pt>
                <c:pt idx="29">
                  <c:v>73.75</c:v>
                </c:pt>
                <c:pt idx="30">
                  <c:v>73.75</c:v>
                </c:pt>
              </c:numCache>
            </c:numRef>
          </c:xVal>
          <c:yVal>
            <c:numRef>
              <c:f>'Kaplan-Meier analysis_HID11'!$D$920:$D$950</c:f>
              <c:numCache>
                <c:formatCode>0.000</c:formatCode>
                <c:ptCount val="31"/>
                <c:pt idx="0">
                  <c:v>1</c:v>
                </c:pt>
                <c:pt idx="1">
                  <c:v>1</c:v>
                </c:pt>
                <c:pt idx="2">
                  <c:v>0.93333333333333335</c:v>
                </c:pt>
                <c:pt idx="3">
                  <c:v>0.93333333333333335</c:v>
                </c:pt>
                <c:pt idx="4">
                  <c:v>0.93333333333333335</c:v>
                </c:pt>
                <c:pt idx="5">
                  <c:v>0.93333333333333335</c:v>
                </c:pt>
                <c:pt idx="6">
                  <c:v>0.86153846153846159</c:v>
                </c:pt>
                <c:pt idx="7">
                  <c:v>0.86153846153846159</c:v>
                </c:pt>
                <c:pt idx="8">
                  <c:v>0.78974358974358971</c:v>
                </c:pt>
                <c:pt idx="9">
                  <c:v>0.78974358974358971</c:v>
                </c:pt>
                <c:pt idx="10">
                  <c:v>0.78974358974358971</c:v>
                </c:pt>
                <c:pt idx="11">
                  <c:v>0.78974358974358971</c:v>
                </c:pt>
                <c:pt idx="12">
                  <c:v>0.71076923076923071</c:v>
                </c:pt>
                <c:pt idx="13">
                  <c:v>0.71076923076923071</c:v>
                </c:pt>
                <c:pt idx="14">
                  <c:v>0.6317948717948717</c:v>
                </c:pt>
                <c:pt idx="15">
                  <c:v>0.6317948717948717</c:v>
                </c:pt>
                <c:pt idx="16">
                  <c:v>0.5528205128205127</c:v>
                </c:pt>
                <c:pt idx="17">
                  <c:v>0.5528205128205127</c:v>
                </c:pt>
                <c:pt idx="18">
                  <c:v>0.5528205128205127</c:v>
                </c:pt>
                <c:pt idx="19">
                  <c:v>0.5528205128205127</c:v>
                </c:pt>
                <c:pt idx="20">
                  <c:v>0.5528205128205127</c:v>
                </c:pt>
                <c:pt idx="21">
                  <c:v>0.5528205128205127</c:v>
                </c:pt>
                <c:pt idx="22">
                  <c:v>0.5528205128205127</c:v>
                </c:pt>
                <c:pt idx="23">
                  <c:v>0.5528205128205127</c:v>
                </c:pt>
                <c:pt idx="24">
                  <c:v>0.4146153846153845</c:v>
                </c:pt>
                <c:pt idx="25">
                  <c:v>0.4146153846153845</c:v>
                </c:pt>
                <c:pt idx="26">
                  <c:v>0.4146153846153845</c:v>
                </c:pt>
                <c:pt idx="27">
                  <c:v>0.4146153846153845</c:v>
                </c:pt>
                <c:pt idx="28">
                  <c:v>0.4146153846153845</c:v>
                </c:pt>
                <c:pt idx="29">
                  <c:v>0.4146153846153845</c:v>
                </c:pt>
                <c:pt idx="30">
                  <c:v>0.4146153846153845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A6-6987-41F2-BC15-B622AFB75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9743816"/>
        <c:axId val="469744208"/>
      </c:scatterChart>
      <c:valAx>
        <c:axId val="469743816"/>
        <c:scaling>
          <c:orientation val="minMax"/>
          <c:max val="2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en-IE" sz="1200" dirty="0"/>
                  <a:t>DSS</a:t>
                </a:r>
                <a:r>
                  <a:rPr lang="en-IE" sz="1200" baseline="0" dirty="0"/>
                  <a:t> </a:t>
                </a:r>
                <a:r>
                  <a:rPr lang="en-IE" sz="1200" dirty="0" err="1"/>
                  <a:t>mo</a:t>
                </a:r>
                <a:endParaRPr lang="en-IE" sz="1200" dirty="0"/>
              </a:p>
            </c:rich>
          </c:tx>
          <c:overlay val="0"/>
        </c:title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69744208"/>
        <c:crosses val="autoZero"/>
        <c:crossBetween val="midCat"/>
      </c:valAx>
      <c:valAx>
        <c:axId val="469744208"/>
        <c:scaling>
          <c:orientation val="minMax"/>
          <c:max val="1"/>
          <c:min val="0"/>
        </c:scaling>
        <c:delete val="0"/>
        <c:axPos val="l"/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69743816"/>
        <c:crosses val="autoZero"/>
        <c:crossBetween val="midCat"/>
      </c:valAx>
      <c:spPr>
        <a:ln>
          <a:noFill/>
          <a:prstDash val="solid"/>
        </a:ln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en-US" sz="1200" dirty="0"/>
              <a:t>WPOI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2"/>
          <c:order val="0"/>
          <c:tx>
            <c:v>0</c:v>
          </c:tx>
          <c:spPr>
            <a:ln w="12700">
              <a:solidFill>
                <a:srgbClr val="0000FF"/>
              </a:solidFill>
              <a:prstDash val="solid"/>
            </a:ln>
            <a:effectLst/>
          </c:spPr>
          <c:marker>
            <c:symbol val="none"/>
          </c:marker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1340-40BE-87EC-B4246001AA5B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1340-40BE-87EC-B4246001AA5B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1340-40BE-87EC-B4246001AA5B}"/>
              </c:ext>
            </c:extLst>
          </c:dPt>
          <c:dPt>
            <c:idx val="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1340-40BE-87EC-B4246001AA5B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1340-40BE-87EC-B4246001AA5B}"/>
              </c:ext>
            </c:extLst>
          </c:dPt>
          <c:dPt>
            <c:idx val="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1340-40BE-87EC-B4246001AA5B}"/>
              </c:ext>
            </c:extLst>
          </c:dPt>
          <c:dPt>
            <c:idx val="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1340-40BE-87EC-B4246001AA5B}"/>
              </c:ext>
            </c:extLst>
          </c:dPt>
          <c:dPt>
            <c:idx val="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1340-40BE-87EC-B4246001AA5B}"/>
              </c:ext>
            </c:extLst>
          </c:dPt>
          <c:dPt>
            <c:idx val="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1340-40BE-87EC-B4246001AA5B}"/>
              </c:ext>
            </c:extLst>
          </c:dPt>
          <c:dPt>
            <c:idx val="2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1340-40BE-87EC-B4246001AA5B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1340-40BE-87EC-B4246001AA5B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1340-40BE-87EC-B4246001AA5B}"/>
              </c:ext>
            </c:extLst>
          </c:dPt>
          <c:dPt>
            <c:idx val="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1340-40BE-87EC-B4246001AA5B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1340-40BE-87EC-B4246001AA5B}"/>
              </c:ext>
            </c:extLst>
          </c:dPt>
          <c:dPt>
            <c:idx val="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1340-40BE-87EC-B4246001AA5B}"/>
              </c:ext>
            </c:extLst>
          </c:dPt>
          <c:dPt>
            <c:idx val="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1340-40BE-87EC-B4246001AA5B}"/>
              </c:ext>
            </c:extLst>
          </c:dPt>
          <c:dPt>
            <c:idx val="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1340-40BE-87EC-B4246001AA5B}"/>
              </c:ext>
            </c:extLst>
          </c:dPt>
          <c:dPt>
            <c:idx val="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1340-40BE-87EC-B4246001AA5B}"/>
              </c:ext>
            </c:extLst>
          </c:dPt>
          <c:dPt>
            <c:idx val="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1340-40BE-87EC-B4246001AA5B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1340-40BE-87EC-B4246001AA5B}"/>
              </c:ext>
            </c:extLst>
          </c:dPt>
          <c:dPt>
            <c:idx val="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1340-40BE-87EC-B4246001AA5B}"/>
              </c:ext>
            </c:extLst>
          </c:dPt>
          <c:dPt>
            <c:idx val="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1340-40BE-87EC-B4246001AA5B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1340-40BE-87EC-B4246001AA5B}"/>
              </c:ext>
            </c:extLst>
          </c:dPt>
          <c:dPt>
            <c:idx val="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1340-40BE-87EC-B4246001AA5B}"/>
              </c:ext>
            </c:extLst>
          </c:dPt>
          <c:dPt>
            <c:idx val="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8-1340-40BE-87EC-B4246001AA5B}"/>
              </c:ext>
            </c:extLst>
          </c:dPt>
          <c:dPt>
            <c:idx val="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1340-40BE-87EC-B4246001AA5B}"/>
              </c:ext>
            </c:extLst>
          </c:dPt>
          <c:dPt>
            <c:idx val="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A-1340-40BE-87EC-B4246001AA5B}"/>
              </c:ext>
            </c:extLst>
          </c:dPt>
          <c:dPt>
            <c:idx val="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1340-40BE-87EC-B4246001AA5B}"/>
              </c:ext>
            </c:extLst>
          </c:dPt>
          <c:dPt>
            <c:idx val="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C-1340-40BE-87EC-B4246001AA5B}"/>
              </c:ext>
            </c:extLst>
          </c:dPt>
          <c:dPt>
            <c:idx val="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D-1340-40BE-87EC-B4246001AA5B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E-1340-40BE-87EC-B4246001AA5B}"/>
              </c:ext>
            </c:extLst>
          </c:dPt>
          <c:dPt>
            <c:idx val="10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F-1340-40BE-87EC-B4246001AA5B}"/>
              </c:ext>
            </c:extLst>
          </c:dPt>
          <c:dPt>
            <c:idx val="10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0-1340-40BE-87EC-B4246001AA5B}"/>
              </c:ext>
            </c:extLst>
          </c:dPt>
          <c:dPt>
            <c:idx val="1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1-1340-40BE-87EC-B4246001AA5B}"/>
              </c:ext>
            </c:extLst>
          </c:dPt>
          <c:dPt>
            <c:idx val="11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2-1340-40BE-87EC-B4246001AA5B}"/>
              </c:ext>
            </c:extLst>
          </c:dPt>
          <c:dPt>
            <c:idx val="11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1340-40BE-87EC-B4246001AA5B}"/>
              </c:ext>
            </c:extLst>
          </c:dPt>
          <c:dPt>
            <c:idx val="11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4-1340-40BE-87EC-B4246001AA5B}"/>
              </c:ext>
            </c:extLst>
          </c:dPt>
          <c:dPt>
            <c:idx val="1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5-1340-40BE-87EC-B4246001AA5B}"/>
              </c:ext>
            </c:extLst>
          </c:dPt>
          <c:dPt>
            <c:idx val="1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1340-40BE-87EC-B4246001AA5B}"/>
              </c:ext>
            </c:extLst>
          </c:dPt>
          <c:dPt>
            <c:idx val="1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1340-40BE-87EC-B4246001AA5B}"/>
              </c:ext>
            </c:extLst>
          </c:dPt>
          <c:dPt>
            <c:idx val="1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8-1340-40BE-87EC-B4246001AA5B}"/>
              </c:ext>
            </c:extLst>
          </c:dPt>
          <c:dPt>
            <c:idx val="1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9-1340-40BE-87EC-B4246001AA5B}"/>
              </c:ext>
            </c:extLst>
          </c:dPt>
          <c:dPt>
            <c:idx val="1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A-1340-40BE-87EC-B4246001AA5B}"/>
              </c:ext>
            </c:extLst>
          </c:dPt>
          <c:dPt>
            <c:idx val="1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B-1340-40BE-87EC-B4246001AA5B}"/>
              </c:ext>
            </c:extLst>
          </c:dPt>
          <c:dPt>
            <c:idx val="1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1340-40BE-87EC-B4246001AA5B}"/>
              </c:ext>
            </c:extLst>
          </c:dPt>
          <c:dPt>
            <c:idx val="14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D-1340-40BE-87EC-B4246001AA5B}"/>
              </c:ext>
            </c:extLst>
          </c:dPt>
          <c:dPt>
            <c:idx val="1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E-1340-40BE-87EC-B4246001AA5B}"/>
              </c:ext>
            </c:extLst>
          </c:dPt>
          <c:dPt>
            <c:idx val="15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F-1340-40BE-87EC-B4246001AA5B}"/>
              </c:ext>
            </c:extLst>
          </c:dPt>
          <c:dPt>
            <c:idx val="1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0-1340-40BE-87EC-B4246001AA5B}"/>
              </c:ext>
            </c:extLst>
          </c:dPt>
          <c:dPt>
            <c:idx val="1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1-1340-40BE-87EC-B4246001AA5B}"/>
              </c:ext>
            </c:extLst>
          </c:dPt>
          <c:dPt>
            <c:idx val="15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2-1340-40BE-87EC-B4246001AA5B}"/>
              </c:ext>
            </c:extLst>
          </c:dPt>
          <c:dPt>
            <c:idx val="1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3-1340-40BE-87EC-B4246001AA5B}"/>
              </c:ext>
            </c:extLst>
          </c:dPt>
          <c:dPt>
            <c:idx val="1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4-1340-40BE-87EC-B4246001AA5B}"/>
              </c:ext>
            </c:extLst>
          </c:dPt>
          <c:dPt>
            <c:idx val="1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5-1340-40BE-87EC-B4246001AA5B}"/>
              </c:ext>
            </c:extLst>
          </c:dPt>
          <c:dPt>
            <c:idx val="1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6-1340-40BE-87EC-B4246001AA5B}"/>
              </c:ext>
            </c:extLst>
          </c:dPt>
          <c:dPt>
            <c:idx val="1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7-1340-40BE-87EC-B4246001AA5B}"/>
              </c:ext>
            </c:extLst>
          </c:dPt>
          <c:dPt>
            <c:idx val="17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8-1340-40BE-87EC-B4246001AA5B}"/>
              </c:ext>
            </c:extLst>
          </c:dPt>
          <c:dPt>
            <c:idx val="1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9-1340-40BE-87EC-B4246001AA5B}"/>
              </c:ext>
            </c:extLst>
          </c:dPt>
          <c:dPt>
            <c:idx val="1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A-1340-40BE-87EC-B4246001AA5B}"/>
              </c:ext>
            </c:extLst>
          </c:dPt>
          <c:dPt>
            <c:idx val="1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B-1340-40BE-87EC-B4246001AA5B}"/>
              </c:ext>
            </c:extLst>
          </c:dPt>
          <c:dPt>
            <c:idx val="1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C-1340-40BE-87EC-B4246001AA5B}"/>
              </c:ext>
            </c:extLst>
          </c:dPt>
          <c:dPt>
            <c:idx val="18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D-1340-40BE-87EC-B4246001AA5B}"/>
              </c:ext>
            </c:extLst>
          </c:dPt>
          <c:dPt>
            <c:idx val="18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E-1340-40BE-87EC-B4246001AA5B}"/>
              </c:ext>
            </c:extLst>
          </c:dPt>
          <c:dPt>
            <c:idx val="19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F-1340-40BE-87EC-B4246001AA5B}"/>
              </c:ext>
            </c:extLst>
          </c:dPt>
          <c:dPt>
            <c:idx val="19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0-1340-40BE-87EC-B4246001AA5B}"/>
              </c:ext>
            </c:extLst>
          </c:dPt>
          <c:dPt>
            <c:idx val="19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1-1340-40BE-87EC-B4246001AA5B}"/>
              </c:ext>
            </c:extLst>
          </c:dPt>
          <c:dPt>
            <c:idx val="19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2-1340-40BE-87EC-B4246001AA5B}"/>
              </c:ext>
            </c:extLst>
          </c:dPt>
          <c:dPt>
            <c:idx val="19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3-1340-40BE-87EC-B4246001AA5B}"/>
              </c:ext>
            </c:extLst>
          </c:dPt>
          <c:dPt>
            <c:idx val="20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4-1340-40BE-87EC-B4246001AA5B}"/>
              </c:ext>
            </c:extLst>
          </c:dPt>
          <c:dPt>
            <c:idx val="21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5-1340-40BE-87EC-B4246001AA5B}"/>
              </c:ext>
            </c:extLst>
          </c:dPt>
          <c:dPt>
            <c:idx val="21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6-1340-40BE-87EC-B4246001AA5B}"/>
              </c:ext>
            </c:extLst>
          </c:dPt>
          <c:dPt>
            <c:idx val="2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7-1340-40BE-87EC-B4246001AA5B}"/>
              </c:ext>
            </c:extLst>
          </c:dPt>
          <c:dPt>
            <c:idx val="2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8-1340-40BE-87EC-B4246001AA5B}"/>
              </c:ext>
            </c:extLst>
          </c:dPt>
          <c:dPt>
            <c:idx val="22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9-1340-40BE-87EC-B4246001AA5B}"/>
              </c:ext>
            </c:extLst>
          </c:dPt>
          <c:dPt>
            <c:idx val="23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A-1340-40BE-87EC-B4246001AA5B}"/>
              </c:ext>
            </c:extLst>
          </c:dPt>
          <c:dPt>
            <c:idx val="23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B-1340-40BE-87EC-B4246001AA5B}"/>
              </c:ext>
            </c:extLst>
          </c:dPt>
          <c:dPt>
            <c:idx val="23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C-1340-40BE-87EC-B4246001AA5B}"/>
              </c:ext>
            </c:extLst>
          </c:dPt>
          <c:dPt>
            <c:idx val="23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D-1340-40BE-87EC-B4246001AA5B}"/>
              </c:ext>
            </c:extLst>
          </c:dPt>
          <c:dPt>
            <c:idx val="24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E-1340-40BE-87EC-B4246001AA5B}"/>
              </c:ext>
            </c:extLst>
          </c:dPt>
          <c:dPt>
            <c:idx val="24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F-1340-40BE-87EC-B4246001AA5B}"/>
              </c:ext>
            </c:extLst>
          </c:dPt>
          <c:dPt>
            <c:idx val="24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0-1340-40BE-87EC-B4246001AA5B}"/>
              </c:ext>
            </c:extLst>
          </c:dPt>
          <c:dPt>
            <c:idx val="25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1-1340-40BE-87EC-B4246001AA5B}"/>
              </c:ext>
            </c:extLst>
          </c:dPt>
          <c:dPt>
            <c:idx val="25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2-1340-40BE-87EC-B4246001AA5B}"/>
              </c:ext>
            </c:extLst>
          </c:dPt>
          <c:dPt>
            <c:idx val="25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3-1340-40BE-87EC-B4246001AA5B}"/>
              </c:ext>
            </c:extLst>
          </c:dPt>
          <c:dPt>
            <c:idx val="26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4-1340-40BE-87EC-B4246001AA5B}"/>
              </c:ext>
            </c:extLst>
          </c:dPt>
          <c:dPt>
            <c:idx val="26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5-1340-40BE-87EC-B4246001AA5B}"/>
              </c:ext>
            </c:extLst>
          </c:dPt>
          <c:dPt>
            <c:idx val="26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6-1340-40BE-87EC-B4246001AA5B}"/>
              </c:ext>
            </c:extLst>
          </c:dPt>
          <c:dPt>
            <c:idx val="266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7-1340-40BE-87EC-B4246001AA5B}"/>
              </c:ext>
            </c:extLst>
          </c:dPt>
          <c:dPt>
            <c:idx val="26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8-1340-40BE-87EC-B4246001AA5B}"/>
              </c:ext>
            </c:extLst>
          </c:dPt>
          <c:dPt>
            <c:idx val="27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9-1340-40BE-87EC-B4246001AA5B}"/>
              </c:ext>
            </c:extLst>
          </c:dPt>
          <c:dPt>
            <c:idx val="27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1340-40BE-87EC-B4246001AA5B}"/>
              </c:ext>
            </c:extLst>
          </c:dPt>
          <c:dPt>
            <c:idx val="27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B-1340-40BE-87EC-B4246001AA5B}"/>
              </c:ext>
            </c:extLst>
          </c:dPt>
          <c:dPt>
            <c:idx val="27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C-1340-40BE-87EC-B4246001AA5B}"/>
              </c:ext>
            </c:extLst>
          </c:dPt>
          <c:dPt>
            <c:idx val="28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D-1340-40BE-87EC-B4246001AA5B}"/>
              </c:ext>
            </c:extLst>
          </c:dPt>
          <c:dPt>
            <c:idx val="28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E-1340-40BE-87EC-B4246001AA5B}"/>
              </c:ext>
            </c:extLst>
          </c:dPt>
          <c:dPt>
            <c:idx val="28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F-1340-40BE-87EC-B4246001AA5B}"/>
              </c:ext>
            </c:extLst>
          </c:dPt>
          <c:xVal>
            <c:numRef>
              <c:f>'[wpoi N0 stats.xlsx]Kaplan-Meier analysis_HID12'!$A$2:$A$286</c:f>
              <c:numCache>
                <c:formatCode>0.000</c:formatCode>
                <c:ptCount val="285"/>
                <c:pt idx="0">
                  <c:v>0</c:v>
                </c:pt>
                <c:pt idx="1">
                  <c:v>1.4473684210526316</c:v>
                </c:pt>
                <c:pt idx="2">
                  <c:v>1.4473684210526316</c:v>
                </c:pt>
                <c:pt idx="3">
                  <c:v>5.7894736842105265</c:v>
                </c:pt>
                <c:pt idx="4">
                  <c:v>5.7894736842105265</c:v>
                </c:pt>
                <c:pt idx="5">
                  <c:v>5.9210526315789478</c:v>
                </c:pt>
                <c:pt idx="6">
                  <c:v>5.9210526315789478</c:v>
                </c:pt>
                <c:pt idx="7">
                  <c:v>6.4802631578947372</c:v>
                </c:pt>
                <c:pt idx="8">
                  <c:v>6.4802631578947372</c:v>
                </c:pt>
                <c:pt idx="9">
                  <c:v>6.776315789473685</c:v>
                </c:pt>
                <c:pt idx="10">
                  <c:v>6.776315789473685</c:v>
                </c:pt>
                <c:pt idx="11">
                  <c:v>6.9407894736842106</c:v>
                </c:pt>
                <c:pt idx="12">
                  <c:v>6.9407894736842106</c:v>
                </c:pt>
                <c:pt idx="13">
                  <c:v>7.2368421052631584</c:v>
                </c:pt>
                <c:pt idx="14">
                  <c:v>7.2368421052631584</c:v>
                </c:pt>
                <c:pt idx="15">
                  <c:v>7.4342105263157894</c:v>
                </c:pt>
                <c:pt idx="16">
                  <c:v>7.4342105263157894</c:v>
                </c:pt>
                <c:pt idx="17">
                  <c:v>9.0131578947368425</c:v>
                </c:pt>
                <c:pt idx="18">
                  <c:v>9.0131578947368425</c:v>
                </c:pt>
                <c:pt idx="19">
                  <c:v>9.9342105263157894</c:v>
                </c:pt>
                <c:pt idx="20">
                  <c:v>9.9342105263157894</c:v>
                </c:pt>
                <c:pt idx="21">
                  <c:v>9.9671052631578956</c:v>
                </c:pt>
                <c:pt idx="22">
                  <c:v>9.9671052631578956</c:v>
                </c:pt>
                <c:pt idx="23">
                  <c:v>10.164473684210527</c:v>
                </c:pt>
                <c:pt idx="24">
                  <c:v>10.164473684210527</c:v>
                </c:pt>
                <c:pt idx="25">
                  <c:v>10.953947368421053</c:v>
                </c:pt>
                <c:pt idx="26">
                  <c:v>10.953947368421053</c:v>
                </c:pt>
                <c:pt idx="27">
                  <c:v>12.236842105263159</c:v>
                </c:pt>
                <c:pt idx="28">
                  <c:v>12.236842105263159</c:v>
                </c:pt>
                <c:pt idx="29">
                  <c:v>12.730263157894738</c:v>
                </c:pt>
                <c:pt idx="30">
                  <c:v>12.730263157894738</c:v>
                </c:pt>
                <c:pt idx="31">
                  <c:v>12.828947368421053</c:v>
                </c:pt>
                <c:pt idx="32">
                  <c:v>12.828947368421053</c:v>
                </c:pt>
                <c:pt idx="33">
                  <c:v>13.486842105263159</c:v>
                </c:pt>
                <c:pt idx="34">
                  <c:v>13.486842105263159</c:v>
                </c:pt>
                <c:pt idx="35">
                  <c:v>13.519736842105264</c:v>
                </c:pt>
                <c:pt idx="36">
                  <c:v>13.519736842105264</c:v>
                </c:pt>
                <c:pt idx="37">
                  <c:v>13.684210526315789</c:v>
                </c:pt>
                <c:pt idx="38">
                  <c:v>13.684210526315789</c:v>
                </c:pt>
                <c:pt idx="39">
                  <c:v>13.848684210526317</c:v>
                </c:pt>
                <c:pt idx="40">
                  <c:v>13.848684210526317</c:v>
                </c:pt>
                <c:pt idx="41">
                  <c:v>14.539473684210527</c:v>
                </c:pt>
                <c:pt idx="42">
                  <c:v>14.539473684210527</c:v>
                </c:pt>
                <c:pt idx="43">
                  <c:v>15.230263157894738</c:v>
                </c:pt>
                <c:pt idx="44">
                  <c:v>15.230263157894738</c:v>
                </c:pt>
                <c:pt idx="45">
                  <c:v>16.973684210526315</c:v>
                </c:pt>
                <c:pt idx="46">
                  <c:v>16.973684210526315</c:v>
                </c:pt>
                <c:pt idx="47">
                  <c:v>17.072368421052634</c:v>
                </c:pt>
                <c:pt idx="48">
                  <c:v>17.072368421052634</c:v>
                </c:pt>
                <c:pt idx="49">
                  <c:v>18.453947368421055</c:v>
                </c:pt>
                <c:pt idx="50">
                  <c:v>18.453947368421055</c:v>
                </c:pt>
                <c:pt idx="51">
                  <c:v>18.782894736842106</c:v>
                </c:pt>
                <c:pt idx="52">
                  <c:v>18.782894736842106</c:v>
                </c:pt>
                <c:pt idx="53">
                  <c:v>19.80263157894737</c:v>
                </c:pt>
                <c:pt idx="54">
                  <c:v>19.80263157894737</c:v>
                </c:pt>
                <c:pt idx="55">
                  <c:v>20.559210526315791</c:v>
                </c:pt>
                <c:pt idx="56">
                  <c:v>20.559210526315791</c:v>
                </c:pt>
                <c:pt idx="57">
                  <c:v>20.625</c:v>
                </c:pt>
                <c:pt idx="58">
                  <c:v>20.625</c:v>
                </c:pt>
                <c:pt idx="59">
                  <c:v>20.953947368421055</c:v>
                </c:pt>
                <c:pt idx="60">
                  <c:v>20.953947368421055</c:v>
                </c:pt>
                <c:pt idx="61">
                  <c:v>21.973684210526315</c:v>
                </c:pt>
                <c:pt idx="62">
                  <c:v>21.973684210526315</c:v>
                </c:pt>
                <c:pt idx="63">
                  <c:v>24.210526315789476</c:v>
                </c:pt>
                <c:pt idx="64">
                  <c:v>24.210526315789476</c:v>
                </c:pt>
                <c:pt idx="65">
                  <c:v>24.506578947368421</c:v>
                </c:pt>
                <c:pt idx="66">
                  <c:v>24.506578947368421</c:v>
                </c:pt>
                <c:pt idx="67">
                  <c:v>26.414473684210527</c:v>
                </c:pt>
                <c:pt idx="68">
                  <c:v>26.414473684210527</c:v>
                </c:pt>
                <c:pt idx="69">
                  <c:v>27.269736842105264</c:v>
                </c:pt>
                <c:pt idx="70">
                  <c:v>27.269736842105264</c:v>
                </c:pt>
                <c:pt idx="71">
                  <c:v>28.947368421052634</c:v>
                </c:pt>
                <c:pt idx="72">
                  <c:v>28.947368421052634</c:v>
                </c:pt>
                <c:pt idx="73">
                  <c:v>31.25</c:v>
                </c:pt>
                <c:pt idx="74">
                  <c:v>31.25</c:v>
                </c:pt>
                <c:pt idx="75">
                  <c:v>32.171052631578952</c:v>
                </c:pt>
                <c:pt idx="76">
                  <c:v>32.171052631578952</c:v>
                </c:pt>
                <c:pt idx="77">
                  <c:v>32.269736842105267</c:v>
                </c:pt>
                <c:pt idx="78">
                  <c:v>32.269736842105267</c:v>
                </c:pt>
                <c:pt idx="79">
                  <c:v>33.026315789473685</c:v>
                </c:pt>
                <c:pt idx="80">
                  <c:v>33.026315789473685</c:v>
                </c:pt>
                <c:pt idx="81">
                  <c:v>33.125</c:v>
                </c:pt>
                <c:pt idx="82">
                  <c:v>33.125</c:v>
                </c:pt>
                <c:pt idx="83">
                  <c:v>33.519736842105267</c:v>
                </c:pt>
                <c:pt idx="84">
                  <c:v>33.519736842105267</c:v>
                </c:pt>
                <c:pt idx="85">
                  <c:v>33.585526315789473</c:v>
                </c:pt>
                <c:pt idx="86">
                  <c:v>33.585526315789473</c:v>
                </c:pt>
                <c:pt idx="87">
                  <c:v>33.815789473684212</c:v>
                </c:pt>
                <c:pt idx="88">
                  <c:v>33.815789473684212</c:v>
                </c:pt>
                <c:pt idx="89">
                  <c:v>33.94736842105263</c:v>
                </c:pt>
                <c:pt idx="90">
                  <c:v>33.94736842105263</c:v>
                </c:pt>
                <c:pt idx="91">
                  <c:v>34.473684210526315</c:v>
                </c:pt>
                <c:pt idx="92">
                  <c:v>34.473684210526315</c:v>
                </c:pt>
                <c:pt idx="93">
                  <c:v>34.539473684210527</c:v>
                </c:pt>
                <c:pt idx="94">
                  <c:v>34.539473684210527</c:v>
                </c:pt>
                <c:pt idx="95">
                  <c:v>34.671052631578952</c:v>
                </c:pt>
                <c:pt idx="96">
                  <c:v>34.671052631578952</c:v>
                </c:pt>
                <c:pt idx="97">
                  <c:v>35.263157894736842</c:v>
                </c:pt>
                <c:pt idx="98">
                  <c:v>35.263157894736842</c:v>
                </c:pt>
                <c:pt idx="99">
                  <c:v>36.05263157894737</c:v>
                </c:pt>
                <c:pt idx="100">
                  <c:v>36.05263157894737</c:v>
                </c:pt>
                <c:pt idx="101">
                  <c:v>36.67763157894737</c:v>
                </c:pt>
                <c:pt idx="102">
                  <c:v>36.67763157894737</c:v>
                </c:pt>
                <c:pt idx="103">
                  <c:v>37.401315789473685</c:v>
                </c:pt>
                <c:pt idx="104">
                  <c:v>37.401315789473685</c:v>
                </c:pt>
                <c:pt idx="105">
                  <c:v>37.763157894736842</c:v>
                </c:pt>
                <c:pt idx="106">
                  <c:v>37.763157894736842</c:v>
                </c:pt>
                <c:pt idx="107">
                  <c:v>38.421052631578952</c:v>
                </c:pt>
                <c:pt idx="108">
                  <c:v>38.421052631578952</c:v>
                </c:pt>
                <c:pt idx="109">
                  <c:v>39.473684210526315</c:v>
                </c:pt>
                <c:pt idx="110">
                  <c:v>39.473684210526315</c:v>
                </c:pt>
                <c:pt idx="111">
                  <c:v>40.526315789473685</c:v>
                </c:pt>
                <c:pt idx="112">
                  <c:v>40.526315789473685</c:v>
                </c:pt>
                <c:pt idx="113">
                  <c:v>42.5</c:v>
                </c:pt>
                <c:pt idx="114">
                  <c:v>42.5</c:v>
                </c:pt>
                <c:pt idx="115">
                  <c:v>46.184210526315795</c:v>
                </c:pt>
                <c:pt idx="116">
                  <c:v>46.184210526315795</c:v>
                </c:pt>
                <c:pt idx="117">
                  <c:v>47.368421052631582</c:v>
                </c:pt>
                <c:pt idx="118">
                  <c:v>47.368421052631582</c:v>
                </c:pt>
                <c:pt idx="119">
                  <c:v>49.736842105263158</c:v>
                </c:pt>
                <c:pt idx="120">
                  <c:v>49.736842105263158</c:v>
                </c:pt>
                <c:pt idx="121">
                  <c:v>50.328947368421055</c:v>
                </c:pt>
                <c:pt idx="122">
                  <c:v>50.328947368421055</c:v>
                </c:pt>
                <c:pt idx="123">
                  <c:v>51.381578947368425</c:v>
                </c:pt>
                <c:pt idx="124">
                  <c:v>51.381578947368425</c:v>
                </c:pt>
                <c:pt idx="125">
                  <c:v>52.92763157894737</c:v>
                </c:pt>
                <c:pt idx="126">
                  <c:v>52.92763157894737</c:v>
                </c:pt>
                <c:pt idx="127">
                  <c:v>53.059210526315795</c:v>
                </c:pt>
                <c:pt idx="128">
                  <c:v>53.059210526315795</c:v>
                </c:pt>
                <c:pt idx="129">
                  <c:v>54.40789473684211</c:v>
                </c:pt>
                <c:pt idx="130">
                  <c:v>54.40789473684211</c:v>
                </c:pt>
                <c:pt idx="131">
                  <c:v>54.671052631578952</c:v>
                </c:pt>
                <c:pt idx="132">
                  <c:v>54.671052631578952</c:v>
                </c:pt>
                <c:pt idx="133">
                  <c:v>54.703947368421055</c:v>
                </c:pt>
                <c:pt idx="134">
                  <c:v>54.703947368421055</c:v>
                </c:pt>
                <c:pt idx="135">
                  <c:v>56.513157894736842</c:v>
                </c:pt>
                <c:pt idx="136">
                  <c:v>56.513157894736842</c:v>
                </c:pt>
                <c:pt idx="137">
                  <c:v>57.171052631578952</c:v>
                </c:pt>
                <c:pt idx="138">
                  <c:v>57.171052631578952</c:v>
                </c:pt>
                <c:pt idx="139">
                  <c:v>57.631578947368425</c:v>
                </c:pt>
                <c:pt idx="140">
                  <c:v>57.631578947368425</c:v>
                </c:pt>
                <c:pt idx="141">
                  <c:v>57.73026315789474</c:v>
                </c:pt>
                <c:pt idx="142">
                  <c:v>57.73026315789474</c:v>
                </c:pt>
                <c:pt idx="143">
                  <c:v>58.322368421052637</c:v>
                </c:pt>
                <c:pt idx="144">
                  <c:v>58.322368421052637</c:v>
                </c:pt>
                <c:pt idx="145">
                  <c:v>59.473684210526315</c:v>
                </c:pt>
                <c:pt idx="146">
                  <c:v>59.473684210526315</c:v>
                </c:pt>
                <c:pt idx="147">
                  <c:v>59.83552631578948</c:v>
                </c:pt>
                <c:pt idx="148">
                  <c:v>59.83552631578948</c:v>
                </c:pt>
                <c:pt idx="149">
                  <c:v>60.164473684210527</c:v>
                </c:pt>
                <c:pt idx="150">
                  <c:v>60.164473684210527</c:v>
                </c:pt>
                <c:pt idx="151">
                  <c:v>60.592105263157897</c:v>
                </c:pt>
                <c:pt idx="152">
                  <c:v>60.592105263157897</c:v>
                </c:pt>
                <c:pt idx="153">
                  <c:v>60.85526315789474</c:v>
                </c:pt>
                <c:pt idx="154">
                  <c:v>60.85526315789474</c:v>
                </c:pt>
                <c:pt idx="155">
                  <c:v>61.348684210526322</c:v>
                </c:pt>
                <c:pt idx="156">
                  <c:v>61.348684210526322</c:v>
                </c:pt>
                <c:pt idx="157">
                  <c:v>62.171052631578952</c:v>
                </c:pt>
                <c:pt idx="158">
                  <c:v>62.171052631578952</c:v>
                </c:pt>
                <c:pt idx="159">
                  <c:v>63.15789473684211</c:v>
                </c:pt>
                <c:pt idx="160">
                  <c:v>63.15789473684211</c:v>
                </c:pt>
                <c:pt idx="161">
                  <c:v>63.453947368421055</c:v>
                </c:pt>
                <c:pt idx="162">
                  <c:v>63.453947368421055</c:v>
                </c:pt>
                <c:pt idx="163">
                  <c:v>63.717105263157897</c:v>
                </c:pt>
                <c:pt idx="164">
                  <c:v>63.717105263157897</c:v>
                </c:pt>
                <c:pt idx="165">
                  <c:v>63.78289473684211</c:v>
                </c:pt>
                <c:pt idx="166">
                  <c:v>63.78289473684211</c:v>
                </c:pt>
                <c:pt idx="167">
                  <c:v>67.039473684210535</c:v>
                </c:pt>
                <c:pt idx="168">
                  <c:v>67.039473684210535</c:v>
                </c:pt>
                <c:pt idx="169">
                  <c:v>67.53289473684211</c:v>
                </c:pt>
                <c:pt idx="170">
                  <c:v>67.53289473684211</c:v>
                </c:pt>
                <c:pt idx="171">
                  <c:v>67.92763157894737</c:v>
                </c:pt>
                <c:pt idx="172">
                  <c:v>67.92763157894737</c:v>
                </c:pt>
                <c:pt idx="173">
                  <c:v>68.684210526315795</c:v>
                </c:pt>
                <c:pt idx="174">
                  <c:v>68.684210526315795</c:v>
                </c:pt>
                <c:pt idx="175">
                  <c:v>70.756578947368425</c:v>
                </c:pt>
                <c:pt idx="176">
                  <c:v>70.756578947368425</c:v>
                </c:pt>
                <c:pt idx="177">
                  <c:v>74.21052631578948</c:v>
                </c:pt>
                <c:pt idx="178">
                  <c:v>74.21052631578948</c:v>
                </c:pt>
                <c:pt idx="179">
                  <c:v>75.19736842105263</c:v>
                </c:pt>
                <c:pt idx="180">
                  <c:v>75.19736842105263</c:v>
                </c:pt>
                <c:pt idx="181">
                  <c:v>75.88815789473685</c:v>
                </c:pt>
                <c:pt idx="182">
                  <c:v>75.88815789473685</c:v>
                </c:pt>
                <c:pt idx="183">
                  <c:v>76.776315789473685</c:v>
                </c:pt>
                <c:pt idx="184">
                  <c:v>76.776315789473685</c:v>
                </c:pt>
                <c:pt idx="185">
                  <c:v>77.92763157894737</c:v>
                </c:pt>
                <c:pt idx="186">
                  <c:v>77.92763157894737</c:v>
                </c:pt>
                <c:pt idx="187">
                  <c:v>78.19078947368422</c:v>
                </c:pt>
                <c:pt idx="188">
                  <c:v>78.19078947368422</c:v>
                </c:pt>
                <c:pt idx="189">
                  <c:v>79.243421052631589</c:v>
                </c:pt>
                <c:pt idx="190">
                  <c:v>79.243421052631589</c:v>
                </c:pt>
                <c:pt idx="191">
                  <c:v>80.42763157894737</c:v>
                </c:pt>
                <c:pt idx="192">
                  <c:v>80.42763157894737</c:v>
                </c:pt>
                <c:pt idx="193">
                  <c:v>81.776315789473685</c:v>
                </c:pt>
                <c:pt idx="194">
                  <c:v>81.776315789473685</c:v>
                </c:pt>
                <c:pt idx="195">
                  <c:v>83.618421052631589</c:v>
                </c:pt>
                <c:pt idx="196">
                  <c:v>83.618421052631589</c:v>
                </c:pt>
                <c:pt idx="197">
                  <c:v>84.40789473684211</c:v>
                </c:pt>
                <c:pt idx="198">
                  <c:v>84.40789473684211</c:v>
                </c:pt>
                <c:pt idx="199">
                  <c:v>86.151315789473685</c:v>
                </c:pt>
                <c:pt idx="200">
                  <c:v>86.151315789473685</c:v>
                </c:pt>
                <c:pt idx="201">
                  <c:v>87.10526315789474</c:v>
                </c:pt>
                <c:pt idx="202">
                  <c:v>87.10526315789474</c:v>
                </c:pt>
                <c:pt idx="203">
                  <c:v>90.23026315789474</c:v>
                </c:pt>
                <c:pt idx="204">
                  <c:v>90.23026315789474</c:v>
                </c:pt>
                <c:pt idx="205">
                  <c:v>90.756578947368425</c:v>
                </c:pt>
                <c:pt idx="206">
                  <c:v>90.756578947368425</c:v>
                </c:pt>
                <c:pt idx="207">
                  <c:v>91.414473684210535</c:v>
                </c:pt>
                <c:pt idx="208">
                  <c:v>91.414473684210535</c:v>
                </c:pt>
                <c:pt idx="209">
                  <c:v>92.203947368421055</c:v>
                </c:pt>
                <c:pt idx="210">
                  <c:v>92.203947368421055</c:v>
                </c:pt>
                <c:pt idx="211">
                  <c:v>93.75</c:v>
                </c:pt>
                <c:pt idx="212">
                  <c:v>93.75</c:v>
                </c:pt>
                <c:pt idx="213">
                  <c:v>95.26315789473685</c:v>
                </c:pt>
                <c:pt idx="214">
                  <c:v>95.26315789473685</c:v>
                </c:pt>
                <c:pt idx="215">
                  <c:v>95.85526315789474</c:v>
                </c:pt>
                <c:pt idx="216">
                  <c:v>95.85526315789474</c:v>
                </c:pt>
                <c:pt idx="217">
                  <c:v>98.58552631578948</c:v>
                </c:pt>
                <c:pt idx="218">
                  <c:v>98.58552631578948</c:v>
                </c:pt>
                <c:pt idx="219">
                  <c:v>99.342105263157904</c:v>
                </c:pt>
                <c:pt idx="220">
                  <c:v>99.342105263157904</c:v>
                </c:pt>
                <c:pt idx="221">
                  <c:v>100.19736842105263</c:v>
                </c:pt>
                <c:pt idx="222">
                  <c:v>100.19736842105263</c:v>
                </c:pt>
                <c:pt idx="223">
                  <c:v>105.625</c:v>
                </c:pt>
                <c:pt idx="224">
                  <c:v>105.625</c:v>
                </c:pt>
                <c:pt idx="225">
                  <c:v>106.28289473684211</c:v>
                </c:pt>
                <c:pt idx="226">
                  <c:v>106.28289473684211</c:v>
                </c:pt>
                <c:pt idx="227">
                  <c:v>106.77631578947368</c:v>
                </c:pt>
                <c:pt idx="228">
                  <c:v>106.77631578947368</c:v>
                </c:pt>
                <c:pt idx="229">
                  <c:v>107.13815789473685</c:v>
                </c:pt>
                <c:pt idx="230">
                  <c:v>107.13815789473685</c:v>
                </c:pt>
                <c:pt idx="231">
                  <c:v>107.33552631578948</c:v>
                </c:pt>
                <c:pt idx="232">
                  <c:v>107.33552631578948</c:v>
                </c:pt>
                <c:pt idx="233">
                  <c:v>110.13157894736842</c:v>
                </c:pt>
                <c:pt idx="234">
                  <c:v>110.13157894736842</c:v>
                </c:pt>
                <c:pt idx="235">
                  <c:v>111.61184210526316</c:v>
                </c:pt>
                <c:pt idx="236">
                  <c:v>111.61184210526316</c:v>
                </c:pt>
                <c:pt idx="237">
                  <c:v>111.90789473684211</c:v>
                </c:pt>
                <c:pt idx="238">
                  <c:v>111.90789473684211</c:v>
                </c:pt>
                <c:pt idx="239">
                  <c:v>114.53947368421053</c:v>
                </c:pt>
                <c:pt idx="240">
                  <c:v>114.53947368421053</c:v>
                </c:pt>
                <c:pt idx="241">
                  <c:v>116.08552631578948</c:v>
                </c:pt>
                <c:pt idx="242">
                  <c:v>116.08552631578948</c:v>
                </c:pt>
                <c:pt idx="243">
                  <c:v>118.78289473684211</c:v>
                </c:pt>
                <c:pt idx="244">
                  <c:v>118.78289473684211</c:v>
                </c:pt>
                <c:pt idx="245">
                  <c:v>121.18421052631579</c:v>
                </c:pt>
                <c:pt idx="246">
                  <c:v>121.18421052631579</c:v>
                </c:pt>
                <c:pt idx="247">
                  <c:v>122.23684210526316</c:v>
                </c:pt>
                <c:pt idx="248">
                  <c:v>122.23684210526316</c:v>
                </c:pt>
                <c:pt idx="249">
                  <c:v>122.79605263157896</c:v>
                </c:pt>
                <c:pt idx="250">
                  <c:v>122.79605263157896</c:v>
                </c:pt>
                <c:pt idx="251">
                  <c:v>124.27631578947368</c:v>
                </c:pt>
                <c:pt idx="252">
                  <c:v>124.27631578947368</c:v>
                </c:pt>
                <c:pt idx="253">
                  <c:v>124.3421052631579</c:v>
                </c:pt>
                <c:pt idx="254">
                  <c:v>124.3421052631579</c:v>
                </c:pt>
                <c:pt idx="255">
                  <c:v>124.67105263157896</c:v>
                </c:pt>
                <c:pt idx="256">
                  <c:v>124.67105263157896</c:v>
                </c:pt>
                <c:pt idx="257">
                  <c:v>125.09868421052632</c:v>
                </c:pt>
                <c:pt idx="258">
                  <c:v>125.09868421052632</c:v>
                </c:pt>
                <c:pt idx="259">
                  <c:v>126.48026315789474</c:v>
                </c:pt>
                <c:pt idx="260">
                  <c:v>126.48026315789474</c:v>
                </c:pt>
                <c:pt idx="261">
                  <c:v>127.17105263157896</c:v>
                </c:pt>
                <c:pt idx="262">
                  <c:v>127.17105263157896</c:v>
                </c:pt>
                <c:pt idx="263">
                  <c:v>136.84210526315789</c:v>
                </c:pt>
                <c:pt idx="264">
                  <c:v>136.84210526315789</c:v>
                </c:pt>
                <c:pt idx="265">
                  <c:v>140.72368421052633</c:v>
                </c:pt>
                <c:pt idx="266">
                  <c:v>140.72368421052633</c:v>
                </c:pt>
                <c:pt idx="267">
                  <c:v>141.08552631578948</c:v>
                </c:pt>
                <c:pt idx="268">
                  <c:v>141.08552631578948</c:v>
                </c:pt>
                <c:pt idx="269">
                  <c:v>141.18421052631581</c:v>
                </c:pt>
                <c:pt idx="270">
                  <c:v>141.18421052631581</c:v>
                </c:pt>
                <c:pt idx="271">
                  <c:v>144.2763157894737</c:v>
                </c:pt>
                <c:pt idx="272">
                  <c:v>144.2763157894737</c:v>
                </c:pt>
                <c:pt idx="273">
                  <c:v>148.81578947368422</c:v>
                </c:pt>
                <c:pt idx="274">
                  <c:v>148.81578947368422</c:v>
                </c:pt>
                <c:pt idx="275">
                  <c:v>154.30921052631581</c:v>
                </c:pt>
                <c:pt idx="276">
                  <c:v>154.30921052631581</c:v>
                </c:pt>
                <c:pt idx="277">
                  <c:v>155.26315789473685</c:v>
                </c:pt>
                <c:pt idx="278">
                  <c:v>155.26315789473685</c:v>
                </c:pt>
                <c:pt idx="279">
                  <c:v>157.23684210526318</c:v>
                </c:pt>
                <c:pt idx="280">
                  <c:v>157.23684210526318</c:v>
                </c:pt>
                <c:pt idx="281">
                  <c:v>162.79605263157896</c:v>
                </c:pt>
                <c:pt idx="282">
                  <c:v>162.79605263157896</c:v>
                </c:pt>
                <c:pt idx="283">
                  <c:v>167.53289473684211</c:v>
                </c:pt>
                <c:pt idx="284">
                  <c:v>167.53289473684211</c:v>
                </c:pt>
              </c:numCache>
            </c:numRef>
          </c:xVal>
          <c:yVal>
            <c:numRef>
              <c:f>'[wpoi N0 stats.xlsx]Kaplan-Meier analysis_HID12'!$D$2:$D$286</c:f>
              <c:numCache>
                <c:formatCode>0.000</c:formatCode>
                <c:ptCount val="285"/>
                <c:pt idx="0">
                  <c:v>1</c:v>
                </c:pt>
                <c:pt idx="1">
                  <c:v>1</c:v>
                </c:pt>
                <c:pt idx="2">
                  <c:v>0.99310344827586206</c:v>
                </c:pt>
                <c:pt idx="3">
                  <c:v>0.99310344827586206</c:v>
                </c:pt>
                <c:pt idx="4">
                  <c:v>0.99310344827586206</c:v>
                </c:pt>
                <c:pt idx="5">
                  <c:v>0.99310344827586206</c:v>
                </c:pt>
                <c:pt idx="6">
                  <c:v>0.99310344827586206</c:v>
                </c:pt>
                <c:pt idx="7">
                  <c:v>0.99310344827586206</c:v>
                </c:pt>
                <c:pt idx="8">
                  <c:v>0.99310344827586206</c:v>
                </c:pt>
                <c:pt idx="9">
                  <c:v>0.99310344827586206</c:v>
                </c:pt>
                <c:pt idx="10">
                  <c:v>0.99310344827586206</c:v>
                </c:pt>
                <c:pt idx="11">
                  <c:v>0.99310344827586206</c:v>
                </c:pt>
                <c:pt idx="12">
                  <c:v>0.98600985221674875</c:v>
                </c:pt>
                <c:pt idx="13">
                  <c:v>0.98600985221674875</c:v>
                </c:pt>
                <c:pt idx="14">
                  <c:v>0.98600985221674875</c:v>
                </c:pt>
                <c:pt idx="15">
                  <c:v>0.98600985221674875</c:v>
                </c:pt>
                <c:pt idx="16">
                  <c:v>0.98600985221674875</c:v>
                </c:pt>
                <c:pt idx="17">
                  <c:v>0.98600985221674875</c:v>
                </c:pt>
                <c:pt idx="18">
                  <c:v>0.98600985221674875</c:v>
                </c:pt>
                <c:pt idx="19">
                  <c:v>0.98600985221674875</c:v>
                </c:pt>
                <c:pt idx="20">
                  <c:v>0.98600985221674875</c:v>
                </c:pt>
                <c:pt idx="21">
                  <c:v>0.98600985221674875</c:v>
                </c:pt>
                <c:pt idx="22">
                  <c:v>0.97870607553366173</c:v>
                </c:pt>
                <c:pt idx="23">
                  <c:v>0.97870607553366173</c:v>
                </c:pt>
                <c:pt idx="24">
                  <c:v>0.97870607553366173</c:v>
                </c:pt>
                <c:pt idx="25">
                  <c:v>0.97870607553366173</c:v>
                </c:pt>
                <c:pt idx="26">
                  <c:v>0.97870607553366173</c:v>
                </c:pt>
                <c:pt idx="27">
                  <c:v>0.97870607553366173</c:v>
                </c:pt>
                <c:pt idx="28">
                  <c:v>0.97870607553366173</c:v>
                </c:pt>
                <c:pt idx="29">
                  <c:v>0.97870607553366173</c:v>
                </c:pt>
                <c:pt idx="30">
                  <c:v>0.97870607553366173</c:v>
                </c:pt>
                <c:pt idx="31">
                  <c:v>0.97870607553366173</c:v>
                </c:pt>
                <c:pt idx="32">
                  <c:v>0.97117756726032589</c:v>
                </c:pt>
                <c:pt idx="33">
                  <c:v>0.97117756726032589</c:v>
                </c:pt>
                <c:pt idx="34">
                  <c:v>0.96364905898699005</c:v>
                </c:pt>
                <c:pt idx="35">
                  <c:v>0.96364905898699005</c:v>
                </c:pt>
                <c:pt idx="36">
                  <c:v>0.9561205507136542</c:v>
                </c:pt>
                <c:pt idx="37">
                  <c:v>0.9561205507136542</c:v>
                </c:pt>
                <c:pt idx="38">
                  <c:v>0.94859204244031836</c:v>
                </c:pt>
                <c:pt idx="39">
                  <c:v>0.94859204244031836</c:v>
                </c:pt>
                <c:pt idx="40">
                  <c:v>0.94859204244031836</c:v>
                </c:pt>
                <c:pt idx="41">
                  <c:v>0.94859204244031836</c:v>
                </c:pt>
                <c:pt idx="42">
                  <c:v>0.94859204244031836</c:v>
                </c:pt>
                <c:pt idx="43">
                  <c:v>0.94859204244031836</c:v>
                </c:pt>
                <c:pt idx="44">
                  <c:v>0.94859204244031836</c:v>
                </c:pt>
                <c:pt idx="45">
                  <c:v>0.94859204244031836</c:v>
                </c:pt>
                <c:pt idx="46">
                  <c:v>0.94859204244031836</c:v>
                </c:pt>
                <c:pt idx="47">
                  <c:v>0.94859204244031836</c:v>
                </c:pt>
                <c:pt idx="48">
                  <c:v>0.94081669783015176</c:v>
                </c:pt>
                <c:pt idx="49">
                  <c:v>0.94081669783015176</c:v>
                </c:pt>
                <c:pt idx="50">
                  <c:v>0.93304135321998527</c:v>
                </c:pt>
                <c:pt idx="51">
                  <c:v>0.93304135321998527</c:v>
                </c:pt>
                <c:pt idx="52">
                  <c:v>0.93304135321998527</c:v>
                </c:pt>
                <c:pt idx="53">
                  <c:v>0.93304135321998527</c:v>
                </c:pt>
                <c:pt idx="54">
                  <c:v>0.92520066957948122</c:v>
                </c:pt>
                <c:pt idx="55">
                  <c:v>0.92520066957948122</c:v>
                </c:pt>
                <c:pt idx="56">
                  <c:v>0.92520066957948122</c:v>
                </c:pt>
                <c:pt idx="57">
                  <c:v>0.92520066957948122</c:v>
                </c:pt>
                <c:pt idx="58">
                  <c:v>0.92520066957948122</c:v>
                </c:pt>
                <c:pt idx="59">
                  <c:v>0.92520066957948122</c:v>
                </c:pt>
                <c:pt idx="60">
                  <c:v>0.92520066957948122</c:v>
                </c:pt>
                <c:pt idx="61">
                  <c:v>0.92520066957948122</c:v>
                </c:pt>
                <c:pt idx="62">
                  <c:v>0.92520066957948122</c:v>
                </c:pt>
                <c:pt idx="63">
                  <c:v>0.92520066957948122</c:v>
                </c:pt>
                <c:pt idx="64">
                  <c:v>0.92520066957948122</c:v>
                </c:pt>
                <c:pt idx="65">
                  <c:v>0.92520066957948122</c:v>
                </c:pt>
                <c:pt idx="66">
                  <c:v>0.92520066957948122</c:v>
                </c:pt>
                <c:pt idx="67">
                  <c:v>0.92520066957948122</c:v>
                </c:pt>
                <c:pt idx="68">
                  <c:v>0.9169399493153787</c:v>
                </c:pt>
                <c:pt idx="69">
                  <c:v>0.9169399493153787</c:v>
                </c:pt>
                <c:pt idx="70">
                  <c:v>0.90867922905127618</c:v>
                </c:pt>
                <c:pt idx="71">
                  <c:v>0.90867922905127618</c:v>
                </c:pt>
                <c:pt idx="72">
                  <c:v>0.90867922905127618</c:v>
                </c:pt>
                <c:pt idx="73">
                  <c:v>0.90867922905127618</c:v>
                </c:pt>
                <c:pt idx="74">
                  <c:v>0.90034272236273238</c:v>
                </c:pt>
                <c:pt idx="75">
                  <c:v>0.90034272236273238</c:v>
                </c:pt>
                <c:pt idx="76">
                  <c:v>0.89200621567418847</c:v>
                </c:pt>
                <c:pt idx="77">
                  <c:v>0.89200621567418847</c:v>
                </c:pt>
                <c:pt idx="78">
                  <c:v>0.89200621567418847</c:v>
                </c:pt>
                <c:pt idx="79">
                  <c:v>0.89200621567418847</c:v>
                </c:pt>
                <c:pt idx="80">
                  <c:v>0.89200621567418847</c:v>
                </c:pt>
                <c:pt idx="81">
                  <c:v>0.89200621567418847</c:v>
                </c:pt>
                <c:pt idx="82">
                  <c:v>0.89200621567418847</c:v>
                </c:pt>
                <c:pt idx="83">
                  <c:v>0.89200621567418847</c:v>
                </c:pt>
                <c:pt idx="84">
                  <c:v>0.89200621567418847</c:v>
                </c:pt>
                <c:pt idx="85">
                  <c:v>0.89200621567418847</c:v>
                </c:pt>
                <c:pt idx="86">
                  <c:v>0.88326105669699062</c:v>
                </c:pt>
                <c:pt idx="87">
                  <c:v>0.88326105669699062</c:v>
                </c:pt>
                <c:pt idx="88">
                  <c:v>0.87451589771979266</c:v>
                </c:pt>
                <c:pt idx="89">
                  <c:v>0.87451589771979266</c:v>
                </c:pt>
                <c:pt idx="90">
                  <c:v>0.87451589771979266</c:v>
                </c:pt>
                <c:pt idx="91">
                  <c:v>0.87451589771979266</c:v>
                </c:pt>
                <c:pt idx="92">
                  <c:v>0.8656824038034312</c:v>
                </c:pt>
                <c:pt idx="93">
                  <c:v>0.8656824038034312</c:v>
                </c:pt>
                <c:pt idx="94">
                  <c:v>0.8656824038034312</c:v>
                </c:pt>
                <c:pt idx="95">
                  <c:v>0.8656824038034312</c:v>
                </c:pt>
                <c:pt idx="96">
                  <c:v>0.8656824038034312</c:v>
                </c:pt>
                <c:pt idx="97">
                  <c:v>0.8656824038034312</c:v>
                </c:pt>
                <c:pt idx="98">
                  <c:v>0.85666487876381214</c:v>
                </c:pt>
                <c:pt idx="99">
                  <c:v>0.85666487876381214</c:v>
                </c:pt>
                <c:pt idx="100">
                  <c:v>0.84764735372419309</c:v>
                </c:pt>
                <c:pt idx="101">
                  <c:v>0.84764735372419309</c:v>
                </c:pt>
                <c:pt idx="102">
                  <c:v>0.84764735372419309</c:v>
                </c:pt>
                <c:pt idx="103">
                  <c:v>0.84764735372419309</c:v>
                </c:pt>
                <c:pt idx="104">
                  <c:v>0.83853286604973942</c:v>
                </c:pt>
                <c:pt idx="105">
                  <c:v>0.83853286604973942</c:v>
                </c:pt>
                <c:pt idx="106">
                  <c:v>0.82941837837528565</c:v>
                </c:pt>
                <c:pt idx="107">
                  <c:v>0.82941837837528565</c:v>
                </c:pt>
                <c:pt idx="108">
                  <c:v>0.82941837837528565</c:v>
                </c:pt>
                <c:pt idx="109">
                  <c:v>0.82941837837528565</c:v>
                </c:pt>
                <c:pt idx="110">
                  <c:v>0.82941837837528565</c:v>
                </c:pt>
                <c:pt idx="111">
                  <c:v>0.82941837837528565</c:v>
                </c:pt>
                <c:pt idx="112">
                  <c:v>0.82941837837528565</c:v>
                </c:pt>
                <c:pt idx="113">
                  <c:v>0.82941837837528565</c:v>
                </c:pt>
                <c:pt idx="114">
                  <c:v>0.82941837837528565</c:v>
                </c:pt>
                <c:pt idx="115">
                  <c:v>0.82941837837528565</c:v>
                </c:pt>
                <c:pt idx="116">
                  <c:v>0.82941837837528565</c:v>
                </c:pt>
                <c:pt idx="117">
                  <c:v>0.82941837837528565</c:v>
                </c:pt>
                <c:pt idx="118">
                  <c:v>0.81977397862673584</c:v>
                </c:pt>
                <c:pt idx="119">
                  <c:v>0.81977397862673584</c:v>
                </c:pt>
                <c:pt idx="120">
                  <c:v>0.81977397862673584</c:v>
                </c:pt>
                <c:pt idx="121">
                  <c:v>0.81977397862673584</c:v>
                </c:pt>
                <c:pt idx="122">
                  <c:v>0.81001476459546518</c:v>
                </c:pt>
                <c:pt idx="123">
                  <c:v>0.81001476459546518</c:v>
                </c:pt>
                <c:pt idx="124">
                  <c:v>0.81001476459546518</c:v>
                </c:pt>
                <c:pt idx="125">
                  <c:v>0.81001476459546518</c:v>
                </c:pt>
                <c:pt idx="126">
                  <c:v>0.80013653575893506</c:v>
                </c:pt>
                <c:pt idx="127">
                  <c:v>0.80013653575893506</c:v>
                </c:pt>
                <c:pt idx="128">
                  <c:v>0.79025830692240495</c:v>
                </c:pt>
                <c:pt idx="129">
                  <c:v>0.79025830692240495</c:v>
                </c:pt>
                <c:pt idx="130">
                  <c:v>0.79025830692240495</c:v>
                </c:pt>
                <c:pt idx="131">
                  <c:v>0.79025830692240495</c:v>
                </c:pt>
                <c:pt idx="132">
                  <c:v>0.79025830692240495</c:v>
                </c:pt>
                <c:pt idx="133">
                  <c:v>0.79025830692240495</c:v>
                </c:pt>
                <c:pt idx="134">
                  <c:v>0.79025830692240495</c:v>
                </c:pt>
                <c:pt idx="135">
                  <c:v>0.79025830692240495</c:v>
                </c:pt>
                <c:pt idx="136">
                  <c:v>0.77986017130500485</c:v>
                </c:pt>
                <c:pt idx="137">
                  <c:v>0.77986017130500485</c:v>
                </c:pt>
                <c:pt idx="138">
                  <c:v>0.76946203568760485</c:v>
                </c:pt>
                <c:pt idx="139">
                  <c:v>0.76946203568760485</c:v>
                </c:pt>
                <c:pt idx="140">
                  <c:v>0.76946203568760485</c:v>
                </c:pt>
                <c:pt idx="141">
                  <c:v>0.76946203568760485</c:v>
                </c:pt>
                <c:pt idx="142">
                  <c:v>0.76946203568760485</c:v>
                </c:pt>
                <c:pt idx="143">
                  <c:v>0.76946203568760485</c:v>
                </c:pt>
                <c:pt idx="144">
                  <c:v>0.76946203568760485</c:v>
                </c:pt>
                <c:pt idx="145">
                  <c:v>0.76946203568760485</c:v>
                </c:pt>
                <c:pt idx="146">
                  <c:v>0.76946203568760485</c:v>
                </c:pt>
                <c:pt idx="147">
                  <c:v>0.76946203568760485</c:v>
                </c:pt>
                <c:pt idx="148">
                  <c:v>0.75846972089206766</c:v>
                </c:pt>
                <c:pt idx="149">
                  <c:v>0.75846972089206766</c:v>
                </c:pt>
                <c:pt idx="150">
                  <c:v>0.75846972089206766</c:v>
                </c:pt>
                <c:pt idx="151">
                  <c:v>0.75846972089206766</c:v>
                </c:pt>
                <c:pt idx="152">
                  <c:v>0.75846972089206766</c:v>
                </c:pt>
                <c:pt idx="153">
                  <c:v>0.75846972089206766</c:v>
                </c:pt>
                <c:pt idx="154">
                  <c:v>0.74697775542400602</c:v>
                </c:pt>
                <c:pt idx="155">
                  <c:v>0.74697775542400602</c:v>
                </c:pt>
                <c:pt idx="156">
                  <c:v>0.74697775542400602</c:v>
                </c:pt>
                <c:pt idx="157">
                  <c:v>0.74697775542400602</c:v>
                </c:pt>
                <c:pt idx="158">
                  <c:v>0.74697775542400602</c:v>
                </c:pt>
                <c:pt idx="159">
                  <c:v>0.74697775542400602</c:v>
                </c:pt>
                <c:pt idx="160">
                  <c:v>0.74697775542400602</c:v>
                </c:pt>
                <c:pt idx="161">
                  <c:v>0.74697775542400602</c:v>
                </c:pt>
                <c:pt idx="162">
                  <c:v>0.74697775542400602</c:v>
                </c:pt>
                <c:pt idx="163">
                  <c:v>0.74697775542400602</c:v>
                </c:pt>
                <c:pt idx="164">
                  <c:v>0.74697775542400602</c:v>
                </c:pt>
                <c:pt idx="165">
                  <c:v>0.74697775542400602</c:v>
                </c:pt>
                <c:pt idx="166">
                  <c:v>0.73452812616693919</c:v>
                </c:pt>
                <c:pt idx="167">
                  <c:v>0.73452812616693919</c:v>
                </c:pt>
                <c:pt idx="168">
                  <c:v>0.73452812616693919</c:v>
                </c:pt>
                <c:pt idx="169">
                  <c:v>0.73452812616693919</c:v>
                </c:pt>
                <c:pt idx="170">
                  <c:v>0.73452812616693919</c:v>
                </c:pt>
                <c:pt idx="171">
                  <c:v>0.73452812616693919</c:v>
                </c:pt>
                <c:pt idx="172">
                  <c:v>0.72164166781313321</c:v>
                </c:pt>
                <c:pt idx="173">
                  <c:v>0.72164166781313321</c:v>
                </c:pt>
                <c:pt idx="174">
                  <c:v>0.70875520945932724</c:v>
                </c:pt>
                <c:pt idx="175">
                  <c:v>0.70875520945932724</c:v>
                </c:pt>
                <c:pt idx="176">
                  <c:v>0.70875520945932724</c:v>
                </c:pt>
                <c:pt idx="177">
                  <c:v>0.70875520945932724</c:v>
                </c:pt>
                <c:pt idx="178">
                  <c:v>0.70875520945932724</c:v>
                </c:pt>
                <c:pt idx="179">
                  <c:v>0.70875520945932724</c:v>
                </c:pt>
                <c:pt idx="180">
                  <c:v>0.70875520945932724</c:v>
                </c:pt>
                <c:pt idx="181">
                  <c:v>0.70875520945932724</c:v>
                </c:pt>
                <c:pt idx="182">
                  <c:v>0.70875520945932724</c:v>
                </c:pt>
                <c:pt idx="183">
                  <c:v>0.70875520945932724</c:v>
                </c:pt>
                <c:pt idx="184">
                  <c:v>0.70875520945932724</c:v>
                </c:pt>
                <c:pt idx="185">
                  <c:v>0.70875520945932724</c:v>
                </c:pt>
                <c:pt idx="186">
                  <c:v>0.70875520945932724</c:v>
                </c:pt>
                <c:pt idx="187">
                  <c:v>0.70875520945932724</c:v>
                </c:pt>
                <c:pt idx="188">
                  <c:v>0.70875520945932724</c:v>
                </c:pt>
                <c:pt idx="189">
                  <c:v>0.70875520945932724</c:v>
                </c:pt>
                <c:pt idx="190">
                  <c:v>0.70875520945932724</c:v>
                </c:pt>
                <c:pt idx="191">
                  <c:v>0.70875520945932724</c:v>
                </c:pt>
                <c:pt idx="192">
                  <c:v>0.70875520945932724</c:v>
                </c:pt>
                <c:pt idx="193">
                  <c:v>0.70875520945932724</c:v>
                </c:pt>
                <c:pt idx="194">
                  <c:v>0.70875520945932724</c:v>
                </c:pt>
                <c:pt idx="195">
                  <c:v>0.70875520945932724</c:v>
                </c:pt>
                <c:pt idx="196">
                  <c:v>0.70875520945932724</c:v>
                </c:pt>
                <c:pt idx="197">
                  <c:v>0.70875520945932724</c:v>
                </c:pt>
                <c:pt idx="198">
                  <c:v>0.70875520945932724</c:v>
                </c:pt>
                <c:pt idx="199">
                  <c:v>0.70875520945932724</c:v>
                </c:pt>
                <c:pt idx="200">
                  <c:v>0.69227253016957546</c:v>
                </c:pt>
                <c:pt idx="201">
                  <c:v>0.69227253016957546</c:v>
                </c:pt>
                <c:pt idx="202">
                  <c:v>0.67578985087982368</c:v>
                </c:pt>
                <c:pt idx="203">
                  <c:v>0.67578985087982368</c:v>
                </c:pt>
                <c:pt idx="204">
                  <c:v>0.65930717159007191</c:v>
                </c:pt>
                <c:pt idx="205">
                  <c:v>0.65930717159007191</c:v>
                </c:pt>
                <c:pt idx="206">
                  <c:v>0.65930717159007191</c:v>
                </c:pt>
                <c:pt idx="207">
                  <c:v>0.65930717159007191</c:v>
                </c:pt>
                <c:pt idx="208">
                  <c:v>0.64240185949801876</c:v>
                </c:pt>
                <c:pt idx="209">
                  <c:v>0.64240185949801876</c:v>
                </c:pt>
                <c:pt idx="210">
                  <c:v>0.64240185949801876</c:v>
                </c:pt>
                <c:pt idx="211">
                  <c:v>0.64240185949801876</c:v>
                </c:pt>
                <c:pt idx="212">
                  <c:v>0.62503964707915338</c:v>
                </c:pt>
                <c:pt idx="213">
                  <c:v>0.62503964707915338</c:v>
                </c:pt>
                <c:pt idx="214">
                  <c:v>0.60767743466028801</c:v>
                </c:pt>
                <c:pt idx="215">
                  <c:v>0.60767743466028801</c:v>
                </c:pt>
                <c:pt idx="216">
                  <c:v>0.59031522224142263</c:v>
                </c:pt>
                <c:pt idx="217">
                  <c:v>0.59031522224142263</c:v>
                </c:pt>
                <c:pt idx="218">
                  <c:v>0.59031522224142263</c:v>
                </c:pt>
                <c:pt idx="219">
                  <c:v>0.59031522224142263</c:v>
                </c:pt>
                <c:pt idx="220">
                  <c:v>0.59031522224142263</c:v>
                </c:pt>
                <c:pt idx="221">
                  <c:v>0.59031522224142263</c:v>
                </c:pt>
                <c:pt idx="222">
                  <c:v>0.59031522224142263</c:v>
                </c:pt>
                <c:pt idx="223">
                  <c:v>0.59031522224142263</c:v>
                </c:pt>
                <c:pt idx="224">
                  <c:v>0.59031522224142263</c:v>
                </c:pt>
                <c:pt idx="225">
                  <c:v>0.59031522224142263</c:v>
                </c:pt>
                <c:pt idx="226">
                  <c:v>0.5706380481667086</c:v>
                </c:pt>
                <c:pt idx="227">
                  <c:v>0.5706380481667086</c:v>
                </c:pt>
                <c:pt idx="228">
                  <c:v>0.55096087409199457</c:v>
                </c:pt>
                <c:pt idx="229">
                  <c:v>0.55096087409199457</c:v>
                </c:pt>
                <c:pt idx="230">
                  <c:v>0.55096087409199457</c:v>
                </c:pt>
                <c:pt idx="231">
                  <c:v>0.55096087409199457</c:v>
                </c:pt>
                <c:pt idx="232">
                  <c:v>0.55096087409199457</c:v>
                </c:pt>
                <c:pt idx="233">
                  <c:v>0.55096087409199457</c:v>
                </c:pt>
                <c:pt idx="234">
                  <c:v>0.55096087409199457</c:v>
                </c:pt>
                <c:pt idx="235">
                  <c:v>0.55096087409199457</c:v>
                </c:pt>
                <c:pt idx="236">
                  <c:v>0.52892243912831471</c:v>
                </c:pt>
                <c:pt idx="237">
                  <c:v>0.52892243912831471</c:v>
                </c:pt>
                <c:pt idx="238">
                  <c:v>0.52892243912831471</c:v>
                </c:pt>
                <c:pt idx="239">
                  <c:v>0.52892243912831471</c:v>
                </c:pt>
                <c:pt idx="240">
                  <c:v>0.52892243912831471</c:v>
                </c:pt>
                <c:pt idx="241">
                  <c:v>0.52892243912831471</c:v>
                </c:pt>
                <c:pt idx="242">
                  <c:v>0.52892243912831471</c:v>
                </c:pt>
                <c:pt idx="243">
                  <c:v>0.52892243912831471</c:v>
                </c:pt>
                <c:pt idx="244">
                  <c:v>0.50373565631268069</c:v>
                </c:pt>
                <c:pt idx="245">
                  <c:v>0.50373565631268069</c:v>
                </c:pt>
                <c:pt idx="246">
                  <c:v>0.50373565631268069</c:v>
                </c:pt>
                <c:pt idx="247">
                  <c:v>0.50373565631268069</c:v>
                </c:pt>
                <c:pt idx="248">
                  <c:v>0.47722325334885535</c:v>
                </c:pt>
                <c:pt idx="249">
                  <c:v>0.47722325334885535</c:v>
                </c:pt>
                <c:pt idx="250">
                  <c:v>0.45071085038503006</c:v>
                </c:pt>
                <c:pt idx="251">
                  <c:v>0.45071085038503006</c:v>
                </c:pt>
                <c:pt idx="252">
                  <c:v>0.45071085038503006</c:v>
                </c:pt>
                <c:pt idx="253">
                  <c:v>0.45071085038503006</c:v>
                </c:pt>
                <c:pt idx="254">
                  <c:v>0.45071085038503006</c:v>
                </c:pt>
                <c:pt idx="255">
                  <c:v>0.45071085038503006</c:v>
                </c:pt>
                <c:pt idx="256">
                  <c:v>0.45071085038503006</c:v>
                </c:pt>
                <c:pt idx="257">
                  <c:v>0.45071085038503006</c:v>
                </c:pt>
                <c:pt idx="258">
                  <c:v>0.41851721821467081</c:v>
                </c:pt>
                <c:pt idx="259">
                  <c:v>0.41851721821467081</c:v>
                </c:pt>
                <c:pt idx="260">
                  <c:v>0.41851721821467081</c:v>
                </c:pt>
                <c:pt idx="261">
                  <c:v>0.41851721821467081</c:v>
                </c:pt>
                <c:pt idx="262">
                  <c:v>0.41851721821467081</c:v>
                </c:pt>
                <c:pt idx="263">
                  <c:v>0.41851721821467081</c:v>
                </c:pt>
                <c:pt idx="264">
                  <c:v>0.41851721821467081</c:v>
                </c:pt>
                <c:pt idx="265">
                  <c:v>0.41851721821467081</c:v>
                </c:pt>
                <c:pt idx="266">
                  <c:v>0.41851721821467081</c:v>
                </c:pt>
                <c:pt idx="267">
                  <c:v>0.41851721821467081</c:v>
                </c:pt>
                <c:pt idx="268">
                  <c:v>0.41851721821467081</c:v>
                </c:pt>
                <c:pt idx="269">
                  <c:v>0.41851721821467081</c:v>
                </c:pt>
                <c:pt idx="270">
                  <c:v>0.41851721821467081</c:v>
                </c:pt>
                <c:pt idx="271">
                  <c:v>0.41851721821467081</c:v>
                </c:pt>
                <c:pt idx="272">
                  <c:v>0.41851721821467081</c:v>
                </c:pt>
                <c:pt idx="273">
                  <c:v>0.41851721821467081</c:v>
                </c:pt>
                <c:pt idx="274">
                  <c:v>0.41851721821467081</c:v>
                </c:pt>
                <c:pt idx="275">
                  <c:v>0.41851721821467081</c:v>
                </c:pt>
                <c:pt idx="276">
                  <c:v>0.33481377457173667</c:v>
                </c:pt>
                <c:pt idx="277">
                  <c:v>0.33481377457173667</c:v>
                </c:pt>
                <c:pt idx="278">
                  <c:v>0.33481377457173667</c:v>
                </c:pt>
                <c:pt idx="279">
                  <c:v>0.33481377457173667</c:v>
                </c:pt>
                <c:pt idx="280">
                  <c:v>0.33481377457173667</c:v>
                </c:pt>
                <c:pt idx="281">
                  <c:v>0.33481377457173667</c:v>
                </c:pt>
                <c:pt idx="282">
                  <c:v>0.33481377457173667</c:v>
                </c:pt>
                <c:pt idx="283">
                  <c:v>0.33481377457173667</c:v>
                </c:pt>
                <c:pt idx="284">
                  <c:v>0.33481377457173667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60-1340-40BE-87EC-B4246001AA5B}"/>
            </c:ext>
          </c:extLst>
        </c:ser>
        <c:ser>
          <c:idx val="0"/>
          <c:order val="1"/>
          <c:tx>
            <c:v>1</c:v>
          </c:tx>
          <c:spPr>
            <a:ln w="25400">
              <a:solidFill>
                <a:srgbClr val="00B400"/>
              </a:solidFill>
              <a:prstDash val="solid"/>
            </a:ln>
          </c:spPr>
          <c:marker>
            <c:spPr>
              <a:noFill/>
              <a:ln w="6350">
                <a:noFill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1-1340-40BE-87EC-B4246001AA5B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2-1340-40BE-87EC-B4246001AA5B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3-1340-40BE-87EC-B4246001AA5B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4-1340-40BE-87EC-B4246001AA5B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5-1340-40BE-87EC-B4246001AA5B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6-1340-40BE-87EC-B4246001AA5B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7-1340-40BE-87EC-B4246001AA5B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8-1340-40BE-87EC-B4246001AA5B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9-1340-40BE-87EC-B4246001AA5B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A-1340-40BE-87EC-B4246001AA5B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B-1340-40BE-87EC-B4246001AA5B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C-1340-40BE-87EC-B4246001AA5B}"/>
              </c:ext>
            </c:extLst>
          </c:dPt>
          <c:dPt>
            <c:idx val="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D-1340-40BE-87EC-B4246001AA5B}"/>
              </c:ext>
            </c:extLst>
          </c:dPt>
          <c:dPt>
            <c:idx val="1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E-1340-40BE-87EC-B4246001AA5B}"/>
              </c:ext>
            </c:extLst>
          </c:dPt>
          <c:dPt>
            <c:idx val="1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6F-1340-40BE-87EC-B4246001AA5B}"/>
              </c:ext>
            </c:extLst>
          </c:dPt>
          <c:dPt>
            <c:idx val="1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0-1340-40BE-87EC-B4246001AA5B}"/>
              </c:ext>
            </c:extLst>
          </c:dPt>
          <c:dPt>
            <c:idx val="1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1-1340-40BE-87EC-B4246001AA5B}"/>
              </c:ext>
            </c:extLst>
          </c:dPt>
          <c:dPt>
            <c:idx val="1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2-1340-40BE-87EC-B4246001AA5B}"/>
              </c:ext>
            </c:extLst>
          </c:dPt>
          <c:dPt>
            <c:idx val="1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3-1340-40BE-87EC-B4246001AA5B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4-1340-40BE-87EC-B4246001AA5B}"/>
              </c:ext>
            </c:extLst>
          </c:dPt>
          <c:dPt>
            <c:idx val="20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5-1340-40BE-87EC-B4246001AA5B}"/>
              </c:ext>
            </c:extLst>
          </c:dPt>
          <c:dPt>
            <c:idx val="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6-1340-40BE-87EC-B4246001AA5B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7-1340-40BE-87EC-B4246001AA5B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8-1340-40BE-87EC-B4246001AA5B}"/>
              </c:ext>
            </c:extLst>
          </c:dPt>
          <c:dPt>
            <c:idx val="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9-1340-40BE-87EC-B4246001AA5B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A-1340-40BE-87EC-B4246001AA5B}"/>
              </c:ext>
            </c:extLst>
          </c:dPt>
          <c:dPt>
            <c:idx val="2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B-1340-40BE-87EC-B4246001AA5B}"/>
              </c:ext>
            </c:extLst>
          </c:dPt>
          <c:dPt>
            <c:idx val="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C-1340-40BE-87EC-B4246001AA5B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rgbClr val="FFFF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D-1340-40BE-87EC-B4246001AA5B}"/>
              </c:ext>
            </c:extLst>
          </c:dPt>
          <c:dPt>
            <c:idx val="2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E-1340-40BE-87EC-B4246001AA5B}"/>
              </c:ext>
            </c:extLst>
          </c:dPt>
          <c:dPt>
            <c:idx val="3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7F-1340-40BE-87EC-B4246001AA5B}"/>
              </c:ext>
            </c:extLst>
          </c:dPt>
          <c:xVal>
            <c:numRef>
              <c:f>'[wpoi N0 stats.xlsx]Kaplan-Meier analysis_HID12'!$A$920:$A$950</c:f>
              <c:numCache>
                <c:formatCode>0.000</c:formatCode>
                <c:ptCount val="31"/>
                <c:pt idx="0">
                  <c:v>0</c:v>
                </c:pt>
                <c:pt idx="1">
                  <c:v>6.052631578947369</c:v>
                </c:pt>
                <c:pt idx="2">
                  <c:v>6.052631578947369</c:v>
                </c:pt>
                <c:pt idx="3">
                  <c:v>9.6052631578947381</c:v>
                </c:pt>
                <c:pt idx="4">
                  <c:v>9.6052631578947381</c:v>
                </c:pt>
                <c:pt idx="5">
                  <c:v>14.276315789473685</c:v>
                </c:pt>
                <c:pt idx="6">
                  <c:v>14.276315789473685</c:v>
                </c:pt>
                <c:pt idx="7">
                  <c:v>15.690789473684211</c:v>
                </c:pt>
                <c:pt idx="8">
                  <c:v>15.690789473684211</c:v>
                </c:pt>
                <c:pt idx="9">
                  <c:v>16.842105263157894</c:v>
                </c:pt>
                <c:pt idx="10">
                  <c:v>16.842105263157894</c:v>
                </c:pt>
                <c:pt idx="11">
                  <c:v>18.256578947368421</c:v>
                </c:pt>
                <c:pt idx="12">
                  <c:v>18.256578947368421</c:v>
                </c:pt>
                <c:pt idx="13">
                  <c:v>30.493421052631579</c:v>
                </c:pt>
                <c:pt idx="14">
                  <c:v>30.493421052631579</c:v>
                </c:pt>
                <c:pt idx="15">
                  <c:v>31.743421052631579</c:v>
                </c:pt>
                <c:pt idx="16">
                  <c:v>31.743421052631579</c:v>
                </c:pt>
                <c:pt idx="17">
                  <c:v>35.526315789473685</c:v>
                </c:pt>
                <c:pt idx="18">
                  <c:v>35.526315789473685</c:v>
                </c:pt>
                <c:pt idx="19">
                  <c:v>40.526315789473685</c:v>
                </c:pt>
                <c:pt idx="20">
                  <c:v>40.526315789473685</c:v>
                </c:pt>
                <c:pt idx="21">
                  <c:v>46.809210526315795</c:v>
                </c:pt>
                <c:pt idx="22">
                  <c:v>46.809210526315795</c:v>
                </c:pt>
                <c:pt idx="23">
                  <c:v>48.289473684210527</c:v>
                </c:pt>
                <c:pt idx="24">
                  <c:v>48.289473684210527</c:v>
                </c:pt>
                <c:pt idx="25">
                  <c:v>60</c:v>
                </c:pt>
                <c:pt idx="26">
                  <c:v>60</c:v>
                </c:pt>
                <c:pt idx="27">
                  <c:v>64.83552631578948</c:v>
                </c:pt>
                <c:pt idx="28">
                  <c:v>64.83552631578948</c:v>
                </c:pt>
                <c:pt idx="29">
                  <c:v>73.75</c:v>
                </c:pt>
                <c:pt idx="30">
                  <c:v>73.75</c:v>
                </c:pt>
              </c:numCache>
            </c:numRef>
          </c:xVal>
          <c:yVal>
            <c:numRef>
              <c:f>'[wpoi N0 stats.xlsx]Kaplan-Meier analysis_HID12'!$D$920:$D$950</c:f>
              <c:numCache>
                <c:formatCode>0.000</c:formatCode>
                <c:ptCount val="31"/>
                <c:pt idx="0">
                  <c:v>1</c:v>
                </c:pt>
                <c:pt idx="1">
                  <c:v>1</c:v>
                </c:pt>
                <c:pt idx="2">
                  <c:v>0.93333333333333335</c:v>
                </c:pt>
                <c:pt idx="3">
                  <c:v>0.93333333333333335</c:v>
                </c:pt>
                <c:pt idx="4">
                  <c:v>0.93333333333333335</c:v>
                </c:pt>
                <c:pt idx="5">
                  <c:v>0.93333333333333335</c:v>
                </c:pt>
                <c:pt idx="6">
                  <c:v>0.86153846153846159</c:v>
                </c:pt>
                <c:pt idx="7">
                  <c:v>0.86153846153846159</c:v>
                </c:pt>
                <c:pt idx="8">
                  <c:v>0.78974358974358971</c:v>
                </c:pt>
                <c:pt idx="9">
                  <c:v>0.78974358974358971</c:v>
                </c:pt>
                <c:pt idx="10">
                  <c:v>0.71794871794871795</c:v>
                </c:pt>
                <c:pt idx="11">
                  <c:v>0.71794871794871795</c:v>
                </c:pt>
                <c:pt idx="12">
                  <c:v>0.64615384615384619</c:v>
                </c:pt>
                <c:pt idx="13">
                  <c:v>0.64615384615384619</c:v>
                </c:pt>
                <c:pt idx="14">
                  <c:v>0.57435897435897432</c:v>
                </c:pt>
                <c:pt idx="15">
                  <c:v>0.57435897435897432</c:v>
                </c:pt>
                <c:pt idx="16">
                  <c:v>0.50256410256410255</c:v>
                </c:pt>
                <c:pt idx="17">
                  <c:v>0.50256410256410255</c:v>
                </c:pt>
                <c:pt idx="18">
                  <c:v>0.43076923076923074</c:v>
                </c:pt>
                <c:pt idx="19">
                  <c:v>0.43076923076923074</c:v>
                </c:pt>
                <c:pt idx="20">
                  <c:v>0.43076923076923074</c:v>
                </c:pt>
                <c:pt idx="21">
                  <c:v>0.43076923076923074</c:v>
                </c:pt>
                <c:pt idx="22">
                  <c:v>0.43076923076923074</c:v>
                </c:pt>
                <c:pt idx="23">
                  <c:v>0.43076923076923074</c:v>
                </c:pt>
                <c:pt idx="24">
                  <c:v>0.32307692307692304</c:v>
                </c:pt>
                <c:pt idx="25">
                  <c:v>0.32307692307692304</c:v>
                </c:pt>
                <c:pt idx="26">
                  <c:v>0.21538461538461534</c:v>
                </c:pt>
                <c:pt idx="27">
                  <c:v>0.21538461538461534</c:v>
                </c:pt>
                <c:pt idx="28">
                  <c:v>0.21538461538461534</c:v>
                </c:pt>
                <c:pt idx="29">
                  <c:v>0.21538461538461534</c:v>
                </c:pt>
                <c:pt idx="3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80-1340-40BE-87EC-B4246001A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7590728"/>
        <c:axId val="477591120"/>
      </c:scatterChart>
      <c:valAx>
        <c:axId val="477590728"/>
        <c:scaling>
          <c:orientation val="minMax"/>
          <c:max val="2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en-IE" sz="1200" dirty="0"/>
                  <a:t>OS</a:t>
                </a:r>
                <a:r>
                  <a:rPr lang="en-IE" sz="1200" baseline="0" dirty="0"/>
                  <a:t> </a:t>
                </a:r>
                <a:r>
                  <a:rPr lang="en-IE" sz="1200" dirty="0" err="1"/>
                  <a:t>mo</a:t>
                </a:r>
                <a:endParaRPr lang="en-IE" sz="1200" dirty="0"/>
              </a:p>
            </c:rich>
          </c:tx>
          <c:overlay val="0"/>
        </c:title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77591120"/>
        <c:crosses val="autoZero"/>
        <c:crossBetween val="midCat"/>
      </c:valAx>
      <c:valAx>
        <c:axId val="477591120"/>
        <c:scaling>
          <c:orientation val="minMax"/>
          <c:max val="1"/>
          <c:min val="0"/>
        </c:scaling>
        <c:delete val="0"/>
        <c:axPos val="l"/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477590728"/>
        <c:crosses val="autoZero"/>
        <c:crossBetween val="midCat"/>
      </c:valAx>
      <c:spPr>
        <a:ln>
          <a:noFill/>
          <a:prstDash val="solid"/>
        </a:ln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8126B-EB73-8048-1200-228857099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1A1B2-8FA1-385B-ADCA-51D32E43C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A66FA-BE7C-61A7-F5D5-FA190418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5FF31-0BD6-64F8-C3D9-EF783510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9A48E-F91D-0227-0C20-099F1E891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978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F431F-4B50-CD06-5424-EE0A7E0FE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DA80-7E63-15BB-5E12-C7C4AAA34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69EC0-E1AF-26BF-9E76-B8297736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22432-E106-A2CD-443D-6E4F7F9D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7256A-01EF-08B2-9829-C36745FF3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832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1642D2-992A-1A27-CD29-D417C74CA6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DBA08D-DC89-9E89-0C16-0442E75DF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4E704-9E1C-FB9A-77C5-3AE77962A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D02A7-BBE7-CC8A-1B6F-C14F7686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D7537-1FC5-BF38-20E1-5647967BC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361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170A3-F178-CBAE-608B-E54EE318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B1A35-BB6A-007E-2769-E4EB19148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82100-7176-A105-C1FB-933ACBF8E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85BC6-80F4-8C59-41AB-C4CD0EB5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3DEAF-1F36-F3DA-9227-991516A68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960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FDFB-9BA0-4827-D9E0-470B04F7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054A1-B52C-8F30-970C-FAB5DBC93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9195E-FF5C-02FE-28EB-CE6BD5628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AF2D1-AE42-BD77-1295-EB652067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9062B-D973-EB86-7280-D95CA7DA2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704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D16F8-A5F2-BFF0-B571-93AC7EBE4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E9150-33B6-1A3E-4945-6A06F4867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B512D-E029-F34E-B7E8-10C650E7A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42FB-2BBE-4E8A-13E9-761D2CEF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1A659-EEF7-89D4-6899-8107DFFCC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930C2-8357-D9F1-F010-DC022625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919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0064C-1C3E-1C21-6EBE-857F0198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0F982-5A1A-8A76-319D-BB161410D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7EF48-038C-FCE2-F96E-E95003B23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59FBD0-2CFD-0B54-535A-BB1502CC1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4E6961-6212-80EE-B1FD-F93321094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6BD1C7-719B-1D8A-5264-18931FD8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766186-AC0D-2FAA-BC1E-2FD1CB8F2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67FCEA-1EDB-9795-9620-7998909C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075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99EA-1942-A4B2-1A69-FDD4C5FB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8EBFD-FDE5-4B0F-2070-70C91D683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C56CA7-4F17-030B-A45A-633FADBB4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6EE13-FEDE-6A21-1AEE-EC9EA62E6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51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3FC7D8-89FC-B730-3617-96307B67A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ACA16-EC9B-A6FD-E6C7-7A3ADEDF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75BB04-AE96-2480-E1AB-5981F5D7F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241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47D3-196C-9131-8C48-B03E10206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73505-AEA7-6864-E747-E0D9D6C3A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053158-BF40-6C1B-795E-E89BFC97B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7230F-9900-7964-078D-FDDEE151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D2689-4D00-B2FA-3005-F64202360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0A99F-89FD-7B58-9BF7-0406A437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638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1F9AC-C9CD-C74A-EA19-F744A1D0E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1BCDE-D47D-BD67-A0A1-D430C6468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A06734-B73B-E64A-7CA5-814E5C1D4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19DCA-102B-EC83-853E-4FF2DDF55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88DDB-EDAB-34AB-7C4A-DA556E910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F70CF-629A-FD7F-2BD0-7884F3C0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533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D538D4-D14E-C038-9911-D29C54717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9F1CC-7F56-5C47-DEE4-3FBD665E2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C9D54-FD96-CD70-7532-991BAC18E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9C42-C60D-4F2A-81FB-83B76E890500}" type="datetimeFigureOut">
              <a:rPr lang="en-IE" smtClean="0"/>
              <a:t>03/12/2022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04F9-EA9B-2F94-0239-E3C254395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0A727-9B23-7E85-299D-A1A4DC733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2A160-F762-4B56-BEC3-30930617EA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042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19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954333"/>
              </p:ext>
            </p:extLst>
          </p:nvPr>
        </p:nvGraphicFramePr>
        <p:xfrm>
          <a:off x="2438400" y="1779270"/>
          <a:ext cx="365760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18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439809"/>
              </p:ext>
            </p:extLst>
          </p:nvPr>
        </p:nvGraphicFramePr>
        <p:xfrm>
          <a:off x="6096000" y="1779270"/>
          <a:ext cx="365760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3830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Sheahan</dc:creator>
  <cp:lastModifiedBy>Linda Feeley</cp:lastModifiedBy>
  <cp:revision>4</cp:revision>
  <dcterms:created xsi:type="dcterms:W3CDTF">2022-10-09T16:00:53Z</dcterms:created>
  <dcterms:modified xsi:type="dcterms:W3CDTF">2022-12-03T14:29:12Z</dcterms:modified>
</cp:coreProperties>
</file>