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NI  " initials="KNI  " lastIdx="1" clrIdx="0"/>
  <p:cmAuthor id="1" name="KNI" initials="KN" lastIdx="1" clrIdx="1">
    <p:extLst>
      <p:ext uri="{19B8F6BF-5375-455C-9EA6-DF929625EA0E}">
        <p15:presenceInfo xmlns:p15="http://schemas.microsoft.com/office/powerpoint/2012/main" userId="KN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03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576" y="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early-onset LN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D4A-4CFB-B167-1BBCC2C03FC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D4A-4CFB-B167-1BBCC2C03FC9}"/>
              </c:ext>
            </c:extLst>
          </c:dPt>
          <c:cat>
            <c:strRef>
              <c:f>Sheet1!$B$1:$C$1</c:f>
              <c:strCache>
                <c:ptCount val="2"/>
                <c:pt idx="0">
                  <c:v>6 months</c:v>
                </c:pt>
                <c:pt idx="1">
                  <c:v>12 months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52.21</c:v>
                </c:pt>
                <c:pt idx="1">
                  <c:v>63.72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4A-4CFB-B167-1BBCC2C03FC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Late-onset LN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D4A-4CFB-B167-1BBCC2C03FC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D4A-4CFB-B167-1BBCC2C03FC9}"/>
              </c:ext>
            </c:extLst>
          </c:dPt>
          <c:cat>
            <c:strRef>
              <c:f>Sheet1!$B$1:$C$1</c:f>
              <c:strCache>
                <c:ptCount val="2"/>
                <c:pt idx="0">
                  <c:v>6 months</c:v>
                </c:pt>
                <c:pt idx="1">
                  <c:v>12 months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35.21</c:v>
                </c:pt>
                <c:pt idx="1">
                  <c:v>47.89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D4A-4CFB-B167-1BBCC2C03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925952"/>
        <c:axId val="200927488"/>
      </c:barChart>
      <c:catAx>
        <c:axId val="200925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 sz="12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200927488"/>
        <c:crosses val="autoZero"/>
        <c:auto val="1"/>
        <c:lblAlgn val="ctr"/>
        <c:lblOffset val="100"/>
        <c:noMultiLvlLbl val="0"/>
      </c:catAx>
      <c:valAx>
        <c:axId val="200927488"/>
        <c:scaling>
          <c:orientation val="minMax"/>
          <c:max val="7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 sz="12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2009259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12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279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04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58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98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4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1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19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880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518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49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AD789-CD92-49B1-934D-717E3C2E1586}" type="datetimeFigureOut">
              <a:rPr kumimoji="1" lang="ja-JP" altLang="en-US" smtClean="0"/>
              <a:t>2020/5/13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1A7A7-EE77-45B3-A50E-280110567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30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/>
          <p:cNvGrpSpPr/>
          <p:nvPr/>
        </p:nvGrpSpPr>
        <p:grpSpPr>
          <a:xfrm>
            <a:off x="1812536" y="1800116"/>
            <a:ext cx="3333750" cy="3832578"/>
            <a:chOff x="1728033" y="1791878"/>
            <a:chExt cx="3333750" cy="3832578"/>
          </a:xfrm>
        </p:grpSpPr>
        <p:graphicFrame>
          <p:nvGraphicFramePr>
            <p:cNvPr id="4" name="グラフ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42033056"/>
                </p:ext>
              </p:extLst>
            </p:nvPr>
          </p:nvGraphicFramePr>
          <p:xfrm>
            <a:off x="1728033" y="2295726"/>
            <a:ext cx="3333750" cy="26084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テキスト ボックス 4"/>
            <p:cNvSpPr txBox="1"/>
            <p:nvPr/>
          </p:nvSpPr>
          <p:spPr>
            <a:xfrm>
              <a:off x="1728033" y="2018727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(%)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直線コネクタ 5"/>
            <p:cNvCxnSpPr/>
            <p:nvPr/>
          </p:nvCxnSpPr>
          <p:spPr>
            <a:xfrm flipV="1">
              <a:off x="2388096" y="2387358"/>
              <a:ext cx="64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/>
            <p:cNvCxnSpPr/>
            <p:nvPr/>
          </p:nvCxnSpPr>
          <p:spPr>
            <a:xfrm flipV="1">
              <a:off x="3844002" y="2387358"/>
              <a:ext cx="64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テキスト ボックス 7"/>
            <p:cNvSpPr txBox="1"/>
            <p:nvPr/>
          </p:nvSpPr>
          <p:spPr>
            <a:xfrm>
              <a:off x="2332024" y="2083486"/>
              <a:ext cx="7521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p=0.033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3731858" y="2077465"/>
              <a:ext cx="7521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p=0.046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2550032" y="1791878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kumimoji="1" lang="ja-JP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4005938" y="1791878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kumimoji="1" lang="ja-JP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2583476" y="5041994"/>
              <a:ext cx="126459" cy="13618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2583475" y="5387086"/>
              <a:ext cx="126459" cy="136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2797486" y="4940810"/>
              <a:ext cx="16321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Early-onset LN</a:t>
              </a:r>
              <a:endPara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2797485" y="5285902"/>
              <a:ext cx="15520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Late-onset LN</a:t>
              </a:r>
              <a:endPara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2529158" y="4931082"/>
              <a:ext cx="1900506" cy="6836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385315" y="2725833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52.2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2794684" y="3194894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35.2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3786434" y="2402435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63.7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4188252" y="2817933"/>
              <a:ext cx="4828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47.9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テキスト ボックス 20"/>
          <p:cNvSpPr txBox="1"/>
          <p:nvPr/>
        </p:nvSpPr>
        <p:spPr>
          <a:xfrm>
            <a:off x="2200856" y="8413513"/>
            <a:ext cx="2557110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Suppl. Fig. </a:t>
            </a:r>
            <a:r>
              <a:rPr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kumimoji="1" lang="ja-JP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63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18</Words>
  <Application>Microsoft Office PowerPoint</Application>
  <PresentationFormat>画面に合わせる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Ichinose Kunihiro</dc:creator>
  <cp:lastModifiedBy>Ichinose Kunihiro</cp:lastModifiedBy>
  <cp:revision>5</cp:revision>
  <dcterms:created xsi:type="dcterms:W3CDTF">2020-04-18T06:29:04Z</dcterms:created>
  <dcterms:modified xsi:type="dcterms:W3CDTF">2020-05-13T13:08:35Z</dcterms:modified>
</cp:coreProperties>
</file>