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306" r:id="rId3"/>
    <p:sldId id="297" r:id="rId4"/>
    <p:sldId id="270" r:id="rId5"/>
    <p:sldId id="275" r:id="rId6"/>
    <p:sldId id="304" r:id="rId7"/>
    <p:sldId id="276" r:id="rId8"/>
    <p:sldId id="283" r:id="rId9"/>
    <p:sldId id="298" r:id="rId10"/>
    <p:sldId id="301" r:id="rId11"/>
    <p:sldId id="309" r:id="rId12"/>
  </p:sldIdLst>
  <p:sldSz cx="7200900" cy="990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ua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19D"/>
    <a:srgbClr val="3399FF"/>
    <a:srgbClr val="FF66FF"/>
    <a:srgbClr val="558ED5"/>
    <a:srgbClr val="99FF99"/>
    <a:srgbClr val="0033CC"/>
    <a:srgbClr val="0000FF"/>
    <a:srgbClr val="336600"/>
    <a:srgbClr val="99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7" autoAdjust="0"/>
    <p:restoredTop sz="96266" autoAdjust="0"/>
  </p:normalViewPr>
  <p:slideViewPr>
    <p:cSldViewPr>
      <p:cViewPr varScale="1">
        <p:scale>
          <a:sx n="121" d="100"/>
          <a:sy n="121" d="100"/>
        </p:scale>
        <p:origin x="72" y="1656"/>
      </p:cViewPr>
      <p:guideLst>
        <p:guide orient="horz" pos="3120"/>
        <p:guide pos="2268"/>
      </p:guideLst>
    </p:cSldViewPr>
  </p:slideViewPr>
  <p:notesTextViewPr>
    <p:cViewPr>
      <p:scale>
        <a:sx n="100" d="100"/>
        <a:sy n="100" d="100"/>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259413027916964E-2"/>
          <c:y val="3.3364708801699637E-2"/>
          <c:w val="0.45688837986160818"/>
          <c:h val="0.91657367631392117"/>
        </c:manualLayout>
      </c:layout>
      <c:pieChart>
        <c:varyColors val="1"/>
        <c:ser>
          <c:idx val="0"/>
          <c:order val="0"/>
          <c:spPr>
            <a:ln w="19050">
              <a:solidFill>
                <a:schemeClr val="tx1">
                  <a:lumMod val="95000"/>
                  <a:lumOff val="5000"/>
                </a:schemeClr>
              </a:solidFill>
            </a:ln>
          </c:spPr>
          <c:dPt>
            <c:idx val="1"/>
            <c:bubble3D val="0"/>
            <c:extLst>
              <c:ext xmlns:c16="http://schemas.microsoft.com/office/drawing/2014/chart" uri="{C3380CC4-5D6E-409C-BE32-E72D297353CC}">
                <c16:uniqueId val="{00000000-4834-4A71-B73B-895530153A68}"/>
              </c:ext>
            </c:extLst>
          </c:dPt>
          <c:cat>
            <c:strRef>
              <c:f>Sheet1!$H$15:$H$16</c:f>
              <c:strCache>
                <c:ptCount val="2"/>
                <c:pt idx="0">
                  <c:v>Paternal (4.1%)</c:v>
                </c:pt>
                <c:pt idx="1">
                  <c:v>Maternal (95.9%)</c:v>
                </c:pt>
              </c:strCache>
            </c:strRef>
          </c:cat>
          <c:val>
            <c:numRef>
              <c:f>Sheet1!$I$15:$I$16</c:f>
              <c:numCache>
                <c:formatCode>General</c:formatCode>
                <c:ptCount val="2"/>
                <c:pt idx="0">
                  <c:v>4.0866666666666669E-2</c:v>
                </c:pt>
                <c:pt idx="1">
                  <c:v>0.95913333333333339</c:v>
                </c:pt>
              </c:numCache>
            </c:numRef>
          </c:val>
          <c:extLst>
            <c:ext xmlns:c16="http://schemas.microsoft.com/office/drawing/2014/chart" uri="{C3380CC4-5D6E-409C-BE32-E72D297353CC}">
              <c16:uniqueId val="{00000001-4834-4A71-B73B-895530153A68}"/>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8214615384615384"/>
          <c:y val="0.43096961805555556"/>
          <c:w val="0.49098658896453606"/>
          <c:h val="0.36148437500000002"/>
        </c:manualLayout>
      </c:layout>
      <c:overlay val="0"/>
      <c:txPr>
        <a:bodyPr/>
        <a:lstStyle/>
        <a:p>
          <a:pPr>
            <a:defRPr>
              <a:latin typeface="Arial" pitchFamily="34" charset="0"/>
              <a:cs typeface="Arial" pitchFamily="34" charset="0"/>
            </a:defRPr>
          </a:pPr>
          <a:endParaRPr lang="zh-CN"/>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948717948717938E-3"/>
          <c:y val="4.1270833333333333E-2"/>
          <c:w val="0.44721880341880338"/>
          <c:h val="0.90841319444444435"/>
        </c:manualLayout>
      </c:layout>
      <c:pieChart>
        <c:varyColors val="1"/>
        <c:ser>
          <c:idx val="0"/>
          <c:order val="0"/>
          <c:spPr>
            <a:ln w="19050">
              <a:solidFill>
                <a:schemeClr val="tx1">
                  <a:lumMod val="95000"/>
                  <a:lumOff val="5000"/>
                </a:schemeClr>
              </a:solidFill>
            </a:ln>
          </c:spPr>
          <c:cat>
            <c:strRef>
              <c:f>Sheet1!$H$18:$H$19</c:f>
              <c:strCache>
                <c:ptCount val="2"/>
                <c:pt idx="0">
                  <c:v>Paternal (1.4%)</c:v>
                </c:pt>
                <c:pt idx="1">
                  <c:v>Maternal (98.6%)</c:v>
                </c:pt>
              </c:strCache>
            </c:strRef>
          </c:cat>
          <c:val>
            <c:numRef>
              <c:f>Sheet1!$I$18:$I$19</c:f>
              <c:numCache>
                <c:formatCode>General</c:formatCode>
                <c:ptCount val="2"/>
                <c:pt idx="0">
                  <c:v>1.4433333333333333E-2</c:v>
                </c:pt>
                <c:pt idx="1">
                  <c:v>0.9855666666666667</c:v>
                </c:pt>
              </c:numCache>
            </c:numRef>
          </c:val>
          <c:extLst>
            <c:ext xmlns:c16="http://schemas.microsoft.com/office/drawing/2014/chart" uri="{C3380CC4-5D6E-409C-BE32-E72D297353CC}">
              <c16:uniqueId val="{00000000-B658-4EE7-B6E8-EF5EBBD503F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6857692307692306"/>
          <c:y val="0.44281336805555549"/>
          <c:w val="0.48071841704718415"/>
          <c:h val="0.35068923611111114"/>
        </c:manualLayout>
      </c:layout>
      <c:overlay val="0"/>
      <c:txPr>
        <a:bodyPr/>
        <a:lstStyle/>
        <a:p>
          <a:pPr>
            <a:defRPr>
              <a:latin typeface="Arial" pitchFamily="34" charset="0"/>
              <a:cs typeface="Arial" pitchFamily="34" charset="0"/>
            </a:defRPr>
          </a:pPr>
          <a:endParaRPr lang="zh-CN"/>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2A5E0-6862-4FCB-9A48-7962F6F32200}" type="datetimeFigureOut">
              <a:rPr lang="en-US" smtClean="0"/>
              <a:t>5/9/2023</a:t>
            </a:fld>
            <a:endParaRPr lang="en-US" dirty="0"/>
          </a:p>
        </p:txBody>
      </p:sp>
      <p:sp>
        <p:nvSpPr>
          <p:cNvPr id="4" name="Slide Image Placeholder 3"/>
          <p:cNvSpPr>
            <a:spLocks noGrp="1" noRot="1" noChangeAspect="1"/>
          </p:cNvSpPr>
          <p:nvPr>
            <p:ph type="sldImg" idx="2"/>
          </p:nvPr>
        </p:nvSpPr>
        <p:spPr>
          <a:xfrm>
            <a:off x="2182813" y="685800"/>
            <a:ext cx="24923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6B62F-BF09-4DEC-8F11-9FF597A92E6C}" type="slidenum">
              <a:rPr lang="en-US" smtClean="0"/>
              <a:t>‹#›</a:t>
            </a:fld>
            <a:endParaRPr lang="en-US" dirty="0"/>
          </a:p>
        </p:txBody>
      </p:sp>
    </p:spTree>
    <p:extLst>
      <p:ext uri="{BB962C8B-B14F-4D97-AF65-F5344CB8AC3E}">
        <p14:creationId xmlns:p14="http://schemas.microsoft.com/office/powerpoint/2010/main" val="133616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1</a:t>
            </a:fld>
            <a:endParaRPr lang="en-US" dirty="0"/>
          </a:p>
        </p:txBody>
      </p:sp>
    </p:spTree>
    <p:extLst>
      <p:ext uri="{BB962C8B-B14F-4D97-AF65-F5344CB8AC3E}">
        <p14:creationId xmlns:p14="http://schemas.microsoft.com/office/powerpoint/2010/main" val="354536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2</a:t>
            </a:fld>
            <a:endParaRPr lang="en-US" dirty="0"/>
          </a:p>
        </p:txBody>
      </p:sp>
    </p:spTree>
    <p:extLst>
      <p:ext uri="{BB962C8B-B14F-4D97-AF65-F5344CB8AC3E}">
        <p14:creationId xmlns:p14="http://schemas.microsoft.com/office/powerpoint/2010/main" val="19295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3</a:t>
            </a:fld>
            <a:endParaRPr lang="en-US" dirty="0"/>
          </a:p>
        </p:txBody>
      </p:sp>
    </p:spTree>
    <p:extLst>
      <p:ext uri="{BB962C8B-B14F-4D97-AF65-F5344CB8AC3E}">
        <p14:creationId xmlns:p14="http://schemas.microsoft.com/office/powerpoint/2010/main" val="189134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4</a:t>
            </a:fld>
            <a:endParaRPr lang="en-US" dirty="0"/>
          </a:p>
        </p:txBody>
      </p:sp>
    </p:spTree>
    <p:extLst>
      <p:ext uri="{BB962C8B-B14F-4D97-AF65-F5344CB8AC3E}">
        <p14:creationId xmlns:p14="http://schemas.microsoft.com/office/powerpoint/2010/main" val="275778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5</a:t>
            </a:fld>
            <a:endParaRPr lang="en-US" dirty="0"/>
          </a:p>
        </p:txBody>
      </p:sp>
    </p:spTree>
    <p:extLst>
      <p:ext uri="{BB962C8B-B14F-4D97-AF65-F5344CB8AC3E}">
        <p14:creationId xmlns:p14="http://schemas.microsoft.com/office/powerpoint/2010/main" val="147780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8396B62F-BF09-4DEC-8F11-9FF597A92E6C}" type="slidenum">
              <a:rPr lang="en-US" smtClean="0"/>
              <a:t>9</a:t>
            </a:fld>
            <a:endParaRPr lang="en-US" dirty="0"/>
          </a:p>
        </p:txBody>
      </p:sp>
    </p:spTree>
    <p:extLst>
      <p:ext uri="{BB962C8B-B14F-4D97-AF65-F5344CB8AC3E}">
        <p14:creationId xmlns:p14="http://schemas.microsoft.com/office/powerpoint/2010/main" val="361376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10</a:t>
            </a:fld>
            <a:endParaRPr lang="en-US" dirty="0"/>
          </a:p>
        </p:txBody>
      </p:sp>
    </p:spTree>
    <p:extLst>
      <p:ext uri="{BB962C8B-B14F-4D97-AF65-F5344CB8AC3E}">
        <p14:creationId xmlns:p14="http://schemas.microsoft.com/office/powerpoint/2010/main" val="423778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396B62F-BF09-4DEC-8F11-9FF597A92E6C}" type="slidenum">
              <a:rPr lang="en-US" smtClean="0"/>
              <a:t>11</a:t>
            </a:fld>
            <a:endParaRPr lang="en-US" dirty="0"/>
          </a:p>
        </p:txBody>
      </p:sp>
    </p:spTree>
    <p:extLst>
      <p:ext uri="{BB962C8B-B14F-4D97-AF65-F5344CB8AC3E}">
        <p14:creationId xmlns:p14="http://schemas.microsoft.com/office/powerpoint/2010/main" val="4241911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69" y="3077284"/>
            <a:ext cx="6120765" cy="2123369"/>
          </a:xfrm>
        </p:spPr>
        <p:txBody>
          <a:bodyPr/>
          <a:lstStyle/>
          <a:p>
            <a:r>
              <a:rPr lang="en-US"/>
              <a:t>Click to edit Master title style</a:t>
            </a:r>
          </a:p>
        </p:txBody>
      </p:sp>
      <p:sp>
        <p:nvSpPr>
          <p:cNvPr id="3" name="Subtitle 2"/>
          <p:cNvSpPr>
            <a:spLocks noGrp="1"/>
          </p:cNvSpPr>
          <p:nvPr>
            <p:ph type="subTitle" idx="1"/>
          </p:nvPr>
        </p:nvSpPr>
        <p:spPr>
          <a:xfrm>
            <a:off x="1080135" y="5613402"/>
            <a:ext cx="504063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20653" y="396702"/>
            <a:ext cx="1620203" cy="84522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0046" y="396702"/>
            <a:ext cx="4740593"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8821" y="6365523"/>
            <a:ext cx="6120765" cy="196744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68821" y="4198588"/>
            <a:ext cx="6120765"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45" y="2311401"/>
            <a:ext cx="3180398"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60457" y="2311401"/>
            <a:ext cx="3180398"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045" y="2217387"/>
            <a:ext cx="3181648"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0045" y="3141486"/>
            <a:ext cx="318164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57958" y="2217387"/>
            <a:ext cx="3182898"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657958" y="3141486"/>
            <a:ext cx="3182898"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394407"/>
            <a:ext cx="2369046" cy="167851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15352" y="394408"/>
            <a:ext cx="402550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0046" y="2072923"/>
            <a:ext cx="2369046"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1427" y="6934200"/>
            <a:ext cx="4320540" cy="81862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11427" y="885119"/>
            <a:ext cx="432054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11427" y="7752822"/>
            <a:ext cx="432054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45" y="396699"/>
            <a:ext cx="648081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0045" y="2311401"/>
            <a:ext cx="648081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0045" y="9181397"/>
            <a:ext cx="168021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5/9/2023</a:t>
            </a:fld>
            <a:endParaRPr lang="en-US" dirty="0"/>
          </a:p>
        </p:txBody>
      </p:sp>
      <p:sp>
        <p:nvSpPr>
          <p:cNvPr id="5" name="Footer Placeholder 4"/>
          <p:cNvSpPr>
            <a:spLocks noGrp="1"/>
          </p:cNvSpPr>
          <p:nvPr>
            <p:ph type="ftr" sz="quarter" idx="3"/>
          </p:nvPr>
        </p:nvSpPr>
        <p:spPr>
          <a:xfrm>
            <a:off x="2460309" y="9181397"/>
            <a:ext cx="2280285"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160645" y="9181397"/>
            <a:ext cx="168021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2.png"/><Relationship Id="rId7"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5.png"/><Relationship Id="rId3" Type="http://schemas.openxmlformats.org/officeDocument/2006/relationships/image" Target="../media/image116.png"/><Relationship Id="rId7" Type="http://schemas.openxmlformats.org/officeDocument/2006/relationships/image" Target="../media/image120.png"/><Relationship Id="rId12" Type="http://schemas.openxmlformats.org/officeDocument/2006/relationships/image" Target="../media/image1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5" Type="http://schemas.openxmlformats.org/officeDocument/2006/relationships/image" Target="../media/image127.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 Id="rId14" Type="http://schemas.openxmlformats.org/officeDocument/2006/relationships/image" Target="../media/image126.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2.png"/></Relationships>
</file>

<file path=ppt/slides/_rels/slide8.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s>
</file>

<file path=ppt/slides/_rels/slide9.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31233" y="8139096"/>
            <a:ext cx="7164000" cy="1754326"/>
          </a:xfrm>
          <a:prstGeom prst="rect">
            <a:avLst/>
          </a:prstGeom>
          <a:noFill/>
        </p:spPr>
        <p:txBody>
          <a:bodyPr wrap="square" rtlCol="0">
            <a:spAutoFit/>
          </a:bodyPr>
          <a:lstStyle/>
          <a:p>
            <a:r>
              <a:rPr lang="en-US" altLang="zh-CN" sz="1200" b="1" dirty="0">
                <a:cs typeface="Arial" pitchFamily="34" charset="0"/>
              </a:rPr>
              <a:t>Extended Data Figure 1. </a:t>
            </a:r>
            <a:r>
              <a:rPr lang="en-US" sz="1200" b="1" dirty="0"/>
              <a:t>DNA </a:t>
            </a:r>
            <a:r>
              <a:rPr lang="en-US" sz="1200" b="1" dirty="0" err="1"/>
              <a:t>methylomes</a:t>
            </a:r>
            <a:r>
              <a:rPr lang="en-US" sz="1200" b="1" dirty="0"/>
              <a:t> of inbred and/or hybrid rice gametes, zygotes, and globular embryos</a:t>
            </a:r>
            <a:r>
              <a:rPr lang="en-US" sz="1200" dirty="0"/>
              <a:t>.</a:t>
            </a:r>
            <a:r>
              <a:rPr lang="en-US" altLang="zh-CN" sz="1200" b="1" dirty="0">
                <a:cs typeface="Arial" pitchFamily="34" charset="0"/>
              </a:rPr>
              <a:t> (a) </a:t>
            </a:r>
            <a:r>
              <a:rPr lang="en-US" altLang="zh-CN" sz="1200" dirty="0">
                <a:cs typeface="Arial" pitchFamily="34" charset="0"/>
              </a:rPr>
              <a:t>PCA analysis of DNA </a:t>
            </a:r>
            <a:r>
              <a:rPr lang="en-US" altLang="zh-CN" sz="1200" dirty="0" err="1">
                <a:cs typeface="Arial" pitchFamily="34" charset="0"/>
              </a:rPr>
              <a:t>methylomes</a:t>
            </a:r>
            <a:r>
              <a:rPr lang="en-US" altLang="zh-CN" sz="1200" dirty="0">
                <a:cs typeface="Arial" pitchFamily="34" charset="0"/>
              </a:rPr>
              <a:t> of gametes, zygotes and globular embryos (GE) of MH63 and ZS97 inbred and hybrid lines. Different rice varieties are denoted by colors, different cell-types by shapes.</a:t>
            </a:r>
            <a:r>
              <a:rPr lang="en-US" altLang="zh-CN" sz="1200" b="1" dirty="0">
                <a:cs typeface="Arial" pitchFamily="34" charset="0"/>
              </a:rPr>
              <a:t> (b) </a:t>
            </a:r>
            <a:r>
              <a:rPr lang="en-US" altLang="zh-CN" sz="1200" dirty="0">
                <a:cs typeface="Arial" pitchFamily="34" charset="0"/>
              </a:rPr>
              <a:t>Density plot of methylation difference at 50-bp windows between sperm and egg of MH63 [MH (E  </a:t>
            </a:r>
            <a:r>
              <a:rPr lang="en-US" sz="1200" dirty="0">
                <a:cs typeface="Arial" pitchFamily="34" charset="0"/>
              </a:rPr>
              <a:t>̶  </a:t>
            </a:r>
            <a:r>
              <a:rPr lang="en-US" altLang="zh-CN" sz="1200" dirty="0">
                <a:cs typeface="Arial" pitchFamily="34" charset="0"/>
              </a:rPr>
              <a:t>S ),upper panel] and ZS97 [ZS (E  </a:t>
            </a:r>
            <a:r>
              <a:rPr lang="en-US" sz="1200" dirty="0">
                <a:cs typeface="Arial" pitchFamily="34" charset="0"/>
              </a:rPr>
              <a:t>̶  </a:t>
            </a:r>
            <a:r>
              <a:rPr lang="en-US" altLang="zh-CN" sz="1200" dirty="0">
                <a:cs typeface="Arial" pitchFamily="34" charset="0"/>
              </a:rPr>
              <a:t>S ), lower panel]; </a:t>
            </a:r>
            <a:r>
              <a:rPr lang="en-US" altLang="zh-CN" sz="1200" b="1" dirty="0">
                <a:cs typeface="Arial" pitchFamily="34" charset="0"/>
              </a:rPr>
              <a:t>(c) </a:t>
            </a:r>
            <a:r>
              <a:rPr lang="en-US" altLang="zh-CN" sz="1200" dirty="0">
                <a:cs typeface="Arial" pitchFamily="34" charset="0"/>
              </a:rPr>
              <a:t>methylation levels between MH63 egg and ZS97 sperm [MH (E)  </a:t>
            </a:r>
            <a:r>
              <a:rPr lang="en-US" sz="1200" dirty="0">
                <a:cs typeface="Arial" pitchFamily="34" charset="0"/>
              </a:rPr>
              <a:t>̶  </a:t>
            </a:r>
            <a:r>
              <a:rPr lang="en-US" altLang="zh-CN" sz="1200" dirty="0">
                <a:cs typeface="Arial" pitchFamily="34" charset="0"/>
              </a:rPr>
              <a:t>ZS (S), upper panel], and between ZS97 egg and MH63 sperm [ZS (E)  </a:t>
            </a:r>
            <a:r>
              <a:rPr lang="en-US" sz="1200" dirty="0">
                <a:cs typeface="Arial" pitchFamily="34" charset="0"/>
              </a:rPr>
              <a:t>̶  </a:t>
            </a:r>
            <a:r>
              <a:rPr lang="en-US" altLang="zh-CN" sz="1200" dirty="0">
                <a:cs typeface="Arial" pitchFamily="34" charset="0"/>
              </a:rPr>
              <a:t>MH (S), lower panel].</a:t>
            </a:r>
            <a:r>
              <a:rPr lang="en-US" altLang="zh-CN" sz="1200" b="1" dirty="0">
                <a:cs typeface="Arial" pitchFamily="34" charset="0"/>
              </a:rPr>
              <a:t> (d) </a:t>
            </a:r>
            <a:r>
              <a:rPr lang="en-US" altLang="zh-CN" sz="1200" dirty="0">
                <a:cs typeface="Arial" pitchFamily="34" charset="0"/>
              </a:rPr>
              <a:t>DMR numbers of 50-bp windows of egg versus sperm in MH63 and ZS97(upper, in the same genotypes; lower, between the 2 genotypes). DMRs in gene body, intergenic, TE-genes and TEs are indicated by red, blue, grey and white, respectively.</a:t>
            </a:r>
          </a:p>
        </p:txBody>
      </p:sp>
      <p:grpSp>
        <p:nvGrpSpPr>
          <p:cNvPr id="70" name="Group 69"/>
          <p:cNvGrpSpPr/>
          <p:nvPr/>
        </p:nvGrpSpPr>
        <p:grpSpPr>
          <a:xfrm>
            <a:off x="95250" y="118646"/>
            <a:ext cx="7022324" cy="7777136"/>
            <a:chOff x="95250" y="118646"/>
            <a:chExt cx="7022324" cy="7777136"/>
          </a:xfrm>
        </p:grpSpPr>
        <p:sp>
          <p:nvSpPr>
            <p:cNvPr id="68" name="TextBox 67"/>
            <p:cNvSpPr txBox="1"/>
            <p:nvPr/>
          </p:nvSpPr>
          <p:spPr>
            <a:xfrm>
              <a:off x="95250" y="118646"/>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69" name="TextBox 68"/>
            <p:cNvSpPr txBox="1"/>
            <p:nvPr/>
          </p:nvSpPr>
          <p:spPr>
            <a:xfrm>
              <a:off x="95250" y="2255736"/>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sp>
          <p:nvSpPr>
            <p:cNvPr id="176" name="TextBox 175"/>
            <p:cNvSpPr txBox="1"/>
            <p:nvPr/>
          </p:nvSpPr>
          <p:spPr>
            <a:xfrm>
              <a:off x="3420708" y="2255736"/>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sp>
          <p:nvSpPr>
            <p:cNvPr id="177" name="TextBox 176"/>
            <p:cNvSpPr txBox="1"/>
            <p:nvPr/>
          </p:nvSpPr>
          <p:spPr>
            <a:xfrm>
              <a:off x="95250" y="4589236"/>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d</a:t>
              </a:r>
              <a:endParaRPr lang="en-US" sz="1600" b="1" dirty="0">
                <a:latin typeface="Arial" pitchFamily="34" charset="0"/>
                <a:cs typeface="Arial" pitchFamily="34" charset="0"/>
              </a:endParaRPr>
            </a:p>
          </p:txBody>
        </p:sp>
        <p:grpSp>
          <p:nvGrpSpPr>
            <p:cNvPr id="282" name="Group 281"/>
            <p:cNvGrpSpPr/>
            <p:nvPr/>
          </p:nvGrpSpPr>
          <p:grpSpPr>
            <a:xfrm>
              <a:off x="205574" y="173203"/>
              <a:ext cx="6912000" cy="2088000"/>
              <a:chOff x="256686" y="2033944"/>
              <a:chExt cx="7146617" cy="1854560"/>
            </a:xfrm>
          </p:grpSpPr>
          <p:grpSp>
            <p:nvGrpSpPr>
              <p:cNvPr id="283" name="Group 282"/>
              <p:cNvGrpSpPr/>
              <p:nvPr/>
            </p:nvGrpSpPr>
            <p:grpSpPr>
              <a:xfrm>
                <a:off x="256686" y="2081731"/>
                <a:ext cx="2220201" cy="1806773"/>
                <a:chOff x="256686" y="2081731"/>
                <a:chExt cx="2220201" cy="1806773"/>
              </a:xfrm>
            </p:grpSpPr>
            <p:sp>
              <p:nvSpPr>
                <p:cNvPr id="365" name="Rectangle 324"/>
                <p:cNvSpPr/>
                <p:nvPr/>
              </p:nvSpPr>
              <p:spPr>
                <a:xfrm rot="16200000">
                  <a:off x="-86517" y="2857270"/>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PC2 (32.53%)</a:t>
                  </a:r>
                </a:p>
              </p:txBody>
            </p:sp>
            <p:sp>
              <p:nvSpPr>
                <p:cNvPr id="366" name="Rectangle 323"/>
                <p:cNvSpPr/>
                <p:nvPr/>
              </p:nvSpPr>
              <p:spPr>
                <a:xfrm>
                  <a:off x="1124123" y="3726921"/>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PC1 (42.56%)</a:t>
                  </a:r>
                </a:p>
              </p:txBody>
            </p:sp>
            <p:grpSp>
              <p:nvGrpSpPr>
                <p:cNvPr id="367" name="Group 366"/>
                <p:cNvGrpSpPr/>
                <p:nvPr/>
              </p:nvGrpSpPr>
              <p:grpSpPr>
                <a:xfrm>
                  <a:off x="433118" y="2269796"/>
                  <a:ext cx="2043769" cy="1451187"/>
                  <a:chOff x="433118" y="2269796"/>
                  <a:chExt cx="2043769" cy="1451187"/>
                </a:xfrm>
              </p:grpSpPr>
              <p:sp>
                <p:nvSpPr>
                  <p:cNvPr id="369" name="Rectangle 322"/>
                  <p:cNvSpPr/>
                  <p:nvPr/>
                </p:nvSpPr>
                <p:spPr>
                  <a:xfrm>
                    <a:off x="1013210" y="3582484"/>
                    <a:ext cx="1311898" cy="138499"/>
                  </a:xfrm>
                  <a:prstGeom prst="rect">
                    <a:avLst/>
                  </a:prstGeom>
                </p:spPr>
                <p:txBody>
                  <a:bodyPr wrap="none" lIns="0" tIns="0" rIns="0" bIns="0">
                    <a:spAutoFit/>
                  </a:bodyPr>
                  <a:lstStyle/>
                  <a:p>
                    <a:pPr marL="0">
                      <a:tabLst>
                        <a:tab pos="580768" algn="l"/>
                        <a:tab pos="1108473" algn="l"/>
                      </a:tabLst>
                    </a:pPr>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	  0	 20</a:t>
                    </a:r>
                  </a:p>
                </p:txBody>
              </p:sp>
              <p:grpSp>
                <p:nvGrpSpPr>
                  <p:cNvPr id="370" name="Group 369"/>
                  <p:cNvGrpSpPr/>
                  <p:nvPr/>
                </p:nvGrpSpPr>
                <p:grpSpPr>
                  <a:xfrm>
                    <a:off x="433118" y="2359156"/>
                    <a:ext cx="195566" cy="1182567"/>
                    <a:chOff x="151649" y="402787"/>
                    <a:chExt cx="195566" cy="1182567"/>
                  </a:xfrm>
                </p:grpSpPr>
                <p:sp>
                  <p:nvSpPr>
                    <p:cNvPr id="383" name="Rectangle 316"/>
                    <p:cNvSpPr/>
                    <p:nvPr/>
                  </p:nvSpPr>
                  <p:spPr>
                    <a:xfrm>
                      <a:off x="151649" y="1446855"/>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−30</a:t>
                      </a:r>
                    </a:p>
                  </p:txBody>
                </p:sp>
                <p:sp>
                  <p:nvSpPr>
                    <p:cNvPr id="384" name="Rectangle 317"/>
                    <p:cNvSpPr/>
                    <p:nvPr/>
                  </p:nvSpPr>
                  <p:spPr>
                    <a:xfrm>
                      <a:off x="151649" y="1238041"/>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a:t>
                      </a:r>
                    </a:p>
                  </p:txBody>
                </p:sp>
                <p:sp>
                  <p:nvSpPr>
                    <p:cNvPr id="385" name="Rectangle 318"/>
                    <p:cNvSpPr/>
                    <p:nvPr/>
                  </p:nvSpPr>
                  <p:spPr>
                    <a:xfrm>
                      <a:off x="151649" y="1029228"/>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−10</a:t>
                      </a:r>
                    </a:p>
                  </p:txBody>
                </p:sp>
                <p:sp>
                  <p:nvSpPr>
                    <p:cNvPr id="386" name="Rectangle 320"/>
                    <p:cNvSpPr/>
                    <p:nvPr/>
                  </p:nvSpPr>
                  <p:spPr>
                    <a:xfrm>
                      <a:off x="217140" y="611600"/>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10</a:t>
                      </a:r>
                    </a:p>
                  </p:txBody>
                </p:sp>
                <p:sp>
                  <p:nvSpPr>
                    <p:cNvPr id="387" name="Rectangle 321"/>
                    <p:cNvSpPr/>
                    <p:nvPr/>
                  </p:nvSpPr>
                  <p:spPr>
                    <a:xfrm>
                      <a:off x="217140" y="402787"/>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a:t>
                      </a:r>
                    </a:p>
                  </p:txBody>
                </p:sp>
                <p:sp>
                  <p:nvSpPr>
                    <p:cNvPr id="388" name="Rectangle 319"/>
                    <p:cNvSpPr/>
                    <p:nvPr/>
                  </p:nvSpPr>
                  <p:spPr>
                    <a:xfrm>
                      <a:off x="252036" y="836966"/>
                      <a:ext cx="6412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0</a:t>
                      </a:r>
                    </a:p>
                  </p:txBody>
                </p:sp>
              </p:grpSp>
              <p:pic>
                <p:nvPicPr>
                  <p:cNvPr id="37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62" y="2302742"/>
                    <a:ext cx="17430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2" name="Group 371"/>
                  <p:cNvGrpSpPr/>
                  <p:nvPr/>
                </p:nvGrpSpPr>
                <p:grpSpPr>
                  <a:xfrm>
                    <a:off x="639124" y="2269796"/>
                    <a:ext cx="1837763" cy="1294874"/>
                    <a:chOff x="339372" y="308448"/>
                    <a:chExt cx="1837763" cy="1294874"/>
                  </a:xfrm>
                </p:grpSpPr>
                <p:sp>
                  <p:nvSpPr>
                    <p:cNvPr id="373" name="文本框 12">
                      <a:extLst>
                        <a:ext uri="{FF2B5EF4-FFF2-40B4-BE49-F238E27FC236}">
                          <a16:creationId xmlns:a16="http://schemas.microsoft.com/office/drawing/2014/main" id="{6BE95F9B-D957-79D2-968F-AC56DA0FC17C}"/>
                        </a:ext>
                      </a:extLst>
                    </p:cNvPr>
                    <p:cNvSpPr txBox="1"/>
                    <p:nvPr/>
                  </p:nvSpPr>
                  <p:spPr>
                    <a:xfrm>
                      <a:off x="1726417" y="1387878"/>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ZS-S</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74" name="文本框 9">
                      <a:extLst>
                        <a:ext uri="{FF2B5EF4-FFF2-40B4-BE49-F238E27FC236}">
                          <a16:creationId xmlns:a16="http://schemas.microsoft.com/office/drawing/2014/main" id="{C0A27A9E-CE22-5374-901D-F86C36BBF54A}"/>
                        </a:ext>
                      </a:extLst>
                    </p:cNvPr>
                    <p:cNvSpPr txBox="1"/>
                    <p:nvPr/>
                  </p:nvSpPr>
                  <p:spPr>
                    <a:xfrm>
                      <a:off x="1338773" y="1245118"/>
                      <a:ext cx="412292"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ZS-Z</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75" name="文本框 8">
                      <a:extLst>
                        <a:ext uri="{FF2B5EF4-FFF2-40B4-BE49-F238E27FC236}">
                          <a16:creationId xmlns:a16="http://schemas.microsoft.com/office/drawing/2014/main" id="{140DCF43-9C26-0487-2A00-D16D915511AA}"/>
                        </a:ext>
                      </a:extLst>
                    </p:cNvPr>
                    <p:cNvSpPr txBox="1"/>
                    <p:nvPr/>
                  </p:nvSpPr>
                  <p:spPr>
                    <a:xfrm>
                      <a:off x="1459224" y="1100855"/>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ZS-E</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76" name="文本框 7">
                      <a:extLst>
                        <a:ext uri="{FF2B5EF4-FFF2-40B4-BE49-F238E27FC236}">
                          <a16:creationId xmlns:a16="http://schemas.microsoft.com/office/drawing/2014/main" id="{61C6B105-A172-A4FD-1B64-54E8CACC279E}"/>
                        </a:ext>
                      </a:extLst>
                    </p:cNvPr>
                    <p:cNvSpPr txBox="1"/>
                    <p:nvPr/>
                  </p:nvSpPr>
                  <p:spPr>
                    <a:xfrm>
                      <a:off x="1565079" y="620532"/>
                      <a:ext cx="482384" cy="201795"/>
                    </a:xfrm>
                    <a:prstGeom prst="rect">
                      <a:avLst/>
                    </a:prstGeom>
                    <a:noFill/>
                  </p:spPr>
                  <p:txBody>
                    <a:bodyPr wrap="square" rtlCol="0">
                      <a:spAutoFit/>
                    </a:bodyPr>
                    <a:lstStyle/>
                    <a:p>
                      <a:r>
                        <a:rPr lang="en-US" altLang="zh-CN" sz="800" dirty="0">
                          <a:solidFill>
                            <a:srgbClr val="4988B9"/>
                          </a:solidFill>
                          <a:latin typeface="Arial" panose="020B0604020202020204" pitchFamily="34" charset="0"/>
                          <a:cs typeface="Arial" panose="020B0604020202020204" pitchFamily="34" charset="0"/>
                        </a:rPr>
                        <a:t>SY-Z</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77" name="文本框 5">
                      <a:extLst>
                        <a:ext uri="{FF2B5EF4-FFF2-40B4-BE49-F238E27FC236}">
                          <a16:creationId xmlns:a16="http://schemas.microsoft.com/office/drawing/2014/main" id="{82228DD0-B4E0-41CF-6824-3DDC68FE25F7}"/>
                        </a:ext>
                      </a:extLst>
                    </p:cNvPr>
                    <p:cNvSpPr txBox="1"/>
                    <p:nvPr/>
                  </p:nvSpPr>
                  <p:spPr>
                    <a:xfrm>
                      <a:off x="1671868" y="392846"/>
                      <a:ext cx="505267" cy="215444"/>
                    </a:xfrm>
                    <a:prstGeom prst="rect">
                      <a:avLst/>
                    </a:prstGeom>
                    <a:noFill/>
                  </p:spPr>
                  <p:txBody>
                    <a:bodyPr wrap="none" rtlCol="0">
                      <a:spAutoFit/>
                    </a:bodyPr>
                    <a:lstStyle/>
                    <a:p>
                      <a:r>
                        <a:rPr lang="en-US" altLang="zh-CN" sz="800" dirty="0">
                          <a:solidFill>
                            <a:srgbClr val="4988B9"/>
                          </a:solidFill>
                          <a:latin typeface="Arial" panose="020B0604020202020204" pitchFamily="34" charset="0"/>
                          <a:cs typeface="Arial" panose="020B0604020202020204" pitchFamily="34" charset="0"/>
                        </a:rPr>
                        <a:t>SY-GE</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78" name="文本框 6">
                      <a:extLst>
                        <a:ext uri="{FF2B5EF4-FFF2-40B4-BE49-F238E27FC236}">
                          <a16:creationId xmlns:a16="http://schemas.microsoft.com/office/drawing/2014/main" id="{F979CD70-547A-1AB9-42BE-BA60777250E9}"/>
                        </a:ext>
                      </a:extLst>
                    </p:cNvPr>
                    <p:cNvSpPr txBox="1"/>
                    <p:nvPr/>
                  </p:nvSpPr>
                  <p:spPr>
                    <a:xfrm>
                      <a:off x="1266786" y="308448"/>
                      <a:ext cx="514885"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MZ-GE</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79" name="文本框 4">
                      <a:extLst>
                        <a:ext uri="{FF2B5EF4-FFF2-40B4-BE49-F238E27FC236}">
                          <a16:creationId xmlns:a16="http://schemas.microsoft.com/office/drawing/2014/main" id="{6951267C-0888-7298-2CCF-16652E074750}"/>
                        </a:ext>
                      </a:extLst>
                    </p:cNvPr>
                    <p:cNvSpPr txBox="1"/>
                    <p:nvPr/>
                  </p:nvSpPr>
                  <p:spPr>
                    <a:xfrm>
                      <a:off x="1140143" y="466420"/>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MH-S</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80" name="文本框 1">
                      <a:extLst>
                        <a:ext uri="{FF2B5EF4-FFF2-40B4-BE49-F238E27FC236}">
                          <a16:creationId xmlns:a16="http://schemas.microsoft.com/office/drawing/2014/main" id="{C7E7DAA2-647F-8AD7-B62A-81F804114ED4}"/>
                        </a:ext>
                      </a:extLst>
                    </p:cNvPr>
                    <p:cNvSpPr txBox="1"/>
                    <p:nvPr/>
                  </p:nvSpPr>
                  <p:spPr>
                    <a:xfrm>
                      <a:off x="762697" y="660002"/>
                      <a:ext cx="428322"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MZ-Z</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81" name="文本框 2">
                      <a:extLst>
                        <a:ext uri="{FF2B5EF4-FFF2-40B4-BE49-F238E27FC236}">
                          <a16:creationId xmlns:a16="http://schemas.microsoft.com/office/drawing/2014/main" id="{DB4E2D67-DC8E-D57E-7803-ACA7DB065043}"/>
                        </a:ext>
                      </a:extLst>
                    </p:cNvPr>
                    <p:cNvSpPr txBox="1"/>
                    <p:nvPr/>
                  </p:nvSpPr>
                  <p:spPr>
                    <a:xfrm>
                      <a:off x="586006" y="866431"/>
                      <a:ext cx="439544"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MH-Z</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82" name="文本框 3">
                      <a:extLst>
                        <a:ext uri="{FF2B5EF4-FFF2-40B4-BE49-F238E27FC236}">
                          <a16:creationId xmlns:a16="http://schemas.microsoft.com/office/drawing/2014/main" id="{083D3982-FAB2-442E-F8B3-97F70F554A2A}"/>
                        </a:ext>
                      </a:extLst>
                    </p:cNvPr>
                    <p:cNvSpPr txBox="1"/>
                    <p:nvPr/>
                  </p:nvSpPr>
                  <p:spPr>
                    <a:xfrm>
                      <a:off x="339372" y="1011106"/>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MH-E</a:t>
                      </a:r>
                      <a:endParaRPr lang="zh-CN" altLang="en-US" sz="800" dirty="0">
                        <a:solidFill>
                          <a:srgbClr val="6CA161"/>
                        </a:solidFill>
                        <a:latin typeface="Arial" panose="020B0604020202020204" pitchFamily="34" charset="0"/>
                        <a:cs typeface="Arial" panose="020B0604020202020204" pitchFamily="34" charset="0"/>
                      </a:endParaRPr>
                    </a:p>
                  </p:txBody>
                </p:sp>
              </p:grpSp>
            </p:grpSp>
            <p:sp>
              <p:nvSpPr>
                <p:cNvPr id="368" name="Rectangle 325"/>
                <p:cNvSpPr/>
                <p:nvPr/>
              </p:nvSpPr>
              <p:spPr>
                <a:xfrm>
                  <a:off x="1352276" y="2081731"/>
                  <a:ext cx="359073" cy="184666"/>
                </a:xfrm>
                <a:prstGeom prst="rect">
                  <a:avLst/>
                </a:prstGeom>
              </p:spPr>
              <p:txBody>
                <a:bodyPr wrap="none" lIns="0" tIns="0" rIns="0" bIns="0">
                  <a:spAutoFit/>
                </a:bodyPr>
                <a:lstStyle/>
                <a:p>
                  <a:pPr marL="0"/>
                  <a:r>
                    <a:rPr lang="en-US" sz="1200" b="0" i="0" spc="0" baseline="0" dirty="0">
                      <a:latin typeface="Arial" panose="020B0604020202020204" pitchFamily="34" charset="0"/>
                      <a:cs typeface="Arial" panose="020B0604020202020204" pitchFamily="34" charset="0"/>
                    </a:rPr>
                    <a:t>mCG</a:t>
                  </a:r>
                </a:p>
              </p:txBody>
            </p:sp>
          </p:grpSp>
          <p:grpSp>
            <p:nvGrpSpPr>
              <p:cNvPr id="284" name="Group 283"/>
              <p:cNvGrpSpPr/>
              <p:nvPr/>
            </p:nvGrpSpPr>
            <p:grpSpPr>
              <a:xfrm>
                <a:off x="4695340" y="2081731"/>
                <a:ext cx="2133312" cy="1806773"/>
                <a:chOff x="4762660" y="2081731"/>
                <a:chExt cx="2133312" cy="1806773"/>
              </a:xfrm>
            </p:grpSpPr>
            <p:grpSp>
              <p:nvGrpSpPr>
                <p:cNvPr id="342" name="Group 341"/>
                <p:cNvGrpSpPr/>
                <p:nvPr/>
              </p:nvGrpSpPr>
              <p:grpSpPr>
                <a:xfrm>
                  <a:off x="4859579" y="2298118"/>
                  <a:ext cx="2036393" cy="1426114"/>
                  <a:chOff x="4859579" y="2298118"/>
                  <a:chExt cx="2036393" cy="1426114"/>
                </a:xfrm>
              </p:grpSpPr>
              <p:grpSp>
                <p:nvGrpSpPr>
                  <p:cNvPr id="346" name="Group 345"/>
                  <p:cNvGrpSpPr/>
                  <p:nvPr/>
                </p:nvGrpSpPr>
                <p:grpSpPr>
                  <a:xfrm>
                    <a:off x="4859579" y="2347198"/>
                    <a:ext cx="275022" cy="1086495"/>
                    <a:chOff x="4867851" y="380554"/>
                    <a:chExt cx="275022" cy="1086495"/>
                  </a:xfrm>
                </p:grpSpPr>
                <p:sp>
                  <p:nvSpPr>
                    <p:cNvPr id="361" name="Rectangle 345"/>
                    <p:cNvSpPr/>
                    <p:nvPr/>
                  </p:nvSpPr>
                  <p:spPr>
                    <a:xfrm>
                      <a:off x="5052704" y="1045483"/>
                      <a:ext cx="6412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0</a:t>
                      </a:r>
                    </a:p>
                  </p:txBody>
                </p:sp>
                <p:sp>
                  <p:nvSpPr>
                    <p:cNvPr id="362" name="Rectangle 346"/>
                    <p:cNvSpPr/>
                    <p:nvPr/>
                  </p:nvSpPr>
                  <p:spPr>
                    <a:xfrm>
                      <a:off x="5014633" y="714606"/>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10</a:t>
                      </a:r>
                    </a:p>
                  </p:txBody>
                </p:sp>
                <p:sp>
                  <p:nvSpPr>
                    <p:cNvPr id="363" name="Rectangle 347"/>
                    <p:cNvSpPr/>
                    <p:nvPr/>
                  </p:nvSpPr>
                  <p:spPr>
                    <a:xfrm>
                      <a:off x="5014633" y="380554"/>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a:t>
                      </a:r>
                    </a:p>
                  </p:txBody>
                </p:sp>
                <p:sp>
                  <p:nvSpPr>
                    <p:cNvPr id="364" name="Rectangle 363"/>
                    <p:cNvSpPr/>
                    <p:nvPr/>
                  </p:nvSpPr>
                  <p:spPr>
                    <a:xfrm>
                      <a:off x="4867851" y="1323716"/>
                      <a:ext cx="236095" cy="143333"/>
                    </a:xfrm>
                    <a:prstGeom prst="rect">
                      <a:avLst/>
                    </a:prstGeom>
                  </p:spPr>
                  <p:txBody>
                    <a:bodyPr wrap="none">
                      <a:spAutoFit/>
                    </a:bodyPr>
                    <a:lstStyle/>
                    <a:p>
                      <a:r>
                        <a:rPr lang="en-US" sz="900" dirty="0">
                          <a:solidFill>
                            <a:schemeClr val="tx1">
                              <a:lumMod val="85000"/>
                              <a:lumOff val="15000"/>
                            </a:schemeClr>
                          </a:solidFill>
                          <a:latin typeface="Arial" pitchFamily="34" charset="0"/>
                          <a:cs typeface="Arial" pitchFamily="34" charset="0"/>
                        </a:rPr>
                        <a:t>−10</a:t>
                      </a:r>
                    </a:p>
                  </p:txBody>
                </p:sp>
              </p:grpSp>
              <p:grpSp>
                <p:nvGrpSpPr>
                  <p:cNvPr id="347" name="Group 346"/>
                  <p:cNvGrpSpPr/>
                  <p:nvPr/>
                </p:nvGrpSpPr>
                <p:grpSpPr>
                  <a:xfrm>
                    <a:off x="5111827" y="2298118"/>
                    <a:ext cx="1784145" cy="1426114"/>
                    <a:chOff x="5111827" y="2298118"/>
                    <a:chExt cx="1784145" cy="1426114"/>
                  </a:xfrm>
                </p:grpSpPr>
                <p:sp>
                  <p:nvSpPr>
                    <p:cNvPr id="348" name="Rectangle 348"/>
                    <p:cNvSpPr/>
                    <p:nvPr/>
                  </p:nvSpPr>
                  <p:spPr>
                    <a:xfrm>
                      <a:off x="5643264" y="3585733"/>
                      <a:ext cx="1224053" cy="138499"/>
                    </a:xfrm>
                    <a:prstGeom prst="rect">
                      <a:avLst/>
                    </a:prstGeom>
                  </p:spPr>
                  <p:txBody>
                    <a:bodyPr wrap="none" lIns="0" tIns="0" rIns="0" bIns="0">
                      <a:spAutoFit/>
                    </a:bodyPr>
                    <a:lstStyle/>
                    <a:p>
                      <a:pPr marL="0">
                        <a:tabLst>
                          <a:tab pos="533781" algn="l"/>
                          <a:tab pos="1085041" algn="l"/>
                        </a:tabLst>
                      </a:pPr>
                      <a:r>
                        <a:rPr lang="en-US" sz="900" dirty="0">
                          <a:solidFill>
                            <a:schemeClr val="tx1">
                              <a:lumMod val="85000"/>
                              <a:lumOff val="15000"/>
                            </a:schemeClr>
                          </a:solidFill>
                          <a:latin typeface="Arial" panose="020B0604020202020204" pitchFamily="34" charset="0"/>
                          <a:cs typeface="Arial" panose="020B0604020202020204" pitchFamily="34" charset="0"/>
                        </a:rPr>
                        <a:t> </a:t>
                      </a:r>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0	20	40</a:t>
                      </a:r>
                    </a:p>
                  </p:txBody>
                </p:sp>
                <p:pic>
                  <p:nvPicPr>
                    <p:cNvPr id="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247" y="2298118"/>
                      <a:ext cx="17367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0" name="Group 349"/>
                    <p:cNvGrpSpPr/>
                    <p:nvPr/>
                  </p:nvGrpSpPr>
                  <p:grpSpPr>
                    <a:xfrm>
                      <a:off x="5111827" y="2305152"/>
                      <a:ext cx="1719586" cy="1304754"/>
                      <a:chOff x="4336283" y="356322"/>
                      <a:chExt cx="1719586" cy="1304754"/>
                    </a:xfrm>
                  </p:grpSpPr>
                  <p:sp>
                    <p:nvSpPr>
                      <p:cNvPr id="351" name="文本框 325">
                        <a:extLst>
                          <a:ext uri="{FF2B5EF4-FFF2-40B4-BE49-F238E27FC236}">
                            <a16:creationId xmlns:a16="http://schemas.microsoft.com/office/drawing/2014/main" id="{6D762877-65B6-10BF-6D2A-CC910941D6E8}"/>
                          </a:ext>
                        </a:extLst>
                      </p:cNvPr>
                      <p:cNvSpPr txBox="1"/>
                      <p:nvPr/>
                    </p:nvSpPr>
                    <p:spPr>
                      <a:xfrm>
                        <a:off x="4348645" y="1268445"/>
                        <a:ext cx="505267" cy="215444"/>
                      </a:xfrm>
                      <a:prstGeom prst="rect">
                        <a:avLst/>
                      </a:prstGeom>
                      <a:noFill/>
                    </p:spPr>
                    <p:txBody>
                      <a:bodyPr wrap="none" rtlCol="0">
                        <a:spAutoFit/>
                      </a:bodyPr>
                      <a:lstStyle/>
                      <a:p>
                        <a:r>
                          <a:rPr lang="en-US" altLang="zh-CN" sz="800" dirty="0">
                            <a:solidFill>
                              <a:srgbClr val="4988B9"/>
                            </a:solidFill>
                            <a:latin typeface="Arial" panose="020B0604020202020204" pitchFamily="34" charset="0"/>
                            <a:cs typeface="Arial" panose="020B0604020202020204" pitchFamily="34" charset="0"/>
                          </a:rPr>
                          <a:t>SY-GE</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52" name="文本框 30">
                        <a:extLst>
                          <a:ext uri="{FF2B5EF4-FFF2-40B4-BE49-F238E27FC236}">
                            <a16:creationId xmlns:a16="http://schemas.microsoft.com/office/drawing/2014/main" id="{0BC59DDE-A499-14F5-7465-32AA6A592B37}"/>
                          </a:ext>
                        </a:extLst>
                      </p:cNvPr>
                      <p:cNvSpPr txBox="1"/>
                      <p:nvPr/>
                    </p:nvSpPr>
                    <p:spPr>
                      <a:xfrm>
                        <a:off x="4391460" y="1087698"/>
                        <a:ext cx="514885"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MZ-GE</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53" name="文本框 97">
                        <a:extLst>
                          <a:ext uri="{FF2B5EF4-FFF2-40B4-BE49-F238E27FC236}">
                            <a16:creationId xmlns:a16="http://schemas.microsoft.com/office/drawing/2014/main" id="{EEC2A0ED-DCF0-C920-E1B8-40E230E6BE4C}"/>
                          </a:ext>
                        </a:extLst>
                      </p:cNvPr>
                      <p:cNvSpPr txBox="1"/>
                      <p:nvPr/>
                    </p:nvSpPr>
                    <p:spPr>
                      <a:xfrm>
                        <a:off x="4336283" y="1445632"/>
                        <a:ext cx="418704" cy="215444"/>
                      </a:xfrm>
                      <a:prstGeom prst="rect">
                        <a:avLst/>
                      </a:prstGeom>
                      <a:noFill/>
                    </p:spPr>
                    <p:txBody>
                      <a:bodyPr wrap="none" rtlCol="0">
                        <a:spAutoFit/>
                      </a:bodyPr>
                      <a:lstStyle/>
                      <a:p>
                        <a:r>
                          <a:rPr lang="en-US" altLang="zh-CN" sz="800" dirty="0">
                            <a:solidFill>
                              <a:srgbClr val="4988B9"/>
                            </a:solidFill>
                            <a:latin typeface="Arial" panose="020B0604020202020204" pitchFamily="34" charset="0"/>
                            <a:cs typeface="Arial" panose="020B0604020202020204" pitchFamily="34" charset="0"/>
                          </a:rPr>
                          <a:t>SY-Z</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54" name="文本框 26">
                        <a:extLst>
                          <a:ext uri="{FF2B5EF4-FFF2-40B4-BE49-F238E27FC236}">
                            <a16:creationId xmlns:a16="http://schemas.microsoft.com/office/drawing/2014/main" id="{D9E9A63D-A732-811F-EC53-36E83B87F92E}"/>
                          </a:ext>
                        </a:extLst>
                      </p:cNvPr>
                      <p:cNvSpPr txBox="1"/>
                      <p:nvPr/>
                    </p:nvSpPr>
                    <p:spPr>
                      <a:xfrm>
                        <a:off x="4733620" y="649812"/>
                        <a:ext cx="439544"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MH-Z</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55" name="文本框 27">
                        <a:extLst>
                          <a:ext uri="{FF2B5EF4-FFF2-40B4-BE49-F238E27FC236}">
                            <a16:creationId xmlns:a16="http://schemas.microsoft.com/office/drawing/2014/main" id="{2504D2D7-B018-1CD9-4464-FAD6ACC189B0}"/>
                          </a:ext>
                        </a:extLst>
                      </p:cNvPr>
                      <p:cNvSpPr txBox="1"/>
                      <p:nvPr/>
                    </p:nvSpPr>
                    <p:spPr>
                      <a:xfrm>
                        <a:off x="4824416" y="461275"/>
                        <a:ext cx="428322"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MZ-Z</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56" name="文本框 29">
                        <a:extLst>
                          <a:ext uri="{FF2B5EF4-FFF2-40B4-BE49-F238E27FC236}">
                            <a16:creationId xmlns:a16="http://schemas.microsoft.com/office/drawing/2014/main" id="{E30C7885-1F57-03FD-E9B1-70B0E3F58DEB}"/>
                          </a:ext>
                        </a:extLst>
                      </p:cNvPr>
                      <p:cNvSpPr txBox="1"/>
                      <p:nvPr/>
                    </p:nvSpPr>
                    <p:spPr>
                      <a:xfrm>
                        <a:off x="5119919" y="1320132"/>
                        <a:ext cx="412292"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ZS-Z</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57" name="文本框 28">
                        <a:extLst>
                          <a:ext uri="{FF2B5EF4-FFF2-40B4-BE49-F238E27FC236}">
                            <a16:creationId xmlns:a16="http://schemas.microsoft.com/office/drawing/2014/main" id="{E174039D-F88C-6736-9EE9-CA79278E5F44}"/>
                          </a:ext>
                        </a:extLst>
                      </p:cNvPr>
                      <p:cNvSpPr txBox="1"/>
                      <p:nvPr/>
                    </p:nvSpPr>
                    <p:spPr>
                      <a:xfrm>
                        <a:off x="4945955" y="1430810"/>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ZS-E</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58" name="文本框 95">
                        <a:extLst>
                          <a:ext uri="{FF2B5EF4-FFF2-40B4-BE49-F238E27FC236}">
                            <a16:creationId xmlns:a16="http://schemas.microsoft.com/office/drawing/2014/main" id="{2A3929DF-C210-5BE2-2ECC-290FCDCB0B80}"/>
                          </a:ext>
                        </a:extLst>
                      </p:cNvPr>
                      <p:cNvSpPr txBox="1"/>
                      <p:nvPr/>
                    </p:nvSpPr>
                    <p:spPr>
                      <a:xfrm>
                        <a:off x="4552383" y="901004"/>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MH-S</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59" name="文本框 96">
                        <a:extLst>
                          <a:ext uri="{FF2B5EF4-FFF2-40B4-BE49-F238E27FC236}">
                            <a16:creationId xmlns:a16="http://schemas.microsoft.com/office/drawing/2014/main" id="{44ED3FA8-C376-245C-8596-E9FC1D8DF869}"/>
                          </a:ext>
                        </a:extLst>
                      </p:cNvPr>
                      <p:cNvSpPr txBox="1"/>
                      <p:nvPr/>
                    </p:nvSpPr>
                    <p:spPr>
                      <a:xfrm>
                        <a:off x="5637165" y="966466"/>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ZS-S</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60" name="文本框 25">
                        <a:extLst>
                          <a:ext uri="{FF2B5EF4-FFF2-40B4-BE49-F238E27FC236}">
                            <a16:creationId xmlns:a16="http://schemas.microsoft.com/office/drawing/2014/main" id="{AEFE407C-3055-A393-B056-0D8E40AF6B76}"/>
                          </a:ext>
                        </a:extLst>
                      </p:cNvPr>
                      <p:cNvSpPr txBox="1"/>
                      <p:nvPr/>
                    </p:nvSpPr>
                    <p:spPr>
                      <a:xfrm>
                        <a:off x="4368908" y="356322"/>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MH-E</a:t>
                        </a:r>
                        <a:endParaRPr lang="zh-CN" altLang="en-US" sz="800" dirty="0">
                          <a:solidFill>
                            <a:srgbClr val="6CA161"/>
                          </a:solidFill>
                          <a:latin typeface="Arial" panose="020B0604020202020204" pitchFamily="34" charset="0"/>
                          <a:cs typeface="Arial" panose="020B0604020202020204" pitchFamily="34" charset="0"/>
                        </a:endParaRPr>
                      </a:p>
                    </p:txBody>
                  </p:sp>
                </p:grpSp>
              </p:grpSp>
            </p:grpSp>
            <p:sp>
              <p:nvSpPr>
                <p:cNvPr id="343" name="Rectangle 349"/>
                <p:cNvSpPr/>
                <p:nvPr/>
              </p:nvSpPr>
              <p:spPr>
                <a:xfrm>
                  <a:off x="5658483" y="3726921"/>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PC1 (21.04%)</a:t>
                  </a:r>
                </a:p>
              </p:txBody>
            </p:sp>
            <p:sp>
              <p:nvSpPr>
                <p:cNvPr id="344" name="Rectangle 350"/>
                <p:cNvSpPr/>
                <p:nvPr/>
              </p:nvSpPr>
              <p:spPr>
                <a:xfrm rot="16200000">
                  <a:off x="4419457" y="2808238"/>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PC2 (15.06%)</a:t>
                  </a:r>
                </a:p>
              </p:txBody>
            </p:sp>
            <p:sp>
              <p:nvSpPr>
                <p:cNvPr id="345" name="Rectangle 351"/>
                <p:cNvSpPr/>
                <p:nvPr/>
              </p:nvSpPr>
              <p:spPr>
                <a:xfrm>
                  <a:off x="5825014" y="2081731"/>
                  <a:ext cx="460062" cy="184666"/>
                </a:xfrm>
                <a:prstGeom prst="rect">
                  <a:avLst/>
                </a:prstGeom>
              </p:spPr>
              <p:txBody>
                <a:bodyPr wrap="none" lIns="0" tIns="0" rIns="0" bIns="0">
                  <a:spAutoFit/>
                </a:bodyPr>
                <a:lstStyle/>
                <a:p>
                  <a:pPr marL="0"/>
                  <a:r>
                    <a:rPr lang="en-US" sz="1200" b="0" i="0" spc="0" baseline="0" dirty="0">
                      <a:latin typeface="Arial" panose="020B0604020202020204" pitchFamily="34" charset="0"/>
                      <a:cs typeface="Arial" panose="020B0604020202020204" pitchFamily="34" charset="0"/>
                    </a:rPr>
                    <a:t>mCHH</a:t>
                  </a:r>
                </a:p>
              </p:txBody>
            </p:sp>
          </p:grpSp>
          <p:grpSp>
            <p:nvGrpSpPr>
              <p:cNvPr id="286" name="Group 285"/>
              <p:cNvGrpSpPr/>
              <p:nvPr/>
            </p:nvGrpSpPr>
            <p:grpSpPr>
              <a:xfrm>
                <a:off x="2470985" y="2033944"/>
                <a:ext cx="2174937" cy="1854560"/>
                <a:chOff x="2600015" y="2033944"/>
                <a:chExt cx="2174937" cy="1854560"/>
              </a:xfrm>
            </p:grpSpPr>
            <p:grpSp>
              <p:nvGrpSpPr>
                <p:cNvPr id="318" name="Group 317"/>
                <p:cNvGrpSpPr/>
                <p:nvPr/>
              </p:nvGrpSpPr>
              <p:grpSpPr>
                <a:xfrm>
                  <a:off x="2781502" y="2267693"/>
                  <a:ext cx="1993450" cy="1456539"/>
                  <a:chOff x="2781502" y="2267693"/>
                  <a:chExt cx="1993450" cy="1456539"/>
                </a:xfrm>
              </p:grpSpPr>
              <p:grpSp>
                <p:nvGrpSpPr>
                  <p:cNvPr id="322" name="Group 321"/>
                  <p:cNvGrpSpPr/>
                  <p:nvPr/>
                </p:nvGrpSpPr>
                <p:grpSpPr>
                  <a:xfrm>
                    <a:off x="2781502" y="2382503"/>
                    <a:ext cx="195566" cy="1222601"/>
                    <a:chOff x="2201566" y="413075"/>
                    <a:chExt cx="195566" cy="1222601"/>
                  </a:xfrm>
                </p:grpSpPr>
                <p:sp>
                  <p:nvSpPr>
                    <p:cNvPr id="336" name="Rectangle 327"/>
                    <p:cNvSpPr/>
                    <p:nvPr/>
                  </p:nvSpPr>
                  <p:spPr>
                    <a:xfrm>
                      <a:off x="2201566" y="1497177"/>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−30</a:t>
                      </a:r>
                    </a:p>
                  </p:txBody>
                </p:sp>
                <p:sp>
                  <p:nvSpPr>
                    <p:cNvPr id="337" name="Rectangle 328"/>
                    <p:cNvSpPr/>
                    <p:nvPr/>
                  </p:nvSpPr>
                  <p:spPr>
                    <a:xfrm>
                      <a:off x="2201566" y="1280344"/>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a:t>
                      </a:r>
                    </a:p>
                  </p:txBody>
                </p:sp>
                <p:sp>
                  <p:nvSpPr>
                    <p:cNvPr id="338" name="Rectangle 329"/>
                    <p:cNvSpPr/>
                    <p:nvPr/>
                  </p:nvSpPr>
                  <p:spPr>
                    <a:xfrm>
                      <a:off x="2201566" y="1063512"/>
                      <a:ext cx="195566"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−10</a:t>
                      </a:r>
                    </a:p>
                  </p:txBody>
                </p:sp>
                <p:sp>
                  <p:nvSpPr>
                    <p:cNvPr id="339" name="Rectangle 330"/>
                    <p:cNvSpPr/>
                    <p:nvPr/>
                  </p:nvSpPr>
                  <p:spPr>
                    <a:xfrm>
                      <a:off x="2292037" y="846678"/>
                      <a:ext cx="6412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0</a:t>
                      </a:r>
                    </a:p>
                  </p:txBody>
                </p:sp>
                <p:sp>
                  <p:nvSpPr>
                    <p:cNvPr id="340" name="Rectangle 331"/>
                    <p:cNvSpPr/>
                    <p:nvPr/>
                  </p:nvSpPr>
                  <p:spPr>
                    <a:xfrm>
                      <a:off x="2257141" y="629846"/>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10</a:t>
                      </a:r>
                    </a:p>
                  </p:txBody>
                </p:sp>
                <p:sp>
                  <p:nvSpPr>
                    <p:cNvPr id="341" name="Rectangle 332"/>
                    <p:cNvSpPr/>
                    <p:nvPr/>
                  </p:nvSpPr>
                  <p:spPr>
                    <a:xfrm>
                      <a:off x="2257141" y="413075"/>
                      <a:ext cx="128240" cy="138499"/>
                    </a:xfrm>
                    <a:prstGeom prst="rect">
                      <a:avLst/>
                    </a:prstGeom>
                  </p:spPr>
                  <p:txBody>
                    <a:bodyPr wrap="none" lIns="0" tIns="0" rIns="0" bIns="0">
                      <a:spAutoFit/>
                    </a:bodyPr>
                    <a:lstStyle/>
                    <a:p>
                      <a:pPr marL="0"/>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20</a:t>
                      </a:r>
                    </a:p>
                  </p:txBody>
                </p:sp>
              </p:grpSp>
              <p:sp>
                <p:nvSpPr>
                  <p:cNvPr id="323" name="Rectangle 333"/>
                  <p:cNvSpPr/>
                  <p:nvPr/>
                </p:nvSpPr>
                <p:spPr>
                  <a:xfrm>
                    <a:off x="3052077" y="3585733"/>
                    <a:ext cx="1713931" cy="138499"/>
                  </a:xfrm>
                  <a:prstGeom prst="rect">
                    <a:avLst/>
                  </a:prstGeom>
                </p:spPr>
                <p:txBody>
                  <a:bodyPr wrap="none" lIns="0" tIns="0" rIns="0" bIns="0">
                    <a:spAutoFit/>
                  </a:bodyPr>
                  <a:lstStyle/>
                  <a:p>
                    <a:pPr marL="0">
                      <a:tabLst>
                        <a:tab pos="297651" algn="l"/>
                        <a:tab pos="595366" algn="l"/>
                        <a:tab pos="928729" algn="l"/>
                        <a:tab pos="1208963" algn="l"/>
                        <a:tab pos="1506615" algn="l"/>
                      </a:tabLst>
                    </a:pPr>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−30	−20	−10	</a:t>
                    </a:r>
                    <a:r>
                      <a:rPr lang="en-US" sz="900" b="0" i="0" spc="0" dirty="0">
                        <a:solidFill>
                          <a:schemeClr val="tx1">
                            <a:lumMod val="85000"/>
                            <a:lumOff val="15000"/>
                          </a:schemeClr>
                        </a:solidFill>
                        <a:latin typeface="Arial" panose="020B0604020202020204" pitchFamily="34" charset="0"/>
                        <a:cs typeface="Arial" panose="020B0604020202020204" pitchFamily="34" charset="0"/>
                      </a:rPr>
                      <a:t>  </a:t>
                    </a:r>
                    <a:r>
                      <a:rPr lang="en-US" sz="900" b="0" i="0" spc="0" baseline="0" dirty="0">
                        <a:solidFill>
                          <a:schemeClr val="tx1">
                            <a:lumMod val="85000"/>
                            <a:lumOff val="15000"/>
                          </a:schemeClr>
                        </a:solidFill>
                        <a:latin typeface="Arial" panose="020B0604020202020204" pitchFamily="34" charset="0"/>
                        <a:cs typeface="Arial" panose="020B0604020202020204" pitchFamily="34" charset="0"/>
                      </a:rPr>
                      <a:t>0	 10	 20</a:t>
                    </a:r>
                  </a:p>
                </p:txBody>
              </p:sp>
              <p:pic>
                <p:nvPicPr>
                  <p:cNvPr id="3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3020" y="2304990"/>
                    <a:ext cx="17367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5" name="Group 324"/>
                  <p:cNvGrpSpPr/>
                  <p:nvPr/>
                </p:nvGrpSpPr>
                <p:grpSpPr>
                  <a:xfrm>
                    <a:off x="3011469" y="2267693"/>
                    <a:ext cx="1763483" cy="1303669"/>
                    <a:chOff x="2401843" y="304203"/>
                    <a:chExt cx="1763483" cy="1303669"/>
                  </a:xfrm>
                </p:grpSpPr>
                <p:sp>
                  <p:nvSpPr>
                    <p:cNvPr id="326" name="文本框 13">
                      <a:extLst>
                        <a:ext uri="{FF2B5EF4-FFF2-40B4-BE49-F238E27FC236}">
                          <a16:creationId xmlns:a16="http://schemas.microsoft.com/office/drawing/2014/main" id="{EEFA1272-093F-62C4-BAB9-A834F8C1FC89}"/>
                        </a:ext>
                      </a:extLst>
                    </p:cNvPr>
                    <p:cNvSpPr txBox="1"/>
                    <p:nvPr/>
                  </p:nvSpPr>
                  <p:spPr>
                    <a:xfrm>
                      <a:off x="2408131" y="1106375"/>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MH-E</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27" name="文本框 14">
                      <a:extLst>
                        <a:ext uri="{FF2B5EF4-FFF2-40B4-BE49-F238E27FC236}">
                          <a16:creationId xmlns:a16="http://schemas.microsoft.com/office/drawing/2014/main" id="{DD856239-B70C-9F43-312C-63B3D9A72E18}"/>
                        </a:ext>
                      </a:extLst>
                    </p:cNvPr>
                    <p:cNvSpPr txBox="1"/>
                    <p:nvPr/>
                  </p:nvSpPr>
                  <p:spPr>
                    <a:xfrm>
                      <a:off x="2688875" y="964242"/>
                      <a:ext cx="439544"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MH-Z</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28" name="文本框 15">
                      <a:extLst>
                        <a:ext uri="{FF2B5EF4-FFF2-40B4-BE49-F238E27FC236}">
                          <a16:creationId xmlns:a16="http://schemas.microsoft.com/office/drawing/2014/main" id="{F943F836-F81F-BFC9-706F-0FF7777520B4}"/>
                        </a:ext>
                      </a:extLst>
                    </p:cNvPr>
                    <p:cNvSpPr txBox="1"/>
                    <p:nvPr/>
                  </p:nvSpPr>
                  <p:spPr>
                    <a:xfrm>
                      <a:off x="2401843" y="692468"/>
                      <a:ext cx="428322"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MZ-Z</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29" name="文本框 16">
                      <a:extLst>
                        <a:ext uri="{FF2B5EF4-FFF2-40B4-BE49-F238E27FC236}">
                          <a16:creationId xmlns:a16="http://schemas.microsoft.com/office/drawing/2014/main" id="{4B413280-9527-B186-A42C-513AE9E65581}"/>
                        </a:ext>
                      </a:extLst>
                    </p:cNvPr>
                    <p:cNvSpPr txBox="1"/>
                    <p:nvPr/>
                  </p:nvSpPr>
                  <p:spPr>
                    <a:xfrm>
                      <a:off x="3005997" y="570819"/>
                      <a:ext cx="445956" cy="215444"/>
                    </a:xfrm>
                    <a:prstGeom prst="rect">
                      <a:avLst/>
                    </a:prstGeom>
                    <a:noFill/>
                  </p:spPr>
                  <p:txBody>
                    <a:bodyPr wrap="none" rtlCol="0">
                      <a:spAutoFit/>
                    </a:bodyPr>
                    <a:lstStyle/>
                    <a:p>
                      <a:r>
                        <a:rPr lang="en-US" altLang="zh-CN" sz="800" dirty="0">
                          <a:solidFill>
                            <a:srgbClr val="6CA161"/>
                          </a:solidFill>
                          <a:latin typeface="Arial" panose="020B0604020202020204" pitchFamily="34" charset="0"/>
                          <a:cs typeface="Arial" panose="020B0604020202020204" pitchFamily="34" charset="0"/>
                        </a:rPr>
                        <a:t>MH-S</a:t>
                      </a:r>
                      <a:endParaRPr lang="zh-CN" altLang="en-US" sz="800" dirty="0">
                        <a:solidFill>
                          <a:srgbClr val="6CA161"/>
                        </a:solidFill>
                        <a:latin typeface="Arial" panose="020B0604020202020204" pitchFamily="34" charset="0"/>
                        <a:cs typeface="Arial" panose="020B0604020202020204" pitchFamily="34" charset="0"/>
                      </a:endParaRPr>
                    </a:p>
                  </p:txBody>
                </p:sp>
                <p:sp>
                  <p:nvSpPr>
                    <p:cNvPr id="330" name="文本框 17">
                      <a:extLst>
                        <a:ext uri="{FF2B5EF4-FFF2-40B4-BE49-F238E27FC236}">
                          <a16:creationId xmlns:a16="http://schemas.microsoft.com/office/drawing/2014/main" id="{EA174243-5D47-2362-D54D-017EBFF698B4}"/>
                        </a:ext>
                      </a:extLst>
                    </p:cNvPr>
                    <p:cNvSpPr txBox="1"/>
                    <p:nvPr/>
                  </p:nvSpPr>
                  <p:spPr>
                    <a:xfrm>
                      <a:off x="3202132" y="304203"/>
                      <a:ext cx="514885" cy="215444"/>
                    </a:xfrm>
                    <a:prstGeom prst="rect">
                      <a:avLst/>
                    </a:prstGeom>
                    <a:noFill/>
                  </p:spPr>
                  <p:txBody>
                    <a:bodyPr wrap="none" rtlCol="0">
                      <a:spAutoFit/>
                    </a:bodyPr>
                    <a:lstStyle/>
                    <a:p>
                      <a:r>
                        <a:rPr lang="en-US" altLang="zh-CN" sz="800" dirty="0">
                          <a:solidFill>
                            <a:srgbClr val="E9714C"/>
                          </a:solidFill>
                          <a:latin typeface="Arial" panose="020B0604020202020204" pitchFamily="34" charset="0"/>
                          <a:cs typeface="Arial" panose="020B0604020202020204" pitchFamily="34" charset="0"/>
                        </a:rPr>
                        <a:t>MZ-GE</a:t>
                      </a:r>
                      <a:endParaRPr lang="zh-CN" altLang="en-US" sz="800" dirty="0">
                        <a:solidFill>
                          <a:srgbClr val="E9714C"/>
                        </a:solidFill>
                        <a:latin typeface="Arial" panose="020B0604020202020204" pitchFamily="34" charset="0"/>
                        <a:cs typeface="Arial" panose="020B0604020202020204" pitchFamily="34" charset="0"/>
                      </a:endParaRPr>
                    </a:p>
                  </p:txBody>
                </p:sp>
                <p:sp>
                  <p:nvSpPr>
                    <p:cNvPr id="331" name="文本框 20">
                      <a:extLst>
                        <a:ext uri="{FF2B5EF4-FFF2-40B4-BE49-F238E27FC236}">
                          <a16:creationId xmlns:a16="http://schemas.microsoft.com/office/drawing/2014/main" id="{E546C07E-70AE-77C8-A03C-665DCBA55F28}"/>
                        </a:ext>
                      </a:extLst>
                    </p:cNvPr>
                    <p:cNvSpPr txBox="1"/>
                    <p:nvPr/>
                  </p:nvSpPr>
                  <p:spPr>
                    <a:xfrm>
                      <a:off x="3254244" y="454837"/>
                      <a:ext cx="505267" cy="215444"/>
                    </a:xfrm>
                    <a:prstGeom prst="rect">
                      <a:avLst/>
                    </a:prstGeom>
                    <a:noFill/>
                  </p:spPr>
                  <p:txBody>
                    <a:bodyPr wrap="none" rtlCol="0">
                      <a:spAutoFit/>
                    </a:bodyPr>
                    <a:lstStyle/>
                    <a:p>
                      <a:r>
                        <a:rPr lang="en-US" altLang="zh-CN" sz="800" dirty="0">
                          <a:solidFill>
                            <a:srgbClr val="4988B9"/>
                          </a:solidFill>
                          <a:latin typeface="Arial" panose="020B0604020202020204" pitchFamily="34" charset="0"/>
                          <a:cs typeface="Arial" panose="020B0604020202020204" pitchFamily="34" charset="0"/>
                        </a:rPr>
                        <a:t>SY-GE</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32" name="文本框 21">
                      <a:extLst>
                        <a:ext uri="{FF2B5EF4-FFF2-40B4-BE49-F238E27FC236}">
                          <a16:creationId xmlns:a16="http://schemas.microsoft.com/office/drawing/2014/main" id="{C9529938-35CA-4F3B-857D-9E6C26C03065}"/>
                        </a:ext>
                      </a:extLst>
                    </p:cNvPr>
                    <p:cNvSpPr txBox="1"/>
                    <p:nvPr/>
                  </p:nvSpPr>
                  <p:spPr>
                    <a:xfrm>
                      <a:off x="3746621" y="355601"/>
                      <a:ext cx="418705" cy="215444"/>
                    </a:xfrm>
                    <a:prstGeom prst="rect">
                      <a:avLst/>
                    </a:prstGeom>
                    <a:noFill/>
                  </p:spPr>
                  <p:txBody>
                    <a:bodyPr wrap="none" rtlCol="0">
                      <a:spAutoFit/>
                    </a:bodyPr>
                    <a:lstStyle/>
                    <a:p>
                      <a:r>
                        <a:rPr lang="en-US" altLang="zh-CN" sz="800" dirty="0">
                          <a:solidFill>
                            <a:srgbClr val="4988B9"/>
                          </a:solidFill>
                          <a:latin typeface="Arial" panose="020B0604020202020204" pitchFamily="34" charset="0"/>
                          <a:cs typeface="Arial" panose="020B0604020202020204" pitchFamily="34" charset="0"/>
                        </a:rPr>
                        <a:t>SY-Z</a:t>
                      </a:r>
                      <a:endParaRPr lang="zh-CN" altLang="en-US" sz="800" dirty="0">
                        <a:solidFill>
                          <a:srgbClr val="4988B9"/>
                        </a:solidFill>
                        <a:latin typeface="Arial" panose="020B0604020202020204" pitchFamily="34" charset="0"/>
                        <a:cs typeface="Arial" panose="020B0604020202020204" pitchFamily="34" charset="0"/>
                      </a:endParaRPr>
                    </a:p>
                  </p:txBody>
                </p:sp>
                <p:sp>
                  <p:nvSpPr>
                    <p:cNvPr id="333" name="文本框 22">
                      <a:extLst>
                        <a:ext uri="{FF2B5EF4-FFF2-40B4-BE49-F238E27FC236}">
                          <a16:creationId xmlns:a16="http://schemas.microsoft.com/office/drawing/2014/main" id="{1A604A30-E230-3C18-899B-837734389771}"/>
                        </a:ext>
                      </a:extLst>
                    </p:cNvPr>
                    <p:cNvSpPr txBox="1"/>
                    <p:nvPr/>
                  </p:nvSpPr>
                  <p:spPr>
                    <a:xfrm>
                      <a:off x="3626308" y="1051282"/>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ZS-E</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34" name="文本框 23">
                      <a:extLst>
                        <a:ext uri="{FF2B5EF4-FFF2-40B4-BE49-F238E27FC236}">
                          <a16:creationId xmlns:a16="http://schemas.microsoft.com/office/drawing/2014/main" id="{A9872DE5-C36C-5E82-B6A1-F41F21A02FFA}"/>
                        </a:ext>
                      </a:extLst>
                    </p:cNvPr>
                    <p:cNvSpPr txBox="1"/>
                    <p:nvPr/>
                  </p:nvSpPr>
                  <p:spPr>
                    <a:xfrm>
                      <a:off x="3580363" y="1235663"/>
                      <a:ext cx="412292"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ZS-Z</a:t>
                      </a:r>
                      <a:endParaRPr lang="zh-CN" altLang="en-US" sz="800" dirty="0">
                        <a:solidFill>
                          <a:srgbClr val="C94997"/>
                        </a:solidFill>
                        <a:latin typeface="Arial" panose="020B0604020202020204" pitchFamily="34" charset="0"/>
                        <a:cs typeface="Arial" panose="020B0604020202020204" pitchFamily="34" charset="0"/>
                      </a:endParaRPr>
                    </a:p>
                  </p:txBody>
                </p:sp>
                <p:sp>
                  <p:nvSpPr>
                    <p:cNvPr id="335" name="文本框 24">
                      <a:extLst>
                        <a:ext uri="{FF2B5EF4-FFF2-40B4-BE49-F238E27FC236}">
                          <a16:creationId xmlns:a16="http://schemas.microsoft.com/office/drawing/2014/main" id="{1DFE8700-8ECB-E786-5F72-AF89B0312A1D}"/>
                        </a:ext>
                      </a:extLst>
                    </p:cNvPr>
                    <p:cNvSpPr txBox="1"/>
                    <p:nvPr/>
                  </p:nvSpPr>
                  <p:spPr>
                    <a:xfrm>
                      <a:off x="3560334" y="1392428"/>
                      <a:ext cx="418704" cy="215444"/>
                    </a:xfrm>
                    <a:prstGeom prst="rect">
                      <a:avLst/>
                    </a:prstGeom>
                    <a:noFill/>
                  </p:spPr>
                  <p:txBody>
                    <a:bodyPr wrap="none" rtlCol="0">
                      <a:spAutoFit/>
                    </a:bodyPr>
                    <a:lstStyle/>
                    <a:p>
                      <a:r>
                        <a:rPr lang="en-US" altLang="zh-CN" sz="800" dirty="0">
                          <a:solidFill>
                            <a:srgbClr val="C94997"/>
                          </a:solidFill>
                          <a:latin typeface="Arial" panose="020B0604020202020204" pitchFamily="34" charset="0"/>
                          <a:cs typeface="Arial" panose="020B0604020202020204" pitchFamily="34" charset="0"/>
                        </a:rPr>
                        <a:t>ZS-S</a:t>
                      </a:r>
                      <a:endParaRPr lang="zh-CN" altLang="en-US" sz="800" dirty="0">
                        <a:solidFill>
                          <a:srgbClr val="C94997"/>
                        </a:solidFill>
                        <a:latin typeface="Arial" panose="020B0604020202020204" pitchFamily="34" charset="0"/>
                        <a:cs typeface="Arial" panose="020B0604020202020204" pitchFamily="34" charset="0"/>
                      </a:endParaRPr>
                    </a:p>
                  </p:txBody>
                </p:sp>
              </p:grpSp>
            </p:grpSp>
            <p:sp>
              <p:nvSpPr>
                <p:cNvPr id="319" name="Rectangle 335"/>
                <p:cNvSpPr/>
                <p:nvPr/>
              </p:nvSpPr>
              <p:spPr>
                <a:xfrm rot="16200000">
                  <a:off x="2256812" y="2865750"/>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PC2 (27.74%)</a:t>
                  </a:r>
                </a:p>
              </p:txBody>
            </p:sp>
            <p:sp>
              <p:nvSpPr>
                <p:cNvPr id="320" name="Rectangle 334"/>
                <p:cNvSpPr/>
                <p:nvPr/>
              </p:nvSpPr>
              <p:spPr>
                <a:xfrm>
                  <a:off x="3479542" y="3726921"/>
                  <a:ext cx="847989" cy="161583"/>
                </a:xfrm>
                <a:prstGeom prst="rect">
                  <a:avLst/>
                </a:prstGeom>
              </p:spPr>
              <p:txBody>
                <a:bodyPr wrap="none" lIns="0" tIns="0" rIns="0" bIns="0">
                  <a:spAutoFit/>
                </a:bodyPr>
                <a:lstStyle/>
                <a:p>
                  <a:pPr marL="0"/>
                  <a:r>
                    <a:rPr lang="en-US" sz="1050" b="0" i="0" spc="0" baseline="0" dirty="0">
                      <a:latin typeface="Arial" panose="020B0604020202020204" pitchFamily="34" charset="0"/>
                      <a:cs typeface="Arial" panose="020B0604020202020204" pitchFamily="34" charset="0"/>
                    </a:rPr>
                    <a:t>PC1 (38.13%)</a:t>
                  </a:r>
                </a:p>
              </p:txBody>
            </p:sp>
            <p:sp>
              <p:nvSpPr>
                <p:cNvPr id="321" name="Rectangle 320"/>
                <p:cNvSpPr/>
                <p:nvPr/>
              </p:nvSpPr>
              <p:spPr>
                <a:xfrm>
                  <a:off x="3545433" y="2033944"/>
                  <a:ext cx="654346" cy="276999"/>
                </a:xfrm>
                <a:prstGeom prst="rect">
                  <a:avLst/>
                </a:prstGeom>
              </p:spPr>
              <p:txBody>
                <a:bodyPr wrap="none">
                  <a:spAutoFit/>
                </a:bodyPr>
                <a:lstStyle/>
                <a:p>
                  <a:r>
                    <a:rPr lang="en-US" sz="1200" b="0" i="0" spc="0" baseline="0" dirty="0">
                      <a:latin typeface="Arial" panose="020B0604020202020204" pitchFamily="34" charset="0"/>
                      <a:cs typeface="Arial" panose="020B0604020202020204" pitchFamily="34" charset="0"/>
                    </a:rPr>
                    <a:t>mCHG</a:t>
                  </a:r>
                  <a:endParaRPr lang="en-US" sz="1200" dirty="0"/>
                </a:p>
              </p:txBody>
            </p:sp>
          </p:grpSp>
          <p:grpSp>
            <p:nvGrpSpPr>
              <p:cNvPr id="287" name="Group 286"/>
              <p:cNvGrpSpPr/>
              <p:nvPr/>
            </p:nvGrpSpPr>
            <p:grpSpPr>
              <a:xfrm>
                <a:off x="6872332" y="2311304"/>
                <a:ext cx="530971" cy="1198591"/>
                <a:chOff x="6872332" y="2311304"/>
                <a:chExt cx="530971" cy="1198591"/>
              </a:xfrm>
            </p:grpSpPr>
            <p:grpSp>
              <p:nvGrpSpPr>
                <p:cNvPr id="288" name="Group 287"/>
                <p:cNvGrpSpPr/>
                <p:nvPr/>
              </p:nvGrpSpPr>
              <p:grpSpPr>
                <a:xfrm>
                  <a:off x="6880929" y="2311304"/>
                  <a:ext cx="362259" cy="483982"/>
                  <a:chOff x="7032399" y="417535"/>
                  <a:chExt cx="362259" cy="483982"/>
                </a:xfrm>
              </p:grpSpPr>
              <p:grpSp>
                <p:nvGrpSpPr>
                  <p:cNvPr id="305" name="Group 304"/>
                  <p:cNvGrpSpPr/>
                  <p:nvPr/>
                </p:nvGrpSpPr>
                <p:grpSpPr>
                  <a:xfrm>
                    <a:off x="7032399" y="452528"/>
                    <a:ext cx="49491" cy="410357"/>
                    <a:chOff x="7032399" y="452528"/>
                    <a:chExt cx="49491" cy="410357"/>
                  </a:xfrm>
                </p:grpSpPr>
                <p:sp>
                  <p:nvSpPr>
                    <p:cNvPr id="310" name="Freeform 241"/>
                    <p:cNvSpPr/>
                    <p:nvPr/>
                  </p:nvSpPr>
                  <p:spPr>
                    <a:xfrm>
                      <a:off x="7032399" y="452528"/>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solidFill>
                      <a:srgbClr val="488B3B">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1" name="Freeform 242"/>
                    <p:cNvSpPr/>
                    <p:nvPr/>
                  </p:nvSpPr>
                  <p:spPr>
                    <a:xfrm>
                      <a:off x="7032399" y="452528"/>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noFill/>
                    <a:ln w="9016" cap="rnd" cmpd="sng">
                      <a:solidFill>
                        <a:srgbClr val="488B3B">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2" name="Freeform 243"/>
                    <p:cNvSpPr/>
                    <p:nvPr/>
                  </p:nvSpPr>
                  <p:spPr>
                    <a:xfrm>
                      <a:off x="7032399" y="693106"/>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solidFill>
                      <a:srgbClr val="1C6AA8">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3" name="Freeform 244"/>
                    <p:cNvSpPr/>
                    <p:nvPr/>
                  </p:nvSpPr>
                  <p:spPr>
                    <a:xfrm>
                      <a:off x="7032399" y="693106"/>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noFill/>
                    <a:ln w="9016" cap="rnd" cmpd="sng">
                      <a:solidFill>
                        <a:srgbClr val="1C6AA8">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4" name="Freeform 245"/>
                    <p:cNvSpPr/>
                    <p:nvPr/>
                  </p:nvSpPr>
                  <p:spPr>
                    <a:xfrm>
                      <a:off x="7032399" y="813394"/>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solidFill>
                      <a:srgbClr val="E96B4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5" name="Freeform 246"/>
                    <p:cNvSpPr/>
                    <p:nvPr/>
                  </p:nvSpPr>
                  <p:spPr>
                    <a:xfrm>
                      <a:off x="7032399" y="813394"/>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noFill/>
                    <a:ln w="9016" cap="rnd" cmpd="sng">
                      <a:solidFill>
                        <a:srgbClr val="E96B45">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6" name="Freeform 247"/>
                    <p:cNvSpPr/>
                    <p:nvPr/>
                  </p:nvSpPr>
                  <p:spPr>
                    <a:xfrm>
                      <a:off x="7032399" y="572816"/>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solidFill>
                      <a:srgbClr val="C02082">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7" name="Freeform 248"/>
                    <p:cNvSpPr/>
                    <p:nvPr/>
                  </p:nvSpPr>
                  <p:spPr>
                    <a:xfrm>
                      <a:off x="7032399" y="572816"/>
                      <a:ext cx="49491" cy="49491"/>
                    </a:xfrm>
                    <a:custGeom>
                      <a:avLst/>
                      <a:gdLst/>
                      <a:ahLst/>
                      <a:cxnLst/>
                      <a:rect l="0" t="0" r="0" b="0"/>
                      <a:pathLst>
                        <a:path w="49491" h="49491">
                          <a:moveTo>
                            <a:pt x="0" y="24777"/>
                          </a:moveTo>
                          <a:cubicBezTo>
                            <a:pt x="0" y="11138"/>
                            <a:pt x="11137" y="0"/>
                            <a:pt x="24777" y="0"/>
                          </a:cubicBezTo>
                          <a:cubicBezTo>
                            <a:pt x="38353" y="0"/>
                            <a:pt x="49491" y="11138"/>
                            <a:pt x="49491" y="24777"/>
                          </a:cubicBezTo>
                          <a:cubicBezTo>
                            <a:pt x="49491" y="38353"/>
                            <a:pt x="38353" y="49491"/>
                            <a:pt x="24777" y="49491"/>
                          </a:cubicBezTo>
                          <a:cubicBezTo>
                            <a:pt x="11137" y="49491"/>
                            <a:pt x="0" y="38353"/>
                            <a:pt x="0" y="24777"/>
                          </a:cubicBezTo>
                        </a:path>
                      </a:pathLst>
                    </a:custGeom>
                    <a:noFill/>
                    <a:ln w="9016" cap="rnd" cmpd="sng">
                      <a:solidFill>
                        <a:srgbClr val="C02082">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grpSp>
              <p:sp>
                <p:nvSpPr>
                  <p:cNvPr id="306" name="Rectangle 337"/>
                  <p:cNvSpPr/>
                  <p:nvPr/>
                </p:nvSpPr>
                <p:spPr>
                  <a:xfrm>
                    <a:off x="7120544" y="417535"/>
                    <a:ext cx="274114"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MH63</a:t>
                    </a:r>
                  </a:p>
                </p:txBody>
              </p:sp>
              <p:sp>
                <p:nvSpPr>
                  <p:cNvPr id="307" name="Rectangle 338"/>
                  <p:cNvSpPr/>
                  <p:nvPr/>
                </p:nvSpPr>
                <p:spPr>
                  <a:xfrm>
                    <a:off x="7120544" y="778406"/>
                    <a:ext cx="147476"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MZ</a:t>
                    </a:r>
                  </a:p>
                </p:txBody>
              </p:sp>
              <p:sp>
                <p:nvSpPr>
                  <p:cNvPr id="308" name="Rectangle 339"/>
                  <p:cNvSpPr/>
                  <p:nvPr/>
                </p:nvSpPr>
                <p:spPr>
                  <a:xfrm>
                    <a:off x="7120544" y="658117"/>
                    <a:ext cx="253274"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SY</a:t>
                    </a:r>
                    <a:r>
                      <a:rPr lang="en-US" altLang="zh-CN" sz="800" b="0" i="0" spc="0" baseline="0" dirty="0">
                        <a:latin typeface="Arial" panose="020B0604020202020204" pitchFamily="34" charset="0"/>
                        <a:cs typeface="Arial" panose="020B0604020202020204" pitchFamily="34" charset="0"/>
                      </a:rPr>
                      <a:t>63</a:t>
                    </a:r>
                    <a:endParaRPr lang="en-US" sz="800" b="0" i="0" spc="0" baseline="0" dirty="0">
                      <a:latin typeface="Arial" panose="020B0604020202020204" pitchFamily="34" charset="0"/>
                      <a:cs typeface="Arial" panose="020B0604020202020204" pitchFamily="34" charset="0"/>
                    </a:endParaRPr>
                  </a:p>
                </p:txBody>
              </p:sp>
              <p:sp>
                <p:nvSpPr>
                  <p:cNvPr id="309" name="Rectangle 340"/>
                  <p:cNvSpPr/>
                  <p:nvPr/>
                </p:nvSpPr>
                <p:spPr>
                  <a:xfrm>
                    <a:off x="7120544" y="537820"/>
                    <a:ext cx="246862"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ZS97</a:t>
                    </a:r>
                  </a:p>
                </p:txBody>
              </p:sp>
            </p:grpSp>
            <p:sp>
              <p:nvSpPr>
                <p:cNvPr id="289" name="Rectangle 341"/>
                <p:cNvSpPr/>
                <p:nvPr/>
              </p:nvSpPr>
              <p:spPr>
                <a:xfrm>
                  <a:off x="6891435" y="2890650"/>
                  <a:ext cx="448841" cy="138499"/>
                </a:xfrm>
                <a:prstGeom prst="rect">
                  <a:avLst/>
                </a:prstGeom>
              </p:spPr>
              <p:txBody>
                <a:bodyPr wrap="none" lIns="0" tIns="0" rIns="0" bIns="0">
                  <a:spAutoFit/>
                </a:bodyPr>
                <a:lstStyle/>
                <a:p>
                  <a:pPr marL="0"/>
                  <a:r>
                    <a:rPr lang="en-US" sz="900" b="0" i="0" spc="0" baseline="0" dirty="0">
                      <a:solidFill>
                        <a:schemeClr val="tx1">
                          <a:lumMod val="65000"/>
                          <a:lumOff val="35000"/>
                        </a:schemeClr>
                      </a:solidFill>
                      <a:latin typeface="Arial" panose="020B0604020202020204" pitchFamily="34" charset="0"/>
                      <a:cs typeface="Arial" panose="020B0604020202020204" pitchFamily="34" charset="0"/>
                    </a:rPr>
                    <a:t>Cell type</a:t>
                  </a:r>
                </a:p>
              </p:txBody>
            </p:sp>
            <p:grpSp>
              <p:nvGrpSpPr>
                <p:cNvPr id="290" name="Group 289"/>
                <p:cNvGrpSpPr/>
                <p:nvPr/>
              </p:nvGrpSpPr>
              <p:grpSpPr>
                <a:xfrm>
                  <a:off x="6872332" y="3038137"/>
                  <a:ext cx="530971" cy="471758"/>
                  <a:chOff x="7023802" y="1161198"/>
                  <a:chExt cx="530971" cy="471758"/>
                </a:xfrm>
              </p:grpSpPr>
              <p:grpSp>
                <p:nvGrpSpPr>
                  <p:cNvPr id="291" name="Group 290"/>
                  <p:cNvGrpSpPr/>
                  <p:nvPr/>
                </p:nvGrpSpPr>
                <p:grpSpPr>
                  <a:xfrm>
                    <a:off x="7023802" y="1185951"/>
                    <a:ext cx="70027" cy="401373"/>
                    <a:chOff x="7023802" y="1185951"/>
                    <a:chExt cx="70027" cy="401373"/>
                  </a:xfrm>
                </p:grpSpPr>
                <p:grpSp>
                  <p:nvGrpSpPr>
                    <p:cNvPr id="296" name="Group 295"/>
                    <p:cNvGrpSpPr/>
                    <p:nvPr/>
                  </p:nvGrpSpPr>
                  <p:grpSpPr>
                    <a:xfrm>
                      <a:off x="7023802" y="1185951"/>
                      <a:ext cx="70027" cy="70027"/>
                      <a:chOff x="6251862" y="1185951"/>
                      <a:chExt cx="70027" cy="70027"/>
                    </a:xfrm>
                  </p:grpSpPr>
                  <p:sp>
                    <p:nvSpPr>
                      <p:cNvPr id="301" name="Freeform 249"/>
                      <p:cNvSpPr/>
                      <p:nvPr/>
                    </p:nvSpPr>
                    <p:spPr>
                      <a:xfrm>
                        <a:off x="6262095" y="1196254"/>
                        <a:ext cx="49491" cy="49491"/>
                      </a:xfrm>
                      <a:custGeom>
                        <a:avLst/>
                        <a:gdLst/>
                        <a:ahLst/>
                        <a:cxnLst/>
                        <a:rect l="0" t="0" r="0" b="0"/>
                        <a:pathLst>
                          <a:path w="49491" h="49491">
                            <a:moveTo>
                              <a:pt x="0" y="49491"/>
                            </a:moveTo>
                            <a:lnTo>
                              <a:pt x="49491" y="0"/>
                            </a:lnTo>
                          </a:path>
                        </a:pathLst>
                      </a:custGeom>
                      <a:noFill/>
                      <a:ln w="9016" cap="rnd" cmpd="sng">
                        <a:solidFill>
                          <a:srgbClr val="000000">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2" name="Freeform 250"/>
                      <p:cNvSpPr/>
                      <p:nvPr/>
                    </p:nvSpPr>
                    <p:spPr>
                      <a:xfrm>
                        <a:off x="6262095" y="1196251"/>
                        <a:ext cx="49491" cy="49491"/>
                      </a:xfrm>
                      <a:custGeom>
                        <a:avLst/>
                        <a:gdLst/>
                        <a:ahLst/>
                        <a:cxnLst/>
                        <a:rect l="0" t="0" r="0" b="0"/>
                        <a:pathLst>
                          <a:path w="49491" h="49491">
                            <a:moveTo>
                              <a:pt x="0" y="0"/>
                            </a:moveTo>
                            <a:lnTo>
                              <a:pt x="49491" y="49491"/>
                            </a:lnTo>
                          </a:path>
                        </a:pathLst>
                      </a:custGeom>
                      <a:noFill/>
                      <a:ln w="9016" cap="rnd" cmpd="sng">
                        <a:solidFill>
                          <a:srgbClr val="000000">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3" name="Freeform 251"/>
                      <p:cNvSpPr/>
                      <p:nvPr/>
                    </p:nvSpPr>
                    <p:spPr>
                      <a:xfrm>
                        <a:off x="6251862" y="1220965"/>
                        <a:ext cx="70027" cy="0"/>
                      </a:xfrm>
                      <a:custGeom>
                        <a:avLst/>
                        <a:gdLst/>
                        <a:ahLst/>
                        <a:cxnLst/>
                        <a:rect l="0" t="0" r="0" b="0"/>
                        <a:pathLst>
                          <a:path w="70027">
                            <a:moveTo>
                              <a:pt x="0" y="0"/>
                            </a:moveTo>
                            <a:lnTo>
                              <a:pt x="70027" y="0"/>
                            </a:lnTo>
                          </a:path>
                        </a:pathLst>
                      </a:custGeom>
                      <a:noFill/>
                      <a:ln w="9016" cap="rnd" cmpd="sng">
                        <a:solidFill>
                          <a:srgbClr val="000000">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4" name="Freeform 252"/>
                      <p:cNvSpPr/>
                      <p:nvPr/>
                    </p:nvSpPr>
                    <p:spPr>
                      <a:xfrm>
                        <a:off x="6286877" y="1185951"/>
                        <a:ext cx="0" cy="70027"/>
                      </a:xfrm>
                      <a:custGeom>
                        <a:avLst/>
                        <a:gdLst/>
                        <a:ahLst/>
                        <a:cxnLst/>
                        <a:rect l="0" t="0" r="0" b="0"/>
                        <a:pathLst>
                          <a:path h="70027">
                            <a:moveTo>
                              <a:pt x="0" y="70027"/>
                            </a:moveTo>
                            <a:lnTo>
                              <a:pt x="0" y="0"/>
                            </a:lnTo>
                          </a:path>
                        </a:pathLst>
                      </a:custGeom>
                      <a:noFill/>
                      <a:ln w="9016" cap="rnd" cmpd="sng">
                        <a:solidFill>
                          <a:srgbClr val="000000">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grpSp>
                <p:sp>
                  <p:nvSpPr>
                    <p:cNvPr id="297" name="Freeform 253"/>
                    <p:cNvSpPr/>
                    <p:nvPr/>
                  </p:nvSpPr>
                  <p:spPr>
                    <a:xfrm>
                      <a:off x="7032289" y="1537833"/>
                      <a:ext cx="49491" cy="49491"/>
                    </a:xfrm>
                    <a:custGeom>
                      <a:avLst/>
                      <a:gdLst/>
                      <a:ahLst/>
                      <a:cxnLst/>
                      <a:rect l="0" t="0" r="0" b="0"/>
                      <a:pathLst>
                        <a:path w="49491" h="49491">
                          <a:moveTo>
                            <a:pt x="0" y="24714"/>
                          </a:moveTo>
                          <a:cubicBezTo>
                            <a:pt x="0" y="11138"/>
                            <a:pt x="11137" y="0"/>
                            <a:pt x="24777" y="0"/>
                          </a:cubicBezTo>
                          <a:cubicBezTo>
                            <a:pt x="38353" y="0"/>
                            <a:pt x="49491" y="11138"/>
                            <a:pt x="49491" y="24714"/>
                          </a:cubicBezTo>
                          <a:cubicBezTo>
                            <a:pt x="49491" y="38353"/>
                            <a:pt x="38353" y="49491"/>
                            <a:pt x="24777" y="49491"/>
                          </a:cubicBezTo>
                          <a:cubicBezTo>
                            <a:pt x="11137" y="49491"/>
                            <a:pt x="0" y="38353"/>
                            <a:pt x="0" y="24714"/>
                          </a:cubicBezTo>
                        </a:path>
                      </a:pathLst>
                    </a:custGeom>
                    <a:solidFill>
                      <a:srgbClr val="000000">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8" name="Freeform 254"/>
                    <p:cNvSpPr/>
                    <p:nvPr/>
                  </p:nvSpPr>
                  <p:spPr>
                    <a:xfrm>
                      <a:off x="7032289" y="1537833"/>
                      <a:ext cx="49491" cy="49491"/>
                    </a:xfrm>
                    <a:custGeom>
                      <a:avLst/>
                      <a:gdLst/>
                      <a:ahLst/>
                      <a:cxnLst/>
                      <a:rect l="0" t="0" r="0" b="0"/>
                      <a:pathLst>
                        <a:path w="49491" h="49491">
                          <a:moveTo>
                            <a:pt x="0" y="24714"/>
                          </a:moveTo>
                          <a:cubicBezTo>
                            <a:pt x="0" y="11138"/>
                            <a:pt x="11137" y="0"/>
                            <a:pt x="24777" y="0"/>
                          </a:cubicBezTo>
                          <a:cubicBezTo>
                            <a:pt x="38353" y="0"/>
                            <a:pt x="49491" y="11138"/>
                            <a:pt x="49491" y="24714"/>
                          </a:cubicBezTo>
                          <a:cubicBezTo>
                            <a:pt x="49491" y="38353"/>
                            <a:pt x="38353" y="49491"/>
                            <a:pt x="24777" y="49491"/>
                          </a:cubicBezTo>
                          <a:cubicBezTo>
                            <a:pt x="11137" y="49491"/>
                            <a:pt x="0" y="38353"/>
                            <a:pt x="0" y="24714"/>
                          </a:cubicBezTo>
                        </a:path>
                      </a:pathLst>
                    </a:custGeom>
                    <a:noFill/>
                    <a:ln w="9016" cap="rnd" cmpd="sng">
                      <a:solidFill>
                        <a:srgbClr val="000000">
                          <a:alpha val="8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9" name="Freeform 255"/>
                    <p:cNvSpPr/>
                    <p:nvPr/>
                  </p:nvSpPr>
                  <p:spPr>
                    <a:xfrm>
                      <a:off x="7024854" y="1309020"/>
                      <a:ext cx="66687" cy="57772"/>
                    </a:xfrm>
                    <a:custGeom>
                      <a:avLst/>
                      <a:gdLst/>
                      <a:ahLst/>
                      <a:cxnLst/>
                      <a:rect l="0" t="0" r="0" b="0"/>
                      <a:pathLst>
                        <a:path w="66687" h="57772">
                          <a:moveTo>
                            <a:pt x="33337" y="0"/>
                          </a:moveTo>
                          <a:lnTo>
                            <a:pt x="66687" y="57772"/>
                          </a:lnTo>
                          <a:lnTo>
                            <a:pt x="0" y="57772"/>
                          </a:lnTo>
                          <a:close/>
                          <a:moveTo>
                            <a:pt x="33337" y="0"/>
                          </a:moveTo>
                        </a:path>
                      </a:pathLst>
                    </a:custGeom>
                    <a:solidFill>
                      <a:srgbClr val="000000">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0" name="Freeform 256"/>
                    <p:cNvSpPr/>
                    <p:nvPr/>
                  </p:nvSpPr>
                  <p:spPr>
                    <a:xfrm>
                      <a:off x="7030716" y="1427567"/>
                      <a:ext cx="57600" cy="57600"/>
                    </a:xfrm>
                    <a:custGeom>
                      <a:avLst/>
                      <a:gdLst/>
                      <a:ahLst/>
                      <a:cxnLst/>
                      <a:rect l="0" t="0" r="0" b="0"/>
                      <a:pathLst>
                        <a:path w="49491" h="49491">
                          <a:moveTo>
                            <a:pt x="0" y="24714"/>
                          </a:moveTo>
                          <a:lnTo>
                            <a:pt x="24777" y="0"/>
                          </a:lnTo>
                          <a:lnTo>
                            <a:pt x="49491" y="24714"/>
                          </a:lnTo>
                          <a:lnTo>
                            <a:pt x="24777" y="49491"/>
                          </a:lnTo>
                          <a:close/>
                          <a:moveTo>
                            <a:pt x="0" y="24714"/>
                          </a:moveTo>
                        </a:path>
                      </a:pathLst>
                    </a:custGeom>
                    <a:solidFill>
                      <a:srgbClr val="000000">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grpSp>
              <p:sp>
                <p:nvSpPr>
                  <p:cNvPr id="292" name="Rectangle 342"/>
                  <p:cNvSpPr/>
                  <p:nvPr/>
                </p:nvSpPr>
                <p:spPr>
                  <a:xfrm>
                    <a:off x="7142469" y="1161198"/>
                    <a:ext cx="184346"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Egg</a:t>
                    </a:r>
                  </a:p>
                </p:txBody>
              </p:sp>
              <p:sp>
                <p:nvSpPr>
                  <p:cNvPr id="293" name="Rectangle 343"/>
                  <p:cNvSpPr/>
                  <p:nvPr/>
                </p:nvSpPr>
                <p:spPr>
                  <a:xfrm>
                    <a:off x="7148085" y="1509845"/>
                    <a:ext cx="149080" cy="123111"/>
                  </a:xfrm>
                  <a:prstGeom prst="rect">
                    <a:avLst/>
                  </a:prstGeom>
                </p:spPr>
                <p:txBody>
                  <a:bodyPr wrap="none" lIns="0" tIns="0" rIns="0" bIns="0">
                    <a:spAutoFit/>
                  </a:bodyPr>
                  <a:lstStyle/>
                  <a:p>
                    <a:pPr marL="0"/>
                    <a:r>
                      <a:rPr lang="en-US" sz="800" b="0" i="0" spc="0" baseline="0" dirty="0">
                        <a:latin typeface="Arial" panose="020B0604020202020204" pitchFamily="34" charset="0"/>
                        <a:cs typeface="Arial" panose="020B0604020202020204" pitchFamily="34" charset="0"/>
                      </a:rPr>
                      <a:t>GE</a:t>
                    </a:r>
                  </a:p>
                </p:txBody>
              </p:sp>
              <p:sp>
                <p:nvSpPr>
                  <p:cNvPr id="294" name="Rectangle 293"/>
                  <p:cNvSpPr/>
                  <p:nvPr/>
                </p:nvSpPr>
                <p:spPr>
                  <a:xfrm>
                    <a:off x="7049075" y="1230336"/>
                    <a:ext cx="487634" cy="215444"/>
                  </a:xfrm>
                  <a:prstGeom prst="rect">
                    <a:avLst/>
                  </a:prstGeom>
                </p:spPr>
                <p:txBody>
                  <a:bodyPr wrap="none">
                    <a:spAutoFit/>
                  </a:bodyPr>
                  <a:lstStyle/>
                  <a:p>
                    <a:r>
                      <a:rPr lang="en-US" sz="800" dirty="0">
                        <a:latin typeface="Arial" pitchFamily="34" charset="0"/>
                        <a:cs typeface="Arial" pitchFamily="34" charset="0"/>
                      </a:rPr>
                      <a:t>Sperm</a:t>
                    </a:r>
                  </a:p>
                </p:txBody>
              </p:sp>
              <p:sp>
                <p:nvSpPr>
                  <p:cNvPr id="295" name="Rectangle 294"/>
                  <p:cNvSpPr/>
                  <p:nvPr/>
                </p:nvSpPr>
                <p:spPr>
                  <a:xfrm>
                    <a:off x="7054315" y="1350666"/>
                    <a:ext cx="500458" cy="215444"/>
                  </a:xfrm>
                  <a:prstGeom prst="rect">
                    <a:avLst/>
                  </a:prstGeom>
                </p:spPr>
                <p:txBody>
                  <a:bodyPr wrap="none">
                    <a:spAutoFit/>
                  </a:bodyPr>
                  <a:lstStyle/>
                  <a:p>
                    <a:pPr algn="l"/>
                    <a:r>
                      <a:rPr lang="en-US" sz="800" dirty="0">
                        <a:latin typeface="Arial" pitchFamily="34" charset="0"/>
                        <a:cs typeface="Arial" pitchFamily="34" charset="0"/>
                      </a:rPr>
                      <a:t>Zygote</a:t>
                    </a:r>
                  </a:p>
                </p:txBody>
              </p:sp>
            </p:grpSp>
          </p:grpSp>
        </p:grpSp>
        <p:grpSp>
          <p:nvGrpSpPr>
            <p:cNvPr id="7" name="Group 6"/>
            <p:cNvGrpSpPr/>
            <p:nvPr/>
          </p:nvGrpSpPr>
          <p:grpSpPr>
            <a:xfrm>
              <a:off x="171450" y="2377212"/>
              <a:ext cx="3295064" cy="2304000"/>
              <a:chOff x="171450" y="2377212"/>
              <a:chExt cx="3295064" cy="2304000"/>
            </a:xfrm>
          </p:grpSpPr>
          <p:sp>
            <p:nvSpPr>
              <p:cNvPr id="72" name="Rectangle 71"/>
              <p:cNvSpPr/>
              <p:nvPr/>
            </p:nvSpPr>
            <p:spPr>
              <a:xfrm>
                <a:off x="1417752" y="4445073"/>
                <a:ext cx="1460826" cy="236139"/>
              </a:xfrm>
              <a:prstGeom prst="rect">
                <a:avLst/>
              </a:prstGeom>
            </p:spPr>
            <p:txBody>
              <a:bodyPr wrap="square">
                <a:spAutoFit/>
              </a:bodyPr>
              <a:lstStyle/>
              <a:p>
                <a:r>
                  <a:rPr lang="en-US" sz="1050" dirty="0">
                    <a:latin typeface="Arial" pitchFamily="34" charset="0"/>
                    <a:cs typeface="Arial" pitchFamily="34" charset="0"/>
                  </a:rPr>
                  <a:t>Fractional </a:t>
                </a:r>
                <a:r>
                  <a:rPr lang="en-US" altLang="zh-CN" sz="1050" dirty="0">
                    <a:latin typeface="Arial" pitchFamily="34" charset="0"/>
                    <a:cs typeface="Arial" pitchFamily="34" charset="0"/>
                  </a:rPr>
                  <a:t>d</a:t>
                </a:r>
                <a:r>
                  <a:rPr lang="en-US" sz="1050" dirty="0">
                    <a:latin typeface="Arial" pitchFamily="34" charset="0"/>
                    <a:cs typeface="Arial" pitchFamily="34" charset="0"/>
                  </a:rPr>
                  <a:t>ifference</a:t>
                </a:r>
              </a:p>
            </p:txBody>
          </p:sp>
          <p:sp>
            <p:nvSpPr>
              <p:cNvPr id="73" name="Rectangle 72"/>
              <p:cNvSpPr/>
              <p:nvPr/>
            </p:nvSpPr>
            <p:spPr>
              <a:xfrm>
                <a:off x="808976" y="2377212"/>
                <a:ext cx="492759" cy="236139"/>
              </a:xfrm>
              <a:prstGeom prst="rect">
                <a:avLst/>
              </a:prstGeom>
            </p:spPr>
            <p:txBody>
              <a:bodyPr wrap="none">
                <a:spAutoFit/>
              </a:bodyPr>
              <a:lstStyle/>
              <a:p>
                <a:r>
                  <a:rPr lang="en-US" altLang="zh-CN" sz="1100" dirty="0">
                    <a:latin typeface="Arial" pitchFamily="34" charset="0"/>
                    <a:cs typeface="Arial" pitchFamily="34" charset="0"/>
                  </a:rPr>
                  <a:t>mCG</a:t>
                </a:r>
                <a:endParaRPr lang="en-US" sz="1100" dirty="0">
                  <a:latin typeface="Arial" pitchFamily="34" charset="0"/>
                  <a:cs typeface="Arial" pitchFamily="34" charset="0"/>
                </a:endParaRPr>
              </a:p>
            </p:txBody>
          </p:sp>
          <p:sp>
            <p:nvSpPr>
              <p:cNvPr id="74" name="Rectangle 73"/>
              <p:cNvSpPr/>
              <p:nvPr/>
            </p:nvSpPr>
            <p:spPr>
              <a:xfrm>
                <a:off x="1719353" y="2377212"/>
                <a:ext cx="591249" cy="236139"/>
              </a:xfrm>
              <a:prstGeom prst="rect">
                <a:avLst/>
              </a:prstGeom>
            </p:spPr>
            <p:txBody>
              <a:bodyPr wrap="none">
                <a:spAutoFit/>
              </a:bodyPr>
              <a:lstStyle/>
              <a:p>
                <a:r>
                  <a:rPr lang="en-US" altLang="zh-CN" sz="1100" dirty="0">
                    <a:latin typeface="Arial" pitchFamily="34" charset="0"/>
                    <a:cs typeface="Arial" pitchFamily="34" charset="0"/>
                  </a:rPr>
                  <a:t>mCHG</a:t>
                </a:r>
                <a:endParaRPr lang="en-US" sz="1100" dirty="0">
                  <a:latin typeface="Arial" pitchFamily="34" charset="0"/>
                  <a:cs typeface="Arial" pitchFamily="34" charset="0"/>
                </a:endParaRPr>
              </a:p>
            </p:txBody>
          </p:sp>
          <p:sp>
            <p:nvSpPr>
              <p:cNvPr id="75" name="Rectangle 74"/>
              <p:cNvSpPr/>
              <p:nvPr/>
            </p:nvSpPr>
            <p:spPr>
              <a:xfrm>
                <a:off x="2673859" y="2377212"/>
                <a:ext cx="585094" cy="236139"/>
              </a:xfrm>
              <a:prstGeom prst="rect">
                <a:avLst/>
              </a:prstGeom>
            </p:spPr>
            <p:txBody>
              <a:bodyPr wrap="none">
                <a:spAutoFit/>
              </a:bodyPr>
              <a:lstStyle/>
              <a:p>
                <a:r>
                  <a:rPr lang="en-US" altLang="zh-CN" sz="1100" dirty="0">
                    <a:latin typeface="Arial" pitchFamily="34" charset="0"/>
                    <a:cs typeface="Arial" pitchFamily="34" charset="0"/>
                  </a:rPr>
                  <a:t>mCHH</a:t>
                </a:r>
                <a:endParaRPr lang="en-US" sz="1100" dirty="0">
                  <a:latin typeface="Arial" pitchFamily="34" charset="0"/>
                  <a:cs typeface="Arial" pitchFamily="34" charset="0"/>
                </a:endParaRPr>
              </a:p>
            </p:txBody>
          </p:sp>
          <p:sp>
            <p:nvSpPr>
              <p:cNvPr id="184" name="Rectangle 183"/>
              <p:cNvSpPr/>
              <p:nvPr/>
            </p:nvSpPr>
            <p:spPr>
              <a:xfrm rot="16200000">
                <a:off x="20540" y="3782632"/>
                <a:ext cx="563003" cy="261183"/>
              </a:xfrm>
              <a:prstGeom prst="rect">
                <a:avLst/>
              </a:prstGeom>
            </p:spPr>
            <p:txBody>
              <a:bodyPr wrap="none">
                <a:spAutoFit/>
              </a:bodyPr>
              <a:lstStyle/>
              <a:p>
                <a:r>
                  <a:rPr lang="en-US" sz="1100" dirty="0">
                    <a:latin typeface="Arial" pitchFamily="34" charset="0"/>
                    <a:cs typeface="Arial" pitchFamily="34" charset="0"/>
                  </a:rPr>
                  <a:t>Density</a:t>
                </a:r>
              </a:p>
            </p:txBody>
          </p:sp>
          <p:sp>
            <p:nvSpPr>
              <p:cNvPr id="185" name="Rectangle 184"/>
              <p:cNvSpPr/>
              <p:nvPr/>
            </p:nvSpPr>
            <p:spPr>
              <a:xfrm rot="16200000">
                <a:off x="20541" y="2899311"/>
                <a:ext cx="563003" cy="261183"/>
              </a:xfrm>
              <a:prstGeom prst="rect">
                <a:avLst/>
              </a:prstGeom>
            </p:spPr>
            <p:txBody>
              <a:bodyPr wrap="none">
                <a:spAutoFit/>
              </a:bodyPr>
              <a:lstStyle/>
              <a:p>
                <a:r>
                  <a:rPr lang="en-US" sz="1100" dirty="0">
                    <a:latin typeface="Arial" pitchFamily="34" charset="0"/>
                    <a:cs typeface="Arial" pitchFamily="34" charset="0"/>
                  </a:rPr>
                  <a:t>Density</a:t>
                </a:r>
              </a:p>
            </p:txBody>
          </p:sp>
          <p:grpSp>
            <p:nvGrpSpPr>
              <p:cNvPr id="5" name="Group 4"/>
              <p:cNvGrpSpPr/>
              <p:nvPr/>
            </p:nvGrpSpPr>
            <p:grpSpPr>
              <a:xfrm>
                <a:off x="385752" y="2529679"/>
                <a:ext cx="3028531" cy="950803"/>
                <a:chOff x="385752" y="2529679"/>
                <a:chExt cx="3028531" cy="950803"/>
              </a:xfrm>
            </p:grpSpPr>
            <p:sp>
              <p:nvSpPr>
                <p:cNvPr id="103" name="Rectangle 102"/>
                <p:cNvSpPr/>
                <p:nvPr/>
              </p:nvSpPr>
              <p:spPr>
                <a:xfrm>
                  <a:off x="528755" y="2552158"/>
                  <a:ext cx="635110" cy="215444"/>
                </a:xfrm>
                <a:prstGeom prst="rect">
                  <a:avLst/>
                </a:prstGeom>
              </p:spPr>
              <p:txBody>
                <a:bodyPr wrap="none">
                  <a:spAutoFit/>
                </a:bodyPr>
                <a:lstStyle/>
                <a:p>
                  <a:r>
                    <a:rPr lang="en-US" altLang="zh-CN" sz="800" dirty="0">
                      <a:latin typeface="Arial" pitchFamily="34" charset="0"/>
                      <a:cs typeface="Arial" pitchFamily="34" charset="0"/>
                    </a:rPr>
                    <a:t>MH (E</a:t>
                  </a:r>
                  <a:r>
                    <a:rPr lang="en-US" sz="800" dirty="0">
                      <a:latin typeface="Arial" pitchFamily="34" charset="0"/>
                      <a:cs typeface="Arial" pitchFamily="34" charset="0"/>
                    </a:rPr>
                    <a:t>–S)</a:t>
                  </a:r>
                  <a:endParaRPr lang="en-US" sz="800" dirty="0"/>
                </a:p>
              </p:txBody>
            </p:sp>
            <p:pic>
              <p:nvPicPr>
                <p:cNvPr id="38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278" y="2585562"/>
                  <a:ext cx="2835005" cy="84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385752" y="2529679"/>
                  <a:ext cx="238839" cy="950803"/>
                  <a:chOff x="385151" y="2376489"/>
                  <a:chExt cx="248786" cy="1053361"/>
                </a:xfrm>
              </p:grpSpPr>
              <p:sp>
                <p:nvSpPr>
                  <p:cNvPr id="105" name="Rectangle 104"/>
                  <p:cNvSpPr/>
                  <p:nvPr/>
                </p:nvSpPr>
                <p:spPr>
                  <a:xfrm>
                    <a:off x="385151" y="279241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106" name="Rectangle 105"/>
                  <p:cNvSpPr/>
                  <p:nvPr/>
                </p:nvSpPr>
                <p:spPr>
                  <a:xfrm>
                    <a:off x="385151" y="299709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107" name="Rectangle 106"/>
                  <p:cNvSpPr/>
                  <p:nvPr/>
                </p:nvSpPr>
                <p:spPr>
                  <a:xfrm>
                    <a:off x="385151" y="3199018"/>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108" name="Rectangle 107"/>
                  <p:cNvSpPr/>
                  <p:nvPr/>
                </p:nvSpPr>
                <p:spPr>
                  <a:xfrm>
                    <a:off x="385151" y="2376489"/>
                    <a:ext cx="248786" cy="230832"/>
                  </a:xfrm>
                  <a:prstGeom prst="rect">
                    <a:avLst/>
                  </a:prstGeom>
                </p:spPr>
                <p:txBody>
                  <a:bodyPr wrap="none">
                    <a:spAutoFit/>
                  </a:bodyPr>
                  <a:lstStyle/>
                  <a:p>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sp>
                <p:nvSpPr>
                  <p:cNvPr id="394" name="Rectangle 393"/>
                  <p:cNvSpPr/>
                  <p:nvPr/>
                </p:nvSpPr>
                <p:spPr>
                  <a:xfrm>
                    <a:off x="385151" y="2586045"/>
                    <a:ext cx="248786" cy="230832"/>
                  </a:xfrm>
                  <a:prstGeom prst="rect">
                    <a:avLst/>
                  </a:prstGeom>
                </p:spPr>
                <p:txBody>
                  <a:bodyPr wrap="none">
                    <a:spAutoFit/>
                  </a:bodyPr>
                  <a:lstStyle/>
                  <a:p>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grpSp>
          </p:grpSp>
          <p:grpSp>
            <p:nvGrpSpPr>
              <p:cNvPr id="4" name="Group 3"/>
              <p:cNvGrpSpPr/>
              <p:nvPr/>
            </p:nvGrpSpPr>
            <p:grpSpPr>
              <a:xfrm>
                <a:off x="385752" y="3437821"/>
                <a:ext cx="3080762" cy="1128307"/>
                <a:chOff x="385752" y="3437821"/>
                <a:chExt cx="3080762" cy="1128307"/>
              </a:xfrm>
            </p:grpSpPr>
            <p:grpSp>
              <p:nvGrpSpPr>
                <p:cNvPr id="81" name="Group 80"/>
                <p:cNvGrpSpPr/>
                <p:nvPr/>
              </p:nvGrpSpPr>
              <p:grpSpPr>
                <a:xfrm>
                  <a:off x="497667" y="4333403"/>
                  <a:ext cx="1073976" cy="232725"/>
                  <a:chOff x="406089" y="2123700"/>
                  <a:chExt cx="1137819" cy="230832"/>
                </a:xfrm>
              </p:grpSpPr>
              <p:sp>
                <p:nvSpPr>
                  <p:cNvPr id="99" name="Rectangle 98"/>
                  <p:cNvSpPr/>
                  <p:nvPr/>
                </p:nvSpPr>
                <p:spPr>
                  <a:xfrm>
                    <a:off x="406089" y="2123700"/>
                    <a:ext cx="265692" cy="19651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100" name="Rectangle 99"/>
                  <p:cNvSpPr/>
                  <p:nvPr/>
                </p:nvSpPr>
                <p:spPr>
                  <a:xfrm>
                    <a:off x="869052"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101" name="Rectangle 100"/>
                  <p:cNvSpPr/>
                  <p:nvPr/>
                </p:nvSpPr>
                <p:spPr>
                  <a:xfrm>
                    <a:off x="1295122"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grpSp>
              <p:nvGrpSpPr>
                <p:cNvPr id="82" name="Group 81"/>
                <p:cNvGrpSpPr/>
                <p:nvPr/>
              </p:nvGrpSpPr>
              <p:grpSpPr>
                <a:xfrm>
                  <a:off x="1455961" y="4333403"/>
                  <a:ext cx="1062572" cy="232725"/>
                  <a:chOff x="375894" y="2123700"/>
                  <a:chExt cx="1125738" cy="230832"/>
                </a:xfrm>
              </p:grpSpPr>
              <p:sp>
                <p:nvSpPr>
                  <p:cNvPr id="96" name="Rectangle 95"/>
                  <p:cNvSpPr/>
                  <p:nvPr/>
                </p:nvSpPr>
                <p:spPr>
                  <a:xfrm>
                    <a:off x="375894" y="2123700"/>
                    <a:ext cx="265692" cy="19651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97" name="Rectangle 96"/>
                  <p:cNvSpPr/>
                  <p:nvPr/>
                </p:nvSpPr>
                <p:spPr>
                  <a:xfrm>
                    <a:off x="832815"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98" name="Rectangle 97"/>
                  <p:cNvSpPr/>
                  <p:nvPr/>
                </p:nvSpPr>
                <p:spPr>
                  <a:xfrm>
                    <a:off x="1252846"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grpSp>
              <p:nvGrpSpPr>
                <p:cNvPr id="83" name="Group 82"/>
                <p:cNvGrpSpPr/>
                <p:nvPr/>
              </p:nvGrpSpPr>
              <p:grpSpPr>
                <a:xfrm>
                  <a:off x="2421044" y="4333403"/>
                  <a:ext cx="1045470" cy="232725"/>
                  <a:chOff x="418167" y="2123700"/>
                  <a:chExt cx="1107621" cy="230832"/>
                </a:xfrm>
              </p:grpSpPr>
              <p:sp>
                <p:nvSpPr>
                  <p:cNvPr id="93" name="Rectangle 92"/>
                  <p:cNvSpPr/>
                  <p:nvPr/>
                </p:nvSpPr>
                <p:spPr>
                  <a:xfrm>
                    <a:off x="418167" y="2123700"/>
                    <a:ext cx="265692" cy="19651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94" name="Rectangle 93"/>
                  <p:cNvSpPr/>
                  <p:nvPr/>
                </p:nvSpPr>
                <p:spPr>
                  <a:xfrm>
                    <a:off x="869052"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95" name="Rectangle 94"/>
                  <p:cNvSpPr/>
                  <p:nvPr/>
                </p:nvSpPr>
                <p:spPr>
                  <a:xfrm>
                    <a:off x="1277002"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sp>
              <p:nvSpPr>
                <p:cNvPr id="86" name="Rectangle 85"/>
                <p:cNvSpPr/>
                <p:nvPr/>
              </p:nvSpPr>
              <p:spPr>
                <a:xfrm>
                  <a:off x="541930" y="3468270"/>
                  <a:ext cx="607859" cy="215444"/>
                </a:xfrm>
                <a:prstGeom prst="rect">
                  <a:avLst/>
                </a:prstGeom>
              </p:spPr>
              <p:txBody>
                <a:bodyPr wrap="none">
                  <a:spAutoFit/>
                </a:bodyPr>
                <a:lstStyle/>
                <a:p>
                  <a:r>
                    <a:rPr lang="en-US" altLang="zh-CN" sz="800" dirty="0">
                      <a:latin typeface="Arial" pitchFamily="34" charset="0"/>
                      <a:cs typeface="Arial" pitchFamily="34" charset="0"/>
                    </a:rPr>
                    <a:t>ZS (E</a:t>
                  </a:r>
                  <a:r>
                    <a:rPr lang="en-US" sz="800" dirty="0">
                      <a:latin typeface="Arial" pitchFamily="34" charset="0"/>
                      <a:cs typeface="Arial" pitchFamily="34" charset="0"/>
                    </a:rPr>
                    <a:t>–S)</a:t>
                  </a:r>
                  <a:endParaRPr lang="en-US" sz="800" dirty="0"/>
                </a:p>
              </p:txBody>
            </p:sp>
            <p:pic>
              <p:nvPicPr>
                <p:cNvPr id="39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15" y="3496158"/>
                  <a:ext cx="2835068" cy="87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1" name="Group 400"/>
                <p:cNvGrpSpPr/>
                <p:nvPr/>
              </p:nvGrpSpPr>
              <p:grpSpPr>
                <a:xfrm>
                  <a:off x="385752" y="3437821"/>
                  <a:ext cx="238839" cy="950803"/>
                  <a:chOff x="385151" y="2376489"/>
                  <a:chExt cx="248786" cy="1053361"/>
                </a:xfrm>
              </p:grpSpPr>
              <p:sp>
                <p:nvSpPr>
                  <p:cNvPr id="402" name="Rectangle 401"/>
                  <p:cNvSpPr/>
                  <p:nvPr/>
                </p:nvSpPr>
                <p:spPr>
                  <a:xfrm>
                    <a:off x="385151" y="279241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403" name="Rectangle 402"/>
                  <p:cNvSpPr/>
                  <p:nvPr/>
                </p:nvSpPr>
                <p:spPr>
                  <a:xfrm>
                    <a:off x="385151" y="299709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404" name="Rectangle 403"/>
                  <p:cNvSpPr/>
                  <p:nvPr/>
                </p:nvSpPr>
                <p:spPr>
                  <a:xfrm>
                    <a:off x="385151" y="3199018"/>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405" name="Rectangle 404"/>
                  <p:cNvSpPr/>
                  <p:nvPr/>
                </p:nvSpPr>
                <p:spPr>
                  <a:xfrm>
                    <a:off x="385151" y="2376489"/>
                    <a:ext cx="248786" cy="230832"/>
                  </a:xfrm>
                  <a:prstGeom prst="rect">
                    <a:avLst/>
                  </a:prstGeom>
                </p:spPr>
                <p:txBody>
                  <a:bodyPr wrap="none">
                    <a:spAutoFit/>
                  </a:bodyPr>
                  <a:lstStyle/>
                  <a:p>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sp>
                <p:nvSpPr>
                  <p:cNvPr id="406" name="Rectangle 405"/>
                  <p:cNvSpPr/>
                  <p:nvPr/>
                </p:nvSpPr>
                <p:spPr>
                  <a:xfrm>
                    <a:off x="385151" y="2586045"/>
                    <a:ext cx="248786" cy="230832"/>
                  </a:xfrm>
                  <a:prstGeom prst="rect">
                    <a:avLst/>
                  </a:prstGeom>
                </p:spPr>
                <p:txBody>
                  <a:bodyPr wrap="none">
                    <a:spAutoFit/>
                  </a:bodyPr>
                  <a:lstStyle/>
                  <a:p>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grpSp>
          </p:grpSp>
        </p:grpSp>
        <p:grpSp>
          <p:nvGrpSpPr>
            <p:cNvPr id="6" name="Group 5"/>
            <p:cNvGrpSpPr/>
            <p:nvPr/>
          </p:nvGrpSpPr>
          <p:grpSpPr>
            <a:xfrm>
              <a:off x="3540745" y="2377212"/>
              <a:ext cx="3110705" cy="2303577"/>
              <a:chOff x="3540745" y="2377212"/>
              <a:chExt cx="3110705" cy="2303577"/>
            </a:xfrm>
          </p:grpSpPr>
          <p:sp>
            <p:nvSpPr>
              <p:cNvPr id="180" name="Rectangle 179"/>
              <p:cNvSpPr/>
              <p:nvPr/>
            </p:nvSpPr>
            <p:spPr>
              <a:xfrm>
                <a:off x="4604070" y="4444650"/>
                <a:ext cx="1489663" cy="236139"/>
              </a:xfrm>
              <a:prstGeom prst="rect">
                <a:avLst/>
              </a:prstGeom>
            </p:spPr>
            <p:txBody>
              <a:bodyPr wrap="square">
                <a:spAutoFit/>
              </a:bodyPr>
              <a:lstStyle/>
              <a:p>
                <a:r>
                  <a:rPr lang="en-US" sz="1050" dirty="0">
                    <a:latin typeface="Arial" pitchFamily="34" charset="0"/>
                    <a:cs typeface="Arial" pitchFamily="34" charset="0"/>
                  </a:rPr>
                  <a:t>Fractional </a:t>
                </a:r>
                <a:r>
                  <a:rPr lang="en-US" altLang="zh-CN" sz="1050" dirty="0">
                    <a:latin typeface="Arial" pitchFamily="34" charset="0"/>
                    <a:cs typeface="Arial" pitchFamily="34" charset="0"/>
                  </a:rPr>
                  <a:t>d</a:t>
                </a:r>
                <a:r>
                  <a:rPr lang="en-US" sz="1050" dirty="0">
                    <a:latin typeface="Arial" pitchFamily="34" charset="0"/>
                    <a:cs typeface="Arial" pitchFamily="34" charset="0"/>
                  </a:rPr>
                  <a:t>ifference</a:t>
                </a:r>
              </a:p>
            </p:txBody>
          </p:sp>
          <p:sp>
            <p:nvSpPr>
              <p:cNvPr id="181" name="Rectangle 180"/>
              <p:cNvSpPr/>
              <p:nvPr/>
            </p:nvSpPr>
            <p:spPr>
              <a:xfrm>
                <a:off x="3979860" y="2377212"/>
                <a:ext cx="469418" cy="219442"/>
              </a:xfrm>
              <a:prstGeom prst="rect">
                <a:avLst/>
              </a:prstGeom>
            </p:spPr>
            <p:txBody>
              <a:bodyPr wrap="none">
                <a:spAutoFit/>
              </a:bodyPr>
              <a:lstStyle/>
              <a:p>
                <a:r>
                  <a:rPr lang="en-US" altLang="zh-CN" sz="1100" dirty="0">
                    <a:latin typeface="Arial" pitchFamily="34" charset="0"/>
                    <a:cs typeface="Arial" pitchFamily="34" charset="0"/>
                  </a:rPr>
                  <a:t>mCG</a:t>
                </a:r>
                <a:endParaRPr lang="en-US" sz="1100" dirty="0">
                  <a:latin typeface="Arial" pitchFamily="34" charset="0"/>
                  <a:cs typeface="Arial" pitchFamily="34" charset="0"/>
                </a:endParaRPr>
              </a:p>
            </p:txBody>
          </p:sp>
          <p:sp>
            <p:nvSpPr>
              <p:cNvPr id="182" name="Rectangle 181"/>
              <p:cNvSpPr/>
              <p:nvPr/>
            </p:nvSpPr>
            <p:spPr>
              <a:xfrm>
                <a:off x="4889607" y="2377212"/>
                <a:ext cx="563242" cy="219442"/>
              </a:xfrm>
              <a:prstGeom prst="rect">
                <a:avLst/>
              </a:prstGeom>
            </p:spPr>
            <p:txBody>
              <a:bodyPr wrap="none">
                <a:spAutoFit/>
              </a:bodyPr>
              <a:lstStyle/>
              <a:p>
                <a:r>
                  <a:rPr lang="en-US" altLang="zh-CN" sz="1100" dirty="0">
                    <a:latin typeface="Arial" pitchFamily="34" charset="0"/>
                    <a:cs typeface="Arial" pitchFamily="34" charset="0"/>
                  </a:rPr>
                  <a:t>mCHG</a:t>
                </a:r>
                <a:endParaRPr lang="en-US" sz="1100" dirty="0">
                  <a:latin typeface="Arial" pitchFamily="34" charset="0"/>
                  <a:cs typeface="Arial" pitchFamily="34" charset="0"/>
                </a:endParaRPr>
              </a:p>
            </p:txBody>
          </p:sp>
          <p:sp>
            <p:nvSpPr>
              <p:cNvPr id="183" name="Rectangle 182"/>
              <p:cNvSpPr/>
              <p:nvPr/>
            </p:nvSpPr>
            <p:spPr>
              <a:xfrm>
                <a:off x="5855792" y="2377212"/>
                <a:ext cx="557378" cy="219442"/>
              </a:xfrm>
              <a:prstGeom prst="rect">
                <a:avLst/>
              </a:prstGeom>
            </p:spPr>
            <p:txBody>
              <a:bodyPr wrap="none">
                <a:spAutoFit/>
              </a:bodyPr>
              <a:lstStyle/>
              <a:p>
                <a:r>
                  <a:rPr lang="en-US" altLang="zh-CN" sz="1100" dirty="0">
                    <a:latin typeface="Arial" pitchFamily="34" charset="0"/>
                    <a:cs typeface="Arial" pitchFamily="34" charset="0"/>
                  </a:rPr>
                  <a:t>mCHH</a:t>
                </a:r>
                <a:endParaRPr lang="en-US" sz="1100" dirty="0">
                  <a:latin typeface="Arial" pitchFamily="34" charset="0"/>
                  <a:cs typeface="Arial" pitchFamily="34" charset="0"/>
                </a:endParaRPr>
              </a:p>
            </p:txBody>
          </p:sp>
          <p:grpSp>
            <p:nvGrpSpPr>
              <p:cNvPr id="3" name="Group 2"/>
              <p:cNvGrpSpPr/>
              <p:nvPr/>
            </p:nvGrpSpPr>
            <p:grpSpPr>
              <a:xfrm>
                <a:off x="3540745" y="2522091"/>
                <a:ext cx="3032850" cy="950803"/>
                <a:chOff x="3540745" y="2522091"/>
                <a:chExt cx="3032850" cy="950803"/>
              </a:xfrm>
            </p:grpSpPr>
            <p:sp>
              <p:nvSpPr>
                <p:cNvPr id="208" name="Rectangle 207"/>
                <p:cNvSpPr/>
                <p:nvPr/>
              </p:nvSpPr>
              <p:spPr>
                <a:xfrm>
                  <a:off x="3713329" y="2551530"/>
                  <a:ext cx="891591" cy="215444"/>
                </a:xfrm>
                <a:prstGeom prst="rect">
                  <a:avLst/>
                </a:prstGeom>
              </p:spPr>
              <p:txBody>
                <a:bodyPr wrap="none">
                  <a:spAutoFit/>
                </a:bodyPr>
                <a:lstStyle/>
                <a:p>
                  <a:r>
                    <a:rPr lang="en-US" sz="800" dirty="0">
                      <a:latin typeface="Arial" pitchFamily="34" charset="0"/>
                      <a:cs typeface="Arial" pitchFamily="34" charset="0"/>
                    </a:rPr>
                    <a:t>MH (E) –ZS (S)</a:t>
                  </a:r>
                  <a:endParaRPr lang="en-US" sz="800" baseline="-25000" dirty="0">
                    <a:latin typeface="Arial" pitchFamily="34" charset="0"/>
                    <a:cs typeface="Arial" pitchFamily="34" charset="0"/>
                  </a:endParaRPr>
                </a:p>
              </p:txBody>
            </p:sp>
            <p:pic>
              <p:nvPicPr>
                <p:cNvPr id="39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9272" y="2585563"/>
                  <a:ext cx="2834323" cy="84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5" name="Group 394"/>
                <p:cNvGrpSpPr/>
                <p:nvPr/>
              </p:nvGrpSpPr>
              <p:grpSpPr>
                <a:xfrm>
                  <a:off x="3540745" y="2522091"/>
                  <a:ext cx="238839" cy="950803"/>
                  <a:chOff x="385151" y="2376489"/>
                  <a:chExt cx="248786" cy="1053361"/>
                </a:xfrm>
              </p:grpSpPr>
              <p:sp>
                <p:nvSpPr>
                  <p:cNvPr id="396" name="Rectangle 395"/>
                  <p:cNvSpPr/>
                  <p:nvPr/>
                </p:nvSpPr>
                <p:spPr>
                  <a:xfrm>
                    <a:off x="385151" y="279241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97" name="Rectangle 396"/>
                  <p:cNvSpPr/>
                  <p:nvPr/>
                </p:nvSpPr>
                <p:spPr>
                  <a:xfrm>
                    <a:off x="385151" y="299709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98" name="Rectangle 397"/>
                  <p:cNvSpPr/>
                  <p:nvPr/>
                </p:nvSpPr>
                <p:spPr>
                  <a:xfrm>
                    <a:off x="385151" y="3199018"/>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399" name="Rectangle 398"/>
                  <p:cNvSpPr/>
                  <p:nvPr/>
                </p:nvSpPr>
                <p:spPr>
                  <a:xfrm>
                    <a:off x="385151" y="2376489"/>
                    <a:ext cx="248786" cy="230832"/>
                  </a:xfrm>
                  <a:prstGeom prst="rect">
                    <a:avLst/>
                  </a:prstGeom>
                </p:spPr>
                <p:txBody>
                  <a:bodyPr wrap="none">
                    <a:spAutoFit/>
                  </a:bodyPr>
                  <a:lstStyle/>
                  <a:p>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sp>
                <p:nvSpPr>
                  <p:cNvPr id="400" name="Rectangle 399"/>
                  <p:cNvSpPr/>
                  <p:nvPr/>
                </p:nvSpPr>
                <p:spPr>
                  <a:xfrm>
                    <a:off x="385151" y="2586045"/>
                    <a:ext cx="248786" cy="230832"/>
                  </a:xfrm>
                  <a:prstGeom prst="rect">
                    <a:avLst/>
                  </a:prstGeom>
                </p:spPr>
                <p:txBody>
                  <a:bodyPr wrap="none">
                    <a:spAutoFit/>
                  </a:bodyPr>
                  <a:lstStyle/>
                  <a:p>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grpSp>
          </p:grpSp>
          <p:grpSp>
            <p:nvGrpSpPr>
              <p:cNvPr id="2" name="Group 1"/>
              <p:cNvGrpSpPr/>
              <p:nvPr/>
            </p:nvGrpSpPr>
            <p:grpSpPr>
              <a:xfrm>
                <a:off x="3540745" y="3441877"/>
                <a:ext cx="3110705" cy="1130761"/>
                <a:chOff x="3540745" y="3441877"/>
                <a:chExt cx="3110705" cy="1130761"/>
              </a:xfrm>
            </p:grpSpPr>
            <p:grpSp>
              <p:nvGrpSpPr>
                <p:cNvPr id="191" name="Group 190"/>
                <p:cNvGrpSpPr/>
                <p:nvPr/>
              </p:nvGrpSpPr>
              <p:grpSpPr>
                <a:xfrm>
                  <a:off x="3662623" y="4333402"/>
                  <a:ext cx="1078437" cy="239236"/>
                  <a:chOff x="445338" y="2123700"/>
                  <a:chExt cx="1071021" cy="230832"/>
                </a:xfrm>
              </p:grpSpPr>
              <p:sp>
                <p:nvSpPr>
                  <p:cNvPr id="200" name="Rectangle 199"/>
                  <p:cNvSpPr/>
                  <p:nvPr/>
                </p:nvSpPr>
                <p:spPr>
                  <a:xfrm>
                    <a:off x="445338" y="2123700"/>
                    <a:ext cx="284196" cy="196188"/>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201" name="Rectangle 200"/>
                  <p:cNvSpPr/>
                  <p:nvPr/>
                </p:nvSpPr>
                <p:spPr>
                  <a:xfrm>
                    <a:off x="869052"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202" name="Rectangle 201"/>
                  <p:cNvSpPr/>
                  <p:nvPr/>
                </p:nvSpPr>
                <p:spPr>
                  <a:xfrm>
                    <a:off x="1267573"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grpSp>
              <p:nvGrpSpPr>
                <p:cNvPr id="192" name="Group 191"/>
                <p:cNvGrpSpPr/>
                <p:nvPr/>
              </p:nvGrpSpPr>
              <p:grpSpPr>
                <a:xfrm>
                  <a:off x="4637793" y="4333402"/>
                  <a:ext cx="1067033" cy="239236"/>
                  <a:chOff x="450999" y="2123700"/>
                  <a:chExt cx="1059696" cy="230832"/>
                </a:xfrm>
              </p:grpSpPr>
              <p:sp>
                <p:nvSpPr>
                  <p:cNvPr id="197" name="Rectangle 196"/>
                  <p:cNvSpPr/>
                  <p:nvPr/>
                </p:nvSpPr>
                <p:spPr>
                  <a:xfrm>
                    <a:off x="450999" y="2123700"/>
                    <a:ext cx="284196" cy="196188"/>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198" name="Rectangle 197"/>
                  <p:cNvSpPr/>
                  <p:nvPr/>
                </p:nvSpPr>
                <p:spPr>
                  <a:xfrm>
                    <a:off x="869052"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199" name="Rectangle 198"/>
                  <p:cNvSpPr/>
                  <p:nvPr/>
                </p:nvSpPr>
                <p:spPr>
                  <a:xfrm>
                    <a:off x="1261909"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grpSp>
              <p:nvGrpSpPr>
                <p:cNvPr id="193" name="Group 192"/>
                <p:cNvGrpSpPr/>
                <p:nvPr/>
              </p:nvGrpSpPr>
              <p:grpSpPr>
                <a:xfrm>
                  <a:off x="5573303" y="4333402"/>
                  <a:ext cx="1078147" cy="239236"/>
                  <a:chOff x="400050" y="2123700"/>
                  <a:chExt cx="1070728" cy="230832"/>
                </a:xfrm>
              </p:grpSpPr>
              <p:sp>
                <p:nvSpPr>
                  <p:cNvPr id="194" name="Rectangle 193"/>
                  <p:cNvSpPr/>
                  <p:nvPr/>
                </p:nvSpPr>
                <p:spPr>
                  <a:xfrm>
                    <a:off x="400050" y="2123700"/>
                    <a:ext cx="284196" cy="196188"/>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195" name="Rectangle 194"/>
                  <p:cNvSpPr/>
                  <p:nvPr/>
                </p:nvSpPr>
                <p:spPr>
                  <a:xfrm>
                    <a:off x="829422" y="212370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196" name="Rectangle 195"/>
                  <p:cNvSpPr/>
                  <p:nvPr/>
                </p:nvSpPr>
                <p:spPr>
                  <a:xfrm>
                    <a:off x="1221992" y="212370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grpSp>
            <p:sp>
              <p:nvSpPr>
                <p:cNvPr id="189" name="Rectangle 188"/>
                <p:cNvSpPr/>
                <p:nvPr/>
              </p:nvSpPr>
              <p:spPr>
                <a:xfrm>
                  <a:off x="3699459" y="3462256"/>
                  <a:ext cx="891591" cy="215444"/>
                </a:xfrm>
                <a:prstGeom prst="rect">
                  <a:avLst/>
                </a:prstGeom>
              </p:spPr>
              <p:txBody>
                <a:bodyPr wrap="none">
                  <a:spAutoFit/>
                </a:bodyPr>
                <a:lstStyle/>
                <a:p>
                  <a:r>
                    <a:rPr lang="en-US" sz="800" dirty="0">
                      <a:latin typeface="Arial" pitchFamily="34" charset="0"/>
                      <a:cs typeface="Arial" pitchFamily="34" charset="0"/>
                    </a:rPr>
                    <a:t>ZS (E) –MH (S)</a:t>
                  </a:r>
                  <a:endParaRPr lang="en-US" sz="800" baseline="-25000" dirty="0">
                    <a:latin typeface="Arial" pitchFamily="34" charset="0"/>
                    <a:cs typeface="Arial" pitchFamily="34" charset="0"/>
                  </a:endParaRPr>
                </a:p>
              </p:txBody>
            </p:sp>
            <p:pic>
              <p:nvPicPr>
                <p:cNvPr id="39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7629" y="3496157"/>
                  <a:ext cx="2835320" cy="87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7" name="Group 406"/>
                <p:cNvGrpSpPr/>
                <p:nvPr/>
              </p:nvGrpSpPr>
              <p:grpSpPr>
                <a:xfrm>
                  <a:off x="3540745" y="3441877"/>
                  <a:ext cx="238839" cy="950803"/>
                  <a:chOff x="385151" y="2376489"/>
                  <a:chExt cx="248786" cy="1053361"/>
                </a:xfrm>
              </p:grpSpPr>
              <p:sp>
                <p:nvSpPr>
                  <p:cNvPr id="408" name="Rectangle 407"/>
                  <p:cNvSpPr/>
                  <p:nvPr/>
                </p:nvSpPr>
                <p:spPr>
                  <a:xfrm>
                    <a:off x="385151" y="279241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409" name="Rectangle 408"/>
                  <p:cNvSpPr/>
                  <p:nvPr/>
                </p:nvSpPr>
                <p:spPr>
                  <a:xfrm>
                    <a:off x="385151" y="299709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410" name="Rectangle 409"/>
                  <p:cNvSpPr/>
                  <p:nvPr/>
                </p:nvSpPr>
                <p:spPr>
                  <a:xfrm>
                    <a:off x="385151" y="3199018"/>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411" name="Rectangle 410"/>
                  <p:cNvSpPr/>
                  <p:nvPr/>
                </p:nvSpPr>
                <p:spPr>
                  <a:xfrm>
                    <a:off x="385151" y="2376489"/>
                    <a:ext cx="248786" cy="230832"/>
                  </a:xfrm>
                  <a:prstGeom prst="rect">
                    <a:avLst/>
                  </a:prstGeom>
                </p:spPr>
                <p:txBody>
                  <a:bodyPr wrap="none">
                    <a:spAutoFit/>
                  </a:bodyPr>
                  <a:lstStyle/>
                  <a:p>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sp>
                <p:nvSpPr>
                  <p:cNvPr id="412" name="Rectangle 411"/>
                  <p:cNvSpPr/>
                  <p:nvPr/>
                </p:nvSpPr>
                <p:spPr>
                  <a:xfrm>
                    <a:off x="385151" y="2586045"/>
                    <a:ext cx="248786" cy="230832"/>
                  </a:xfrm>
                  <a:prstGeom prst="rect">
                    <a:avLst/>
                  </a:prstGeom>
                </p:spPr>
                <p:txBody>
                  <a:bodyPr wrap="none">
                    <a:spAutoFit/>
                  </a:bodyPr>
                  <a:lstStyle/>
                  <a:p>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grpSp>
          </p:grpSp>
        </p:grpSp>
        <p:grpSp>
          <p:nvGrpSpPr>
            <p:cNvPr id="27" name="Group 26"/>
            <p:cNvGrpSpPr/>
            <p:nvPr/>
          </p:nvGrpSpPr>
          <p:grpSpPr>
            <a:xfrm>
              <a:off x="213982" y="4899235"/>
              <a:ext cx="6356499" cy="2996547"/>
              <a:chOff x="213982" y="4899235"/>
              <a:chExt cx="6356499" cy="2996547"/>
            </a:xfrm>
          </p:grpSpPr>
          <p:grpSp>
            <p:nvGrpSpPr>
              <p:cNvPr id="26" name="Group 25"/>
              <p:cNvGrpSpPr/>
              <p:nvPr/>
            </p:nvGrpSpPr>
            <p:grpSpPr>
              <a:xfrm>
                <a:off x="213982" y="4899235"/>
                <a:ext cx="6356499" cy="1397211"/>
                <a:chOff x="213982" y="4899235"/>
                <a:chExt cx="6356499" cy="1397211"/>
              </a:xfrm>
            </p:grpSpPr>
            <p:sp>
              <p:nvSpPr>
                <p:cNvPr id="109" name="Rectangle 108"/>
                <p:cNvSpPr/>
                <p:nvPr/>
              </p:nvSpPr>
              <p:spPr>
                <a:xfrm rot="16200000" flipH="1">
                  <a:off x="-158385" y="5428475"/>
                  <a:ext cx="991936" cy="247201"/>
                </a:xfrm>
                <a:prstGeom prst="rect">
                  <a:avLst/>
                </a:prstGeom>
              </p:spPr>
              <p:txBody>
                <a:bodyPr wrap="none">
                  <a:spAutoFit/>
                </a:bodyPr>
                <a:lstStyle/>
                <a:p>
                  <a:r>
                    <a:rPr lang="en-US" sz="1100" dirty="0">
                      <a:latin typeface="Arial" pitchFamily="34" charset="0"/>
                      <a:cs typeface="Arial" pitchFamily="34" charset="0"/>
                    </a:rPr>
                    <a:t>DMR numbers</a:t>
                  </a:r>
                </a:p>
              </p:txBody>
            </p:sp>
            <p:grpSp>
              <p:nvGrpSpPr>
                <p:cNvPr id="113" name="Group 112"/>
                <p:cNvGrpSpPr/>
                <p:nvPr/>
              </p:nvGrpSpPr>
              <p:grpSpPr>
                <a:xfrm>
                  <a:off x="5818189" y="5054045"/>
                  <a:ext cx="752292" cy="738107"/>
                  <a:chOff x="6004708" y="3356565"/>
                  <a:chExt cx="796142" cy="813733"/>
                </a:xfrm>
              </p:grpSpPr>
              <p:grpSp>
                <p:nvGrpSpPr>
                  <p:cNvPr id="114" name="Group 113"/>
                  <p:cNvGrpSpPr/>
                  <p:nvPr/>
                </p:nvGrpSpPr>
                <p:grpSpPr>
                  <a:xfrm>
                    <a:off x="6004708" y="3939466"/>
                    <a:ext cx="465541" cy="230832"/>
                    <a:chOff x="2814207" y="6607808"/>
                    <a:chExt cx="465541" cy="230832"/>
                  </a:xfrm>
                </p:grpSpPr>
                <p:pic>
                  <p:nvPicPr>
                    <p:cNvPr id="12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4207" y="6636686"/>
                      <a:ext cx="176381" cy="1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 name="Rectangle 124"/>
                    <p:cNvSpPr/>
                    <p:nvPr/>
                  </p:nvSpPr>
                  <p:spPr>
                    <a:xfrm>
                      <a:off x="2947606" y="6607808"/>
                      <a:ext cx="332142" cy="230832"/>
                    </a:xfrm>
                    <a:prstGeom prst="rect">
                      <a:avLst/>
                    </a:prstGeom>
                  </p:spPr>
                  <p:txBody>
                    <a:bodyPr wrap="none">
                      <a:spAutoFit/>
                    </a:bodyPr>
                    <a:lstStyle/>
                    <a:p>
                      <a:r>
                        <a:rPr lang="en-US" sz="900" dirty="0">
                          <a:latin typeface="Arial" pitchFamily="34" charset="0"/>
                          <a:cs typeface="Arial" pitchFamily="34" charset="0"/>
                        </a:rPr>
                        <a:t>TE</a:t>
                      </a:r>
                    </a:p>
                  </p:txBody>
                </p:sp>
              </p:grpSp>
              <p:grpSp>
                <p:nvGrpSpPr>
                  <p:cNvPr id="115" name="Group 114"/>
                  <p:cNvGrpSpPr/>
                  <p:nvPr/>
                </p:nvGrpSpPr>
                <p:grpSpPr>
                  <a:xfrm>
                    <a:off x="6004708" y="3748628"/>
                    <a:ext cx="728149" cy="230832"/>
                    <a:chOff x="2110301" y="6599285"/>
                    <a:chExt cx="728149" cy="230832"/>
                  </a:xfrm>
                </p:grpSpPr>
                <p:pic>
                  <p:nvPicPr>
                    <p:cNvPr id="122" name="Picture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0301" y="6628163"/>
                      <a:ext cx="176381" cy="1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 name="Rectangle 122"/>
                    <p:cNvSpPr/>
                    <p:nvPr/>
                  </p:nvSpPr>
                  <p:spPr>
                    <a:xfrm>
                      <a:off x="2211355" y="6599285"/>
                      <a:ext cx="627095" cy="230832"/>
                    </a:xfrm>
                    <a:prstGeom prst="rect">
                      <a:avLst/>
                    </a:prstGeom>
                  </p:spPr>
                  <p:txBody>
                    <a:bodyPr wrap="none">
                      <a:spAutoFit/>
                    </a:bodyPr>
                    <a:lstStyle/>
                    <a:p>
                      <a:r>
                        <a:rPr lang="en-US" sz="900" dirty="0">
                          <a:latin typeface="Arial" pitchFamily="34" charset="0"/>
                          <a:cs typeface="Arial" pitchFamily="34" charset="0"/>
                        </a:rPr>
                        <a:t>TE-gene</a:t>
                      </a:r>
                    </a:p>
                  </p:txBody>
                </p:sp>
              </p:grpSp>
              <p:grpSp>
                <p:nvGrpSpPr>
                  <p:cNvPr id="116" name="Group 115"/>
                  <p:cNvGrpSpPr/>
                  <p:nvPr/>
                </p:nvGrpSpPr>
                <p:grpSpPr>
                  <a:xfrm>
                    <a:off x="6004709" y="3356565"/>
                    <a:ext cx="590618" cy="230832"/>
                    <a:chOff x="6004709" y="3356565"/>
                    <a:chExt cx="590618" cy="230832"/>
                  </a:xfrm>
                </p:grpSpPr>
                <p:sp>
                  <p:nvSpPr>
                    <p:cNvPr id="120" name="Rectangle 119"/>
                    <p:cNvSpPr/>
                    <p:nvPr/>
                  </p:nvSpPr>
                  <p:spPr>
                    <a:xfrm>
                      <a:off x="6128533" y="3356565"/>
                      <a:ext cx="466794" cy="230832"/>
                    </a:xfrm>
                    <a:prstGeom prst="rect">
                      <a:avLst/>
                    </a:prstGeom>
                  </p:spPr>
                  <p:txBody>
                    <a:bodyPr wrap="none">
                      <a:spAutoFit/>
                    </a:bodyPr>
                    <a:lstStyle/>
                    <a:p>
                      <a:r>
                        <a:rPr lang="en-US" sz="900" dirty="0">
                          <a:latin typeface="Arial" pitchFamily="34" charset="0"/>
                          <a:cs typeface="Arial" pitchFamily="34" charset="0"/>
                        </a:rPr>
                        <a:t>Gene</a:t>
                      </a:r>
                    </a:p>
                  </p:txBody>
                </p:sp>
                <p:pic>
                  <p:nvPicPr>
                    <p:cNvPr id="121"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04709" y="3390615"/>
                      <a:ext cx="169596" cy="1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7" name="Group 116"/>
                  <p:cNvGrpSpPr/>
                  <p:nvPr/>
                </p:nvGrpSpPr>
                <p:grpSpPr>
                  <a:xfrm>
                    <a:off x="6012648" y="3548049"/>
                    <a:ext cx="788202" cy="230832"/>
                    <a:chOff x="6012648" y="3548049"/>
                    <a:chExt cx="788202" cy="230832"/>
                  </a:xfrm>
                </p:grpSpPr>
                <p:sp>
                  <p:nvSpPr>
                    <p:cNvPr id="118" name="Rectangle 117"/>
                    <p:cNvSpPr/>
                    <p:nvPr/>
                  </p:nvSpPr>
                  <p:spPr>
                    <a:xfrm>
                      <a:off x="6109635" y="3548049"/>
                      <a:ext cx="691215" cy="230832"/>
                    </a:xfrm>
                    <a:prstGeom prst="rect">
                      <a:avLst/>
                    </a:prstGeom>
                  </p:spPr>
                  <p:txBody>
                    <a:bodyPr wrap="none">
                      <a:spAutoFit/>
                    </a:bodyPr>
                    <a:lstStyle/>
                    <a:p>
                      <a:r>
                        <a:rPr lang="en-US" sz="900" dirty="0">
                          <a:latin typeface="Arial" pitchFamily="34" charset="0"/>
                          <a:cs typeface="Arial" pitchFamily="34" charset="0"/>
                        </a:rPr>
                        <a:t>Intergenic</a:t>
                      </a:r>
                    </a:p>
                  </p:txBody>
                </p:sp>
                <p:pic>
                  <p:nvPicPr>
                    <p:cNvPr id="119"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2648" y="3583028"/>
                      <a:ext cx="169596" cy="16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18"/>
                <p:cNvGrpSpPr/>
                <p:nvPr/>
              </p:nvGrpSpPr>
              <p:grpSpPr>
                <a:xfrm>
                  <a:off x="407900" y="4902386"/>
                  <a:ext cx="1736830" cy="1394060"/>
                  <a:chOff x="407900" y="4902386"/>
                  <a:chExt cx="1736830" cy="1394060"/>
                </a:xfrm>
              </p:grpSpPr>
              <p:grpSp>
                <p:nvGrpSpPr>
                  <p:cNvPr id="160" name="Group 159"/>
                  <p:cNvGrpSpPr/>
                  <p:nvPr/>
                </p:nvGrpSpPr>
                <p:grpSpPr>
                  <a:xfrm>
                    <a:off x="407900" y="4981404"/>
                    <a:ext cx="416848" cy="1086361"/>
                    <a:chOff x="390309" y="4189674"/>
                    <a:chExt cx="441145" cy="1197667"/>
                  </a:xfrm>
                </p:grpSpPr>
                <p:sp>
                  <p:nvSpPr>
                    <p:cNvPr id="166" name="Rectangle 165"/>
                    <p:cNvSpPr/>
                    <p:nvPr/>
                  </p:nvSpPr>
                  <p:spPr>
                    <a:xfrm>
                      <a:off x="390309" y="4189674"/>
                      <a:ext cx="441145" cy="230831"/>
                    </a:xfrm>
                    <a:prstGeom prst="rect">
                      <a:avLst/>
                    </a:prstGeom>
                  </p:spPr>
                  <p:txBody>
                    <a:bodyPr wrap="none">
                      <a:spAutoFit/>
                    </a:bodyPr>
                    <a:lstStyle/>
                    <a:p>
                      <a:r>
                        <a:rPr lang="en-US" sz="900" dirty="0">
                          <a:latin typeface="Arial" pitchFamily="34" charset="0"/>
                          <a:cs typeface="Arial" pitchFamily="34" charset="0"/>
                        </a:rPr>
                        <a:t>8000</a:t>
                      </a:r>
                    </a:p>
                  </p:txBody>
                </p:sp>
                <p:sp>
                  <p:nvSpPr>
                    <p:cNvPr id="167" name="Rectangle 166"/>
                    <p:cNvSpPr/>
                    <p:nvPr/>
                  </p:nvSpPr>
                  <p:spPr>
                    <a:xfrm>
                      <a:off x="390309" y="4666980"/>
                      <a:ext cx="441145" cy="230831"/>
                    </a:xfrm>
                    <a:prstGeom prst="rect">
                      <a:avLst/>
                    </a:prstGeom>
                  </p:spPr>
                  <p:txBody>
                    <a:bodyPr wrap="none">
                      <a:spAutoFit/>
                    </a:bodyPr>
                    <a:lstStyle/>
                    <a:p>
                      <a:r>
                        <a:rPr lang="en-US" sz="900" dirty="0">
                          <a:latin typeface="Arial" pitchFamily="34" charset="0"/>
                          <a:cs typeface="Arial" pitchFamily="34" charset="0"/>
                        </a:rPr>
                        <a:t>4000</a:t>
                      </a:r>
                    </a:p>
                  </p:txBody>
                </p:sp>
                <p:sp>
                  <p:nvSpPr>
                    <p:cNvPr id="168" name="Rectangle 167"/>
                    <p:cNvSpPr/>
                    <p:nvPr/>
                  </p:nvSpPr>
                  <p:spPr>
                    <a:xfrm>
                      <a:off x="542023" y="5159064"/>
                      <a:ext cx="265680" cy="228277"/>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161" name="Group 160"/>
                  <p:cNvGrpSpPr/>
                  <p:nvPr/>
                </p:nvGrpSpPr>
                <p:grpSpPr>
                  <a:xfrm>
                    <a:off x="484779" y="6081002"/>
                    <a:ext cx="1591141" cy="215444"/>
                    <a:chOff x="128121" y="4016182"/>
                    <a:chExt cx="1576803" cy="240176"/>
                  </a:xfrm>
                </p:grpSpPr>
                <p:sp>
                  <p:nvSpPr>
                    <p:cNvPr id="162" name="Rectangle 161"/>
                    <p:cNvSpPr/>
                    <p:nvPr/>
                  </p:nvSpPr>
                  <p:spPr>
                    <a:xfrm rot="19512803">
                      <a:off x="128121" y="4016182"/>
                      <a:ext cx="629387" cy="240176"/>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S)</a:t>
                      </a:r>
                      <a:endParaRPr lang="en-US" sz="800" baseline="-25000" dirty="0">
                        <a:latin typeface="Arial" pitchFamily="34" charset="0"/>
                        <a:cs typeface="Arial" pitchFamily="34" charset="0"/>
                      </a:endParaRPr>
                    </a:p>
                  </p:txBody>
                </p:sp>
                <p:sp>
                  <p:nvSpPr>
                    <p:cNvPr id="163" name="Rectangle 162"/>
                    <p:cNvSpPr/>
                    <p:nvPr/>
                  </p:nvSpPr>
                  <p:spPr>
                    <a:xfrm rot="19512803">
                      <a:off x="424987" y="4016182"/>
                      <a:ext cx="602382"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sp>
                  <p:nvSpPr>
                    <p:cNvPr id="164" name="Rectangle 163"/>
                    <p:cNvSpPr/>
                    <p:nvPr/>
                  </p:nvSpPr>
                  <p:spPr>
                    <a:xfrm rot="19512803">
                      <a:off x="794556" y="4016182"/>
                      <a:ext cx="629387" cy="240176"/>
                    </a:xfrm>
                    <a:prstGeom prst="rect">
                      <a:avLst/>
                    </a:prstGeom>
                  </p:spPr>
                  <p:txBody>
                    <a:bodyPr wrap="none">
                      <a:spAutoFit/>
                    </a:bodyPr>
                    <a:lstStyle/>
                    <a:p>
                      <a:r>
                        <a:rPr lang="en-US" sz="800" dirty="0">
                          <a:latin typeface="Arial" pitchFamily="34" charset="0"/>
                          <a:cs typeface="Arial" pitchFamily="34" charset="0"/>
                        </a:rPr>
                        <a:t>MH (E ̶ S)</a:t>
                      </a:r>
                      <a:endParaRPr lang="en-US" sz="800" baseline="-25000" dirty="0">
                        <a:latin typeface="Arial" pitchFamily="34" charset="0"/>
                        <a:cs typeface="Arial" pitchFamily="34" charset="0"/>
                      </a:endParaRPr>
                    </a:p>
                  </p:txBody>
                </p:sp>
                <p:sp>
                  <p:nvSpPr>
                    <p:cNvPr id="165" name="Rectangle 164"/>
                    <p:cNvSpPr/>
                    <p:nvPr/>
                  </p:nvSpPr>
                  <p:spPr>
                    <a:xfrm rot="19512803">
                      <a:off x="1102542" y="4016182"/>
                      <a:ext cx="602382"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grpSp>
              <p:grpSp>
                <p:nvGrpSpPr>
                  <p:cNvPr id="13" name="Group 12"/>
                  <p:cNvGrpSpPr/>
                  <p:nvPr/>
                </p:nvGrpSpPr>
                <p:grpSpPr>
                  <a:xfrm>
                    <a:off x="776730" y="4902386"/>
                    <a:ext cx="1368000" cy="1157108"/>
                    <a:chOff x="776730" y="4902386"/>
                    <a:chExt cx="1368000" cy="1157108"/>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6730" y="4902386"/>
                      <a:ext cx="1368000" cy="115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9" name="Group 158"/>
                    <p:cNvGrpSpPr/>
                    <p:nvPr/>
                  </p:nvGrpSpPr>
                  <p:grpSpPr>
                    <a:xfrm>
                      <a:off x="787107" y="5024540"/>
                      <a:ext cx="1316255" cy="880715"/>
                      <a:chOff x="810293" y="4201580"/>
                      <a:chExt cx="1392979" cy="970954"/>
                    </a:xfrm>
                  </p:grpSpPr>
                  <p:sp>
                    <p:nvSpPr>
                      <p:cNvPr id="169" name="Rectangle 168"/>
                      <p:cNvSpPr/>
                      <p:nvPr/>
                    </p:nvSpPr>
                    <p:spPr>
                      <a:xfrm>
                        <a:off x="810293" y="4389063"/>
                        <a:ext cx="415498" cy="215444"/>
                      </a:xfrm>
                      <a:prstGeom prst="rect">
                        <a:avLst/>
                      </a:prstGeom>
                    </p:spPr>
                    <p:txBody>
                      <a:bodyPr wrap="none">
                        <a:spAutoFit/>
                      </a:bodyPr>
                      <a:lstStyle/>
                      <a:p>
                        <a:r>
                          <a:rPr lang="en-US" sz="800" dirty="0">
                            <a:latin typeface="Arial" pitchFamily="34" charset="0"/>
                            <a:cs typeface="Arial" pitchFamily="34" charset="0"/>
                          </a:rPr>
                          <a:t>5347</a:t>
                        </a:r>
                      </a:p>
                    </p:txBody>
                  </p:sp>
                  <p:sp>
                    <p:nvSpPr>
                      <p:cNvPr id="170" name="Rectangle 169"/>
                      <p:cNvSpPr/>
                      <p:nvPr/>
                    </p:nvSpPr>
                    <p:spPr>
                      <a:xfrm>
                        <a:off x="1515778" y="4201580"/>
                        <a:ext cx="415498" cy="215444"/>
                      </a:xfrm>
                      <a:prstGeom prst="rect">
                        <a:avLst/>
                      </a:prstGeom>
                    </p:spPr>
                    <p:txBody>
                      <a:bodyPr wrap="none">
                        <a:spAutoFit/>
                      </a:bodyPr>
                      <a:lstStyle/>
                      <a:p>
                        <a:r>
                          <a:rPr lang="en-US" sz="800" dirty="0">
                            <a:latin typeface="Arial" pitchFamily="34" charset="0"/>
                            <a:cs typeface="Arial" pitchFamily="34" charset="0"/>
                          </a:rPr>
                          <a:t>7130</a:t>
                        </a:r>
                      </a:p>
                    </p:txBody>
                  </p:sp>
                  <p:sp>
                    <p:nvSpPr>
                      <p:cNvPr id="171" name="Rectangle 170"/>
                      <p:cNvSpPr/>
                      <p:nvPr/>
                    </p:nvSpPr>
                    <p:spPr>
                      <a:xfrm>
                        <a:off x="1105656" y="4874978"/>
                        <a:ext cx="415499" cy="215444"/>
                      </a:xfrm>
                      <a:prstGeom prst="rect">
                        <a:avLst/>
                      </a:prstGeom>
                    </p:spPr>
                    <p:txBody>
                      <a:bodyPr wrap="none">
                        <a:spAutoFit/>
                      </a:bodyPr>
                      <a:lstStyle/>
                      <a:p>
                        <a:r>
                          <a:rPr lang="en-US" sz="800" dirty="0">
                            <a:latin typeface="Arial" pitchFamily="34" charset="0"/>
                            <a:cs typeface="Arial" pitchFamily="34" charset="0"/>
                          </a:rPr>
                          <a:t>1485</a:t>
                        </a:r>
                      </a:p>
                    </p:txBody>
                  </p:sp>
                  <p:sp>
                    <p:nvSpPr>
                      <p:cNvPr id="172" name="Rectangle 171"/>
                      <p:cNvSpPr/>
                      <p:nvPr/>
                    </p:nvSpPr>
                    <p:spPr>
                      <a:xfrm>
                        <a:off x="1845481" y="4957090"/>
                        <a:ext cx="357791" cy="215444"/>
                      </a:xfrm>
                      <a:prstGeom prst="rect">
                        <a:avLst/>
                      </a:prstGeom>
                    </p:spPr>
                    <p:txBody>
                      <a:bodyPr wrap="none">
                        <a:spAutoFit/>
                      </a:bodyPr>
                      <a:lstStyle/>
                      <a:p>
                        <a:r>
                          <a:rPr lang="en-US" sz="800" dirty="0">
                            <a:latin typeface="Arial" pitchFamily="34" charset="0"/>
                            <a:cs typeface="Arial" pitchFamily="34" charset="0"/>
                          </a:rPr>
                          <a:t>625</a:t>
                        </a:r>
                      </a:p>
                    </p:txBody>
                  </p:sp>
                </p:grpSp>
              </p:grpSp>
            </p:grpSp>
            <p:grpSp>
              <p:nvGrpSpPr>
                <p:cNvPr id="17" name="Group 16"/>
                <p:cNvGrpSpPr/>
                <p:nvPr/>
              </p:nvGrpSpPr>
              <p:grpSpPr>
                <a:xfrm>
                  <a:off x="3961189" y="4904907"/>
                  <a:ext cx="1816490" cy="1391539"/>
                  <a:chOff x="3961189" y="4904907"/>
                  <a:chExt cx="1816490" cy="1391539"/>
                </a:xfrm>
              </p:grpSpPr>
              <p:grpSp>
                <p:nvGrpSpPr>
                  <p:cNvPr id="144" name="Group 143"/>
                  <p:cNvGrpSpPr/>
                  <p:nvPr/>
                </p:nvGrpSpPr>
                <p:grpSpPr>
                  <a:xfrm>
                    <a:off x="3961189" y="5138575"/>
                    <a:ext cx="489277" cy="938249"/>
                    <a:chOff x="1669883" y="2998962"/>
                    <a:chExt cx="452369" cy="976221"/>
                  </a:xfrm>
                </p:grpSpPr>
                <p:sp>
                  <p:nvSpPr>
                    <p:cNvPr id="150" name="Rectangle 149"/>
                    <p:cNvSpPr/>
                    <p:nvPr/>
                  </p:nvSpPr>
                  <p:spPr>
                    <a:xfrm>
                      <a:off x="1675073" y="2998962"/>
                      <a:ext cx="441423" cy="217853"/>
                    </a:xfrm>
                    <a:prstGeom prst="rect">
                      <a:avLst/>
                    </a:prstGeom>
                  </p:spPr>
                  <p:txBody>
                    <a:bodyPr wrap="none">
                      <a:spAutoFit/>
                    </a:bodyPr>
                    <a:lstStyle/>
                    <a:p>
                      <a:r>
                        <a:rPr lang="en-US" sz="900" dirty="0">
                          <a:latin typeface="Arial" pitchFamily="34" charset="0"/>
                          <a:cs typeface="Arial" pitchFamily="34" charset="0"/>
                        </a:rPr>
                        <a:t>75000</a:t>
                      </a:r>
                    </a:p>
                  </p:txBody>
                </p:sp>
                <p:sp>
                  <p:nvSpPr>
                    <p:cNvPr id="151" name="Rectangle 150"/>
                    <p:cNvSpPr/>
                    <p:nvPr/>
                  </p:nvSpPr>
                  <p:spPr>
                    <a:xfrm>
                      <a:off x="1669883" y="3247635"/>
                      <a:ext cx="441423" cy="217853"/>
                    </a:xfrm>
                    <a:prstGeom prst="rect">
                      <a:avLst/>
                    </a:prstGeom>
                  </p:spPr>
                  <p:txBody>
                    <a:bodyPr wrap="none">
                      <a:spAutoFit/>
                    </a:bodyPr>
                    <a:lstStyle/>
                    <a:p>
                      <a:r>
                        <a:rPr lang="en-US" sz="900" dirty="0">
                          <a:latin typeface="Arial" pitchFamily="34" charset="0"/>
                          <a:cs typeface="Arial" pitchFamily="34" charset="0"/>
                        </a:rPr>
                        <a:t>50000</a:t>
                      </a:r>
                    </a:p>
                  </p:txBody>
                </p:sp>
                <p:sp>
                  <p:nvSpPr>
                    <p:cNvPr id="152" name="Rectangle 151"/>
                    <p:cNvSpPr/>
                    <p:nvPr/>
                  </p:nvSpPr>
                  <p:spPr>
                    <a:xfrm>
                      <a:off x="1671751" y="3497360"/>
                      <a:ext cx="441423" cy="217853"/>
                    </a:xfrm>
                    <a:prstGeom prst="rect">
                      <a:avLst/>
                    </a:prstGeom>
                  </p:spPr>
                  <p:txBody>
                    <a:bodyPr wrap="none">
                      <a:spAutoFit/>
                    </a:bodyPr>
                    <a:lstStyle/>
                    <a:p>
                      <a:r>
                        <a:rPr lang="en-US" sz="900" dirty="0">
                          <a:latin typeface="Arial" pitchFamily="34" charset="0"/>
                          <a:cs typeface="Arial" pitchFamily="34" charset="0"/>
                        </a:rPr>
                        <a:t>25000</a:t>
                      </a:r>
                    </a:p>
                  </p:txBody>
                </p:sp>
                <p:sp>
                  <p:nvSpPr>
                    <p:cNvPr id="153" name="Rectangle 152"/>
                    <p:cNvSpPr/>
                    <p:nvPr/>
                  </p:nvSpPr>
                  <p:spPr>
                    <a:xfrm>
                      <a:off x="1873466" y="3744351"/>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145" name="Group 144"/>
                  <p:cNvGrpSpPr/>
                  <p:nvPr/>
                </p:nvGrpSpPr>
                <p:grpSpPr>
                  <a:xfrm>
                    <a:off x="4096873" y="6081002"/>
                    <a:ext cx="1591140" cy="215444"/>
                    <a:chOff x="128122" y="4016182"/>
                    <a:chExt cx="1576801" cy="240176"/>
                  </a:xfrm>
                </p:grpSpPr>
                <p:sp>
                  <p:nvSpPr>
                    <p:cNvPr id="146" name="Rectangle 145"/>
                    <p:cNvSpPr/>
                    <p:nvPr/>
                  </p:nvSpPr>
                  <p:spPr>
                    <a:xfrm rot="19512803">
                      <a:off x="128122" y="4016182"/>
                      <a:ext cx="629386" cy="240176"/>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S)</a:t>
                      </a:r>
                      <a:endParaRPr lang="en-US" sz="800" baseline="-25000" dirty="0">
                        <a:latin typeface="Arial" pitchFamily="34" charset="0"/>
                        <a:cs typeface="Arial" pitchFamily="34" charset="0"/>
                      </a:endParaRPr>
                    </a:p>
                  </p:txBody>
                </p:sp>
                <p:sp>
                  <p:nvSpPr>
                    <p:cNvPr id="147" name="Rectangle 146"/>
                    <p:cNvSpPr/>
                    <p:nvPr/>
                  </p:nvSpPr>
                  <p:spPr>
                    <a:xfrm rot="19512803">
                      <a:off x="424986" y="4016182"/>
                      <a:ext cx="602381"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sp>
                  <p:nvSpPr>
                    <p:cNvPr id="148" name="Rectangle 147"/>
                    <p:cNvSpPr/>
                    <p:nvPr/>
                  </p:nvSpPr>
                  <p:spPr>
                    <a:xfrm rot="19512803">
                      <a:off x="794556" y="4016182"/>
                      <a:ext cx="629387" cy="240176"/>
                    </a:xfrm>
                    <a:prstGeom prst="rect">
                      <a:avLst/>
                    </a:prstGeom>
                  </p:spPr>
                  <p:txBody>
                    <a:bodyPr wrap="none">
                      <a:spAutoFit/>
                    </a:bodyPr>
                    <a:lstStyle/>
                    <a:p>
                      <a:r>
                        <a:rPr lang="en-US" sz="800" dirty="0">
                          <a:latin typeface="Arial" pitchFamily="34" charset="0"/>
                          <a:cs typeface="Arial" pitchFamily="34" charset="0"/>
                        </a:rPr>
                        <a:t>MH (E ̶ S)</a:t>
                      </a:r>
                      <a:endParaRPr lang="en-US" sz="800" baseline="-25000" dirty="0">
                        <a:latin typeface="Arial" pitchFamily="34" charset="0"/>
                        <a:cs typeface="Arial" pitchFamily="34" charset="0"/>
                      </a:endParaRPr>
                    </a:p>
                  </p:txBody>
                </p:sp>
                <p:sp>
                  <p:nvSpPr>
                    <p:cNvPr id="149" name="Rectangle 148"/>
                    <p:cNvSpPr/>
                    <p:nvPr/>
                  </p:nvSpPr>
                  <p:spPr>
                    <a:xfrm rot="19512803">
                      <a:off x="1102542" y="4016182"/>
                      <a:ext cx="602381"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grpSp>
              <p:grpSp>
                <p:nvGrpSpPr>
                  <p:cNvPr id="15" name="Group 14"/>
                  <p:cNvGrpSpPr/>
                  <p:nvPr/>
                </p:nvGrpSpPr>
                <p:grpSpPr>
                  <a:xfrm>
                    <a:off x="4358860" y="4904907"/>
                    <a:ext cx="1418819" cy="1155405"/>
                    <a:chOff x="4358860" y="4904907"/>
                    <a:chExt cx="1418819" cy="1155405"/>
                  </a:xfrm>
                </p:grpSpPr>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85651" y="4904907"/>
                      <a:ext cx="1368000" cy="115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3" name="Group 142"/>
                    <p:cNvGrpSpPr/>
                    <p:nvPr/>
                  </p:nvGrpSpPr>
                  <p:grpSpPr>
                    <a:xfrm>
                      <a:off x="4358860" y="5000230"/>
                      <a:ext cx="1418819" cy="833557"/>
                      <a:chOff x="4306151" y="4139910"/>
                      <a:chExt cx="1501520" cy="918964"/>
                    </a:xfrm>
                  </p:grpSpPr>
                  <p:sp>
                    <p:nvSpPr>
                      <p:cNvPr id="154" name="Rectangle 153"/>
                      <p:cNvSpPr/>
                      <p:nvPr/>
                    </p:nvSpPr>
                    <p:spPr>
                      <a:xfrm>
                        <a:off x="4306151" y="4654676"/>
                        <a:ext cx="473206" cy="215444"/>
                      </a:xfrm>
                      <a:prstGeom prst="rect">
                        <a:avLst/>
                      </a:prstGeom>
                    </p:spPr>
                    <p:txBody>
                      <a:bodyPr wrap="none">
                        <a:spAutoFit/>
                      </a:bodyPr>
                      <a:lstStyle/>
                      <a:p>
                        <a:r>
                          <a:rPr lang="en-US" sz="800" dirty="0">
                            <a:latin typeface="Arial" pitchFamily="34" charset="0"/>
                            <a:cs typeface="Arial" pitchFamily="34" charset="0"/>
                          </a:rPr>
                          <a:t>32961</a:t>
                        </a:r>
                      </a:p>
                    </p:txBody>
                  </p:sp>
                  <p:sp>
                    <p:nvSpPr>
                      <p:cNvPr id="155" name="Rectangle 154"/>
                      <p:cNvSpPr/>
                      <p:nvPr/>
                    </p:nvSpPr>
                    <p:spPr>
                      <a:xfrm>
                        <a:off x="5030648" y="4523904"/>
                        <a:ext cx="473206" cy="215444"/>
                      </a:xfrm>
                      <a:prstGeom prst="rect">
                        <a:avLst/>
                      </a:prstGeom>
                    </p:spPr>
                    <p:txBody>
                      <a:bodyPr wrap="none">
                        <a:spAutoFit/>
                      </a:bodyPr>
                      <a:lstStyle/>
                      <a:p>
                        <a:r>
                          <a:rPr lang="en-US" sz="800" dirty="0">
                            <a:latin typeface="Arial" pitchFamily="34" charset="0"/>
                            <a:cs typeface="Arial" pitchFamily="34" charset="0"/>
                          </a:rPr>
                          <a:t>48202</a:t>
                        </a:r>
                      </a:p>
                    </p:txBody>
                  </p:sp>
                  <p:sp>
                    <p:nvSpPr>
                      <p:cNvPr id="156" name="Rectangle 155"/>
                      <p:cNvSpPr/>
                      <p:nvPr/>
                    </p:nvSpPr>
                    <p:spPr>
                      <a:xfrm>
                        <a:off x="4610139" y="4843430"/>
                        <a:ext cx="473206" cy="215444"/>
                      </a:xfrm>
                      <a:prstGeom prst="rect">
                        <a:avLst/>
                      </a:prstGeom>
                    </p:spPr>
                    <p:txBody>
                      <a:bodyPr wrap="none">
                        <a:spAutoFit/>
                      </a:bodyPr>
                      <a:lstStyle/>
                      <a:p>
                        <a:r>
                          <a:rPr lang="en-US" sz="800" dirty="0">
                            <a:latin typeface="Arial" pitchFamily="34" charset="0"/>
                            <a:cs typeface="Arial" pitchFamily="34" charset="0"/>
                          </a:rPr>
                          <a:t>17163</a:t>
                        </a:r>
                      </a:p>
                    </p:txBody>
                  </p:sp>
                  <p:sp>
                    <p:nvSpPr>
                      <p:cNvPr id="157" name="Rectangle 156"/>
                      <p:cNvSpPr/>
                      <p:nvPr/>
                    </p:nvSpPr>
                    <p:spPr>
                      <a:xfrm>
                        <a:off x="5334465" y="4139910"/>
                        <a:ext cx="473206" cy="215444"/>
                      </a:xfrm>
                      <a:prstGeom prst="rect">
                        <a:avLst/>
                      </a:prstGeom>
                    </p:spPr>
                    <p:txBody>
                      <a:bodyPr wrap="none">
                        <a:spAutoFit/>
                      </a:bodyPr>
                      <a:lstStyle/>
                      <a:p>
                        <a:r>
                          <a:rPr lang="en-US" sz="800" dirty="0">
                            <a:latin typeface="Arial" pitchFamily="34" charset="0"/>
                            <a:cs typeface="Arial" pitchFamily="34" charset="0"/>
                          </a:rPr>
                          <a:t>85460</a:t>
                        </a:r>
                      </a:p>
                    </p:txBody>
                  </p:sp>
                </p:grpSp>
              </p:grpSp>
            </p:grpSp>
            <p:grpSp>
              <p:nvGrpSpPr>
                <p:cNvPr id="18" name="Group 17"/>
                <p:cNvGrpSpPr/>
                <p:nvPr/>
              </p:nvGrpSpPr>
              <p:grpSpPr>
                <a:xfrm>
                  <a:off x="2194770" y="4899235"/>
                  <a:ext cx="1728549" cy="1397211"/>
                  <a:chOff x="2194770" y="4899235"/>
                  <a:chExt cx="1728549" cy="1397211"/>
                </a:xfrm>
              </p:grpSpPr>
              <p:grpSp>
                <p:nvGrpSpPr>
                  <p:cNvPr id="128" name="Group 127"/>
                  <p:cNvGrpSpPr/>
                  <p:nvPr/>
                </p:nvGrpSpPr>
                <p:grpSpPr>
                  <a:xfrm>
                    <a:off x="2256589" y="6081002"/>
                    <a:ext cx="1591140" cy="215444"/>
                    <a:chOff x="128122" y="4016182"/>
                    <a:chExt cx="1576801" cy="240176"/>
                  </a:xfrm>
                </p:grpSpPr>
                <p:sp>
                  <p:nvSpPr>
                    <p:cNvPr id="134" name="Rectangle 133"/>
                    <p:cNvSpPr/>
                    <p:nvPr/>
                  </p:nvSpPr>
                  <p:spPr>
                    <a:xfrm rot="19512803">
                      <a:off x="128122" y="4016182"/>
                      <a:ext cx="629386" cy="240176"/>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S)</a:t>
                      </a:r>
                      <a:endParaRPr lang="en-US" sz="800" baseline="-25000" dirty="0">
                        <a:latin typeface="Arial" pitchFamily="34" charset="0"/>
                        <a:cs typeface="Arial" pitchFamily="34" charset="0"/>
                      </a:endParaRPr>
                    </a:p>
                  </p:txBody>
                </p:sp>
                <p:sp>
                  <p:nvSpPr>
                    <p:cNvPr id="135" name="Rectangle 134"/>
                    <p:cNvSpPr/>
                    <p:nvPr/>
                  </p:nvSpPr>
                  <p:spPr>
                    <a:xfrm rot="19512803">
                      <a:off x="424986" y="4016182"/>
                      <a:ext cx="602381"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sp>
                  <p:nvSpPr>
                    <p:cNvPr id="136" name="Rectangle 135"/>
                    <p:cNvSpPr/>
                    <p:nvPr/>
                  </p:nvSpPr>
                  <p:spPr>
                    <a:xfrm rot="19512803">
                      <a:off x="794556" y="4016182"/>
                      <a:ext cx="629387" cy="240176"/>
                    </a:xfrm>
                    <a:prstGeom prst="rect">
                      <a:avLst/>
                    </a:prstGeom>
                  </p:spPr>
                  <p:txBody>
                    <a:bodyPr wrap="none">
                      <a:spAutoFit/>
                    </a:bodyPr>
                    <a:lstStyle/>
                    <a:p>
                      <a:r>
                        <a:rPr lang="en-US" sz="800" dirty="0">
                          <a:latin typeface="Arial" pitchFamily="34" charset="0"/>
                          <a:cs typeface="Arial" pitchFamily="34" charset="0"/>
                        </a:rPr>
                        <a:t>MH (E ̶ S)</a:t>
                      </a:r>
                      <a:endParaRPr lang="en-US" sz="800" baseline="-25000" dirty="0">
                        <a:latin typeface="Arial" pitchFamily="34" charset="0"/>
                        <a:cs typeface="Arial" pitchFamily="34" charset="0"/>
                      </a:endParaRPr>
                    </a:p>
                  </p:txBody>
                </p:sp>
                <p:sp>
                  <p:nvSpPr>
                    <p:cNvPr id="137" name="Rectangle 136"/>
                    <p:cNvSpPr/>
                    <p:nvPr/>
                  </p:nvSpPr>
                  <p:spPr>
                    <a:xfrm rot="19512803">
                      <a:off x="1102542" y="4016182"/>
                      <a:ext cx="602381" cy="240176"/>
                    </a:xfrm>
                    <a:prstGeom prst="rect">
                      <a:avLst/>
                    </a:prstGeom>
                  </p:spPr>
                  <p:txBody>
                    <a:bodyPr wrap="none">
                      <a:spAutoFit/>
                    </a:bodyPr>
                    <a:lstStyle/>
                    <a:p>
                      <a:r>
                        <a:rPr lang="en-US" sz="800" dirty="0">
                          <a:latin typeface="Arial" pitchFamily="34" charset="0"/>
                          <a:cs typeface="Arial" pitchFamily="34" charset="0"/>
                        </a:rPr>
                        <a:t>ZS (E ̶ S)</a:t>
                      </a:r>
                      <a:endParaRPr lang="en-US" sz="800" baseline="-25000" dirty="0">
                        <a:latin typeface="Arial" pitchFamily="34" charset="0"/>
                        <a:cs typeface="Arial" pitchFamily="34" charset="0"/>
                      </a:endParaRPr>
                    </a:p>
                  </p:txBody>
                </p:sp>
              </p:grpSp>
              <p:grpSp>
                <p:nvGrpSpPr>
                  <p:cNvPr id="129" name="Group 128"/>
                  <p:cNvGrpSpPr/>
                  <p:nvPr/>
                </p:nvGrpSpPr>
                <p:grpSpPr>
                  <a:xfrm>
                    <a:off x="2194770" y="5167594"/>
                    <a:ext cx="421807" cy="921820"/>
                    <a:chOff x="1670186" y="3016053"/>
                    <a:chExt cx="389989" cy="959130"/>
                  </a:xfrm>
                </p:grpSpPr>
                <p:sp>
                  <p:nvSpPr>
                    <p:cNvPr id="130" name="Rectangle 129"/>
                    <p:cNvSpPr/>
                    <p:nvPr/>
                  </p:nvSpPr>
                  <p:spPr>
                    <a:xfrm>
                      <a:off x="1670186" y="3016053"/>
                      <a:ext cx="385407" cy="217853"/>
                    </a:xfrm>
                    <a:prstGeom prst="rect">
                      <a:avLst/>
                    </a:prstGeom>
                  </p:spPr>
                  <p:txBody>
                    <a:bodyPr wrap="none">
                      <a:spAutoFit/>
                    </a:bodyPr>
                    <a:lstStyle/>
                    <a:p>
                      <a:r>
                        <a:rPr lang="en-US" sz="900" dirty="0">
                          <a:latin typeface="Arial" pitchFamily="34" charset="0"/>
                          <a:cs typeface="Arial" pitchFamily="34" charset="0"/>
                        </a:rPr>
                        <a:t>9000</a:t>
                      </a:r>
                    </a:p>
                  </p:txBody>
                </p:sp>
                <p:sp>
                  <p:nvSpPr>
                    <p:cNvPr id="131" name="Rectangle 130"/>
                    <p:cNvSpPr/>
                    <p:nvPr/>
                  </p:nvSpPr>
                  <p:spPr>
                    <a:xfrm>
                      <a:off x="1674768" y="3261785"/>
                      <a:ext cx="385407" cy="217853"/>
                    </a:xfrm>
                    <a:prstGeom prst="rect">
                      <a:avLst/>
                    </a:prstGeom>
                  </p:spPr>
                  <p:txBody>
                    <a:bodyPr wrap="none">
                      <a:spAutoFit/>
                    </a:bodyPr>
                    <a:lstStyle/>
                    <a:p>
                      <a:r>
                        <a:rPr lang="en-US" sz="900" dirty="0">
                          <a:latin typeface="Arial" pitchFamily="34" charset="0"/>
                          <a:cs typeface="Arial" pitchFamily="34" charset="0"/>
                        </a:rPr>
                        <a:t>6000</a:t>
                      </a:r>
                    </a:p>
                  </p:txBody>
                </p:sp>
                <p:sp>
                  <p:nvSpPr>
                    <p:cNvPr id="132" name="Rectangle 131"/>
                    <p:cNvSpPr/>
                    <p:nvPr/>
                  </p:nvSpPr>
                  <p:spPr>
                    <a:xfrm>
                      <a:off x="1671750" y="3502963"/>
                      <a:ext cx="385407" cy="217853"/>
                    </a:xfrm>
                    <a:prstGeom prst="rect">
                      <a:avLst/>
                    </a:prstGeom>
                  </p:spPr>
                  <p:txBody>
                    <a:bodyPr wrap="none">
                      <a:spAutoFit/>
                    </a:bodyPr>
                    <a:lstStyle/>
                    <a:p>
                      <a:r>
                        <a:rPr lang="en-US" sz="900" dirty="0">
                          <a:latin typeface="Arial" pitchFamily="34" charset="0"/>
                          <a:cs typeface="Arial" pitchFamily="34" charset="0"/>
                        </a:rPr>
                        <a:t>3000</a:t>
                      </a:r>
                    </a:p>
                  </p:txBody>
                </p:sp>
                <p:sp>
                  <p:nvSpPr>
                    <p:cNvPr id="133" name="Rectangle 132"/>
                    <p:cNvSpPr/>
                    <p:nvPr/>
                  </p:nvSpPr>
                  <p:spPr>
                    <a:xfrm>
                      <a:off x="1806026" y="3744351"/>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14" name="Group 13"/>
                  <p:cNvGrpSpPr/>
                  <p:nvPr/>
                </p:nvGrpSpPr>
                <p:grpSpPr>
                  <a:xfrm>
                    <a:off x="2507839" y="4899235"/>
                    <a:ext cx="1415480" cy="1154747"/>
                    <a:chOff x="2507839" y="4899235"/>
                    <a:chExt cx="1415480" cy="1154747"/>
                  </a:xfrm>
                </p:grpSpPr>
                <p:pic>
                  <p:nvPicPr>
                    <p:cNvPr id="2051"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200" y="4899235"/>
                      <a:ext cx="1368119" cy="1154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7" name="Group 126"/>
                    <p:cNvGrpSpPr/>
                    <p:nvPr/>
                  </p:nvGrpSpPr>
                  <p:grpSpPr>
                    <a:xfrm>
                      <a:off x="2507839" y="5008844"/>
                      <a:ext cx="1401756" cy="805563"/>
                      <a:chOff x="2544283" y="4183292"/>
                      <a:chExt cx="1483462" cy="888102"/>
                    </a:xfrm>
                  </p:grpSpPr>
                  <p:sp>
                    <p:nvSpPr>
                      <p:cNvPr id="138" name="Rectangle 137"/>
                      <p:cNvSpPr/>
                      <p:nvPr/>
                    </p:nvSpPr>
                    <p:spPr>
                      <a:xfrm>
                        <a:off x="2544283" y="4183292"/>
                        <a:ext cx="473206" cy="215444"/>
                      </a:xfrm>
                      <a:prstGeom prst="rect">
                        <a:avLst/>
                      </a:prstGeom>
                    </p:spPr>
                    <p:txBody>
                      <a:bodyPr wrap="none">
                        <a:spAutoFit/>
                      </a:bodyPr>
                      <a:lstStyle/>
                      <a:p>
                        <a:r>
                          <a:rPr lang="en-US" sz="800" dirty="0">
                            <a:latin typeface="Arial" pitchFamily="34" charset="0"/>
                            <a:cs typeface="Arial" pitchFamily="34" charset="0"/>
                          </a:rPr>
                          <a:t>10354</a:t>
                        </a:r>
                      </a:p>
                    </p:txBody>
                  </p:sp>
                  <p:sp>
                    <p:nvSpPr>
                      <p:cNvPr id="139" name="Rectangle 138"/>
                      <p:cNvSpPr/>
                      <p:nvPr/>
                    </p:nvSpPr>
                    <p:spPr>
                      <a:xfrm>
                        <a:off x="3304076" y="4767703"/>
                        <a:ext cx="415498" cy="215444"/>
                      </a:xfrm>
                      <a:prstGeom prst="rect">
                        <a:avLst/>
                      </a:prstGeom>
                    </p:spPr>
                    <p:txBody>
                      <a:bodyPr wrap="none">
                        <a:spAutoFit/>
                      </a:bodyPr>
                      <a:lstStyle/>
                      <a:p>
                        <a:r>
                          <a:rPr lang="en-US" sz="800" dirty="0">
                            <a:latin typeface="Arial" pitchFamily="34" charset="0"/>
                            <a:cs typeface="Arial" pitchFamily="34" charset="0"/>
                          </a:rPr>
                          <a:t>3047</a:t>
                        </a:r>
                      </a:p>
                    </p:txBody>
                  </p:sp>
                  <p:sp>
                    <p:nvSpPr>
                      <p:cNvPr id="140" name="Rectangle 139"/>
                      <p:cNvSpPr/>
                      <p:nvPr/>
                    </p:nvSpPr>
                    <p:spPr>
                      <a:xfrm>
                        <a:off x="2902840" y="4689272"/>
                        <a:ext cx="415498" cy="215444"/>
                      </a:xfrm>
                      <a:prstGeom prst="rect">
                        <a:avLst/>
                      </a:prstGeom>
                    </p:spPr>
                    <p:txBody>
                      <a:bodyPr wrap="none">
                        <a:spAutoFit/>
                      </a:bodyPr>
                      <a:lstStyle/>
                      <a:p>
                        <a:r>
                          <a:rPr lang="en-US" sz="800" dirty="0">
                            <a:latin typeface="Arial" pitchFamily="34" charset="0"/>
                            <a:cs typeface="Arial" pitchFamily="34" charset="0"/>
                          </a:rPr>
                          <a:t>3881</a:t>
                        </a:r>
                      </a:p>
                    </p:txBody>
                  </p:sp>
                  <p:sp>
                    <p:nvSpPr>
                      <p:cNvPr id="141" name="Rectangle 140"/>
                      <p:cNvSpPr/>
                      <p:nvPr/>
                    </p:nvSpPr>
                    <p:spPr>
                      <a:xfrm>
                        <a:off x="3612247" y="4855950"/>
                        <a:ext cx="415498" cy="215444"/>
                      </a:xfrm>
                      <a:prstGeom prst="rect">
                        <a:avLst/>
                      </a:prstGeom>
                    </p:spPr>
                    <p:txBody>
                      <a:bodyPr wrap="none">
                        <a:spAutoFit/>
                      </a:bodyPr>
                      <a:lstStyle/>
                      <a:p>
                        <a:r>
                          <a:rPr lang="en-US" sz="800" dirty="0">
                            <a:latin typeface="Arial" pitchFamily="34" charset="0"/>
                            <a:cs typeface="Arial" pitchFamily="34" charset="0"/>
                          </a:rPr>
                          <a:t>2112</a:t>
                        </a:r>
                      </a:p>
                    </p:txBody>
                  </p:sp>
                </p:grpSp>
              </p:grpSp>
            </p:grpSp>
          </p:grpSp>
          <p:grpSp>
            <p:nvGrpSpPr>
              <p:cNvPr id="25" name="Group 24"/>
              <p:cNvGrpSpPr/>
              <p:nvPr/>
            </p:nvGrpSpPr>
            <p:grpSpPr>
              <a:xfrm>
                <a:off x="213983" y="6410847"/>
                <a:ext cx="5659938" cy="1484935"/>
                <a:chOff x="213983" y="6410847"/>
                <a:chExt cx="5659938" cy="1484935"/>
              </a:xfrm>
            </p:grpSpPr>
            <p:grpSp>
              <p:nvGrpSpPr>
                <p:cNvPr id="23" name="Group 22"/>
                <p:cNvGrpSpPr/>
                <p:nvPr/>
              </p:nvGrpSpPr>
              <p:grpSpPr>
                <a:xfrm>
                  <a:off x="213983" y="6411410"/>
                  <a:ext cx="1941298" cy="1484372"/>
                  <a:chOff x="213983" y="6411410"/>
                  <a:chExt cx="1941298" cy="1484372"/>
                </a:xfrm>
              </p:grpSpPr>
              <p:sp>
                <p:nvSpPr>
                  <p:cNvPr id="214" name="Rectangle 213"/>
                  <p:cNvSpPr/>
                  <p:nvPr/>
                </p:nvSpPr>
                <p:spPr>
                  <a:xfrm rot="16200000" flipH="1">
                    <a:off x="-165460" y="6930884"/>
                    <a:ext cx="981140" cy="222254"/>
                  </a:xfrm>
                  <a:prstGeom prst="rect">
                    <a:avLst/>
                  </a:prstGeom>
                </p:spPr>
                <p:txBody>
                  <a:bodyPr wrap="none">
                    <a:spAutoFit/>
                  </a:bodyPr>
                  <a:lstStyle/>
                  <a:p>
                    <a:r>
                      <a:rPr lang="en-US" sz="1100" dirty="0">
                        <a:latin typeface="Arial" pitchFamily="34" charset="0"/>
                        <a:cs typeface="Arial" pitchFamily="34" charset="0"/>
                      </a:rPr>
                      <a:t>DMR numbers</a:t>
                    </a:r>
                  </a:p>
                </p:txBody>
              </p:sp>
              <p:grpSp>
                <p:nvGrpSpPr>
                  <p:cNvPr id="265" name="Group 264"/>
                  <p:cNvGrpSpPr/>
                  <p:nvPr/>
                </p:nvGrpSpPr>
                <p:grpSpPr>
                  <a:xfrm>
                    <a:off x="260728" y="7680337"/>
                    <a:ext cx="1868442" cy="215445"/>
                    <a:chOff x="-22285" y="4014860"/>
                    <a:chExt cx="2059438" cy="242819"/>
                  </a:xfrm>
                </p:grpSpPr>
                <p:sp>
                  <p:nvSpPr>
                    <p:cNvPr id="278" name="Rectangle 277"/>
                    <p:cNvSpPr/>
                    <p:nvPr/>
                  </p:nvSpPr>
                  <p:spPr>
                    <a:xfrm rot="19512803">
                      <a:off x="-22285" y="4014861"/>
                      <a:ext cx="982731" cy="242818"/>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ZS (S)</a:t>
                      </a:r>
                      <a:endParaRPr lang="en-US" sz="800" baseline="-25000" dirty="0">
                        <a:latin typeface="Arial" pitchFamily="34" charset="0"/>
                        <a:cs typeface="Arial" pitchFamily="34" charset="0"/>
                      </a:endParaRPr>
                    </a:p>
                  </p:txBody>
                </p:sp>
                <p:sp>
                  <p:nvSpPr>
                    <p:cNvPr id="279" name="Rectangle 278"/>
                    <p:cNvSpPr/>
                    <p:nvPr/>
                  </p:nvSpPr>
                  <p:spPr>
                    <a:xfrm rot="19512803">
                      <a:off x="276697" y="4014860"/>
                      <a:ext cx="1014534"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sp>
                  <p:nvSpPr>
                    <p:cNvPr id="280" name="Rectangle 279"/>
                    <p:cNvSpPr/>
                    <p:nvPr/>
                  </p:nvSpPr>
                  <p:spPr>
                    <a:xfrm rot="19512803">
                      <a:off x="733454" y="4014860"/>
                      <a:ext cx="982731" cy="242818"/>
                    </a:xfrm>
                    <a:prstGeom prst="rect">
                      <a:avLst/>
                    </a:prstGeom>
                  </p:spPr>
                  <p:txBody>
                    <a:bodyPr wrap="none">
                      <a:spAutoFit/>
                    </a:bodyPr>
                    <a:lstStyle/>
                    <a:p>
                      <a:r>
                        <a:rPr lang="en-US" sz="800" dirty="0">
                          <a:latin typeface="Arial" pitchFamily="34" charset="0"/>
                          <a:cs typeface="Arial" pitchFamily="34" charset="0"/>
                        </a:rPr>
                        <a:t>MH (E)  ̶ ZS (S)</a:t>
                      </a:r>
                      <a:endParaRPr lang="en-US" sz="800" baseline="-25000" dirty="0">
                        <a:latin typeface="Arial" pitchFamily="34" charset="0"/>
                        <a:cs typeface="Arial" pitchFamily="34" charset="0"/>
                      </a:endParaRPr>
                    </a:p>
                  </p:txBody>
                </p:sp>
                <p:sp>
                  <p:nvSpPr>
                    <p:cNvPr id="281" name="Rectangle 280"/>
                    <p:cNvSpPr/>
                    <p:nvPr/>
                  </p:nvSpPr>
                  <p:spPr>
                    <a:xfrm rot="19512803">
                      <a:off x="1054422" y="4014860"/>
                      <a:ext cx="982731"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grpSp>
              <p:grpSp>
                <p:nvGrpSpPr>
                  <p:cNvPr id="268" name="Group 267"/>
                  <p:cNvGrpSpPr/>
                  <p:nvPr/>
                </p:nvGrpSpPr>
                <p:grpSpPr>
                  <a:xfrm>
                    <a:off x="360470" y="6532446"/>
                    <a:ext cx="458406" cy="1030142"/>
                    <a:chOff x="-6638" y="2896594"/>
                    <a:chExt cx="505267" cy="1161030"/>
                  </a:xfrm>
                </p:grpSpPr>
                <p:sp>
                  <p:nvSpPr>
                    <p:cNvPr id="274" name="Rectangle 273"/>
                    <p:cNvSpPr/>
                    <p:nvPr/>
                  </p:nvSpPr>
                  <p:spPr>
                    <a:xfrm>
                      <a:off x="-6638" y="2896594"/>
                      <a:ext cx="505267" cy="230832"/>
                    </a:xfrm>
                    <a:prstGeom prst="rect">
                      <a:avLst/>
                    </a:prstGeom>
                  </p:spPr>
                  <p:txBody>
                    <a:bodyPr wrap="none">
                      <a:spAutoFit/>
                    </a:bodyPr>
                    <a:lstStyle/>
                    <a:p>
                      <a:r>
                        <a:rPr lang="en-US" sz="900" dirty="0">
                          <a:latin typeface="Arial" pitchFamily="34" charset="0"/>
                          <a:cs typeface="Arial" pitchFamily="34" charset="0"/>
                        </a:rPr>
                        <a:t>15000</a:t>
                      </a:r>
                    </a:p>
                  </p:txBody>
                </p:sp>
                <p:sp>
                  <p:nvSpPr>
                    <p:cNvPr id="275" name="Rectangle 274"/>
                    <p:cNvSpPr/>
                    <p:nvPr/>
                  </p:nvSpPr>
                  <p:spPr>
                    <a:xfrm>
                      <a:off x="-6638" y="3199773"/>
                      <a:ext cx="505267" cy="230832"/>
                    </a:xfrm>
                    <a:prstGeom prst="rect">
                      <a:avLst/>
                    </a:prstGeom>
                  </p:spPr>
                  <p:txBody>
                    <a:bodyPr wrap="none">
                      <a:spAutoFit/>
                    </a:bodyPr>
                    <a:lstStyle/>
                    <a:p>
                      <a:r>
                        <a:rPr lang="en-US" sz="900" dirty="0">
                          <a:latin typeface="Arial" pitchFamily="34" charset="0"/>
                          <a:cs typeface="Arial" pitchFamily="34" charset="0"/>
                        </a:rPr>
                        <a:t>10000</a:t>
                      </a:r>
                    </a:p>
                  </p:txBody>
                </p:sp>
                <p:sp>
                  <p:nvSpPr>
                    <p:cNvPr id="276" name="Rectangle 275"/>
                    <p:cNvSpPr/>
                    <p:nvPr/>
                  </p:nvSpPr>
                  <p:spPr>
                    <a:xfrm>
                      <a:off x="57483" y="3511006"/>
                      <a:ext cx="441146" cy="230831"/>
                    </a:xfrm>
                    <a:prstGeom prst="rect">
                      <a:avLst/>
                    </a:prstGeom>
                  </p:spPr>
                  <p:txBody>
                    <a:bodyPr wrap="none">
                      <a:spAutoFit/>
                    </a:bodyPr>
                    <a:lstStyle/>
                    <a:p>
                      <a:r>
                        <a:rPr lang="en-US" sz="900" dirty="0">
                          <a:latin typeface="Arial" pitchFamily="34" charset="0"/>
                          <a:cs typeface="Arial" pitchFamily="34" charset="0"/>
                        </a:rPr>
                        <a:t>5000</a:t>
                      </a:r>
                    </a:p>
                  </p:txBody>
                </p:sp>
                <p:sp>
                  <p:nvSpPr>
                    <p:cNvPr id="277" name="Rectangle 276"/>
                    <p:cNvSpPr/>
                    <p:nvPr/>
                  </p:nvSpPr>
                  <p:spPr>
                    <a:xfrm>
                      <a:off x="202134" y="3826793"/>
                      <a:ext cx="248786" cy="230831"/>
                    </a:xfrm>
                    <a:prstGeom prst="rect">
                      <a:avLst/>
                    </a:prstGeom>
                  </p:spPr>
                  <p:txBody>
                    <a:bodyPr wrap="none">
                      <a:spAutoFit/>
                    </a:bodyPr>
                    <a:lstStyle/>
                    <a:p>
                      <a:r>
                        <a:rPr lang="en-US" sz="900" dirty="0">
                          <a:latin typeface="Arial" pitchFamily="34" charset="0"/>
                          <a:cs typeface="Arial" pitchFamily="34" charset="0"/>
                        </a:rPr>
                        <a:t>0</a:t>
                      </a:r>
                    </a:p>
                  </p:txBody>
                </p:sp>
              </p:grpSp>
              <p:pic>
                <p:nvPicPr>
                  <p:cNvPr id="2053"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700" y="6411410"/>
                    <a:ext cx="1368000" cy="11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9" name="Group 268"/>
                  <p:cNvGrpSpPr/>
                  <p:nvPr/>
                </p:nvGrpSpPr>
                <p:grpSpPr>
                  <a:xfrm>
                    <a:off x="774531" y="6528888"/>
                    <a:ext cx="1380750" cy="659108"/>
                    <a:chOff x="386948" y="2829716"/>
                    <a:chExt cx="1521889" cy="742854"/>
                  </a:xfrm>
                </p:grpSpPr>
                <p:sp>
                  <p:nvSpPr>
                    <p:cNvPr id="270" name="Rectangle 269"/>
                    <p:cNvSpPr/>
                    <p:nvPr/>
                  </p:nvSpPr>
                  <p:spPr>
                    <a:xfrm>
                      <a:off x="386948" y="3137329"/>
                      <a:ext cx="415498" cy="215444"/>
                    </a:xfrm>
                    <a:prstGeom prst="rect">
                      <a:avLst/>
                    </a:prstGeom>
                  </p:spPr>
                  <p:txBody>
                    <a:bodyPr wrap="none">
                      <a:spAutoFit/>
                    </a:bodyPr>
                    <a:lstStyle/>
                    <a:p>
                      <a:r>
                        <a:rPr lang="en-US" sz="800" dirty="0">
                          <a:latin typeface="Arial" pitchFamily="34" charset="0"/>
                          <a:cs typeface="Arial" pitchFamily="34" charset="0"/>
                        </a:rPr>
                        <a:t>9197</a:t>
                      </a:r>
                    </a:p>
                  </p:txBody>
                </p:sp>
                <p:sp>
                  <p:nvSpPr>
                    <p:cNvPr id="271" name="Rectangle 270"/>
                    <p:cNvSpPr/>
                    <p:nvPr/>
                  </p:nvSpPr>
                  <p:spPr>
                    <a:xfrm>
                      <a:off x="682077" y="3045097"/>
                      <a:ext cx="473206" cy="215444"/>
                    </a:xfrm>
                    <a:prstGeom prst="rect">
                      <a:avLst/>
                    </a:prstGeom>
                  </p:spPr>
                  <p:txBody>
                    <a:bodyPr wrap="none">
                      <a:spAutoFit/>
                    </a:bodyPr>
                    <a:lstStyle/>
                    <a:p>
                      <a:r>
                        <a:rPr lang="en-US" sz="800" dirty="0">
                          <a:latin typeface="Arial" pitchFamily="34" charset="0"/>
                          <a:cs typeface="Arial" pitchFamily="34" charset="0"/>
                        </a:rPr>
                        <a:t>10611</a:t>
                      </a:r>
                    </a:p>
                  </p:txBody>
                </p:sp>
                <p:sp>
                  <p:nvSpPr>
                    <p:cNvPr id="272" name="Rectangle 271"/>
                    <p:cNvSpPr/>
                    <p:nvPr/>
                  </p:nvSpPr>
                  <p:spPr>
                    <a:xfrm>
                      <a:off x="1135921" y="3357126"/>
                      <a:ext cx="415498" cy="215444"/>
                    </a:xfrm>
                    <a:prstGeom prst="rect">
                      <a:avLst/>
                    </a:prstGeom>
                  </p:spPr>
                  <p:txBody>
                    <a:bodyPr wrap="none">
                      <a:spAutoFit/>
                    </a:bodyPr>
                    <a:lstStyle/>
                    <a:p>
                      <a:r>
                        <a:rPr lang="en-US" sz="800" dirty="0">
                          <a:latin typeface="Arial" pitchFamily="34" charset="0"/>
                          <a:cs typeface="Arial" pitchFamily="34" charset="0"/>
                        </a:rPr>
                        <a:t>5643</a:t>
                      </a:r>
                    </a:p>
                  </p:txBody>
                </p:sp>
                <p:sp>
                  <p:nvSpPr>
                    <p:cNvPr id="273" name="Rectangle 272"/>
                    <p:cNvSpPr/>
                    <p:nvPr/>
                  </p:nvSpPr>
                  <p:spPr>
                    <a:xfrm>
                      <a:off x="1435631" y="2829716"/>
                      <a:ext cx="473206" cy="215444"/>
                    </a:xfrm>
                    <a:prstGeom prst="rect">
                      <a:avLst/>
                    </a:prstGeom>
                  </p:spPr>
                  <p:txBody>
                    <a:bodyPr wrap="none">
                      <a:spAutoFit/>
                    </a:bodyPr>
                    <a:lstStyle/>
                    <a:p>
                      <a:r>
                        <a:rPr lang="en-US" sz="800" dirty="0">
                          <a:latin typeface="Arial" pitchFamily="34" charset="0"/>
                          <a:cs typeface="Arial" pitchFamily="34" charset="0"/>
                        </a:rPr>
                        <a:t>14411</a:t>
                      </a:r>
                    </a:p>
                  </p:txBody>
                </p:sp>
              </p:grpSp>
            </p:grpSp>
            <p:grpSp>
              <p:nvGrpSpPr>
                <p:cNvPr id="24" name="Group 23"/>
                <p:cNvGrpSpPr/>
                <p:nvPr/>
              </p:nvGrpSpPr>
              <p:grpSpPr>
                <a:xfrm>
                  <a:off x="2041006" y="6416634"/>
                  <a:ext cx="1936868" cy="1479148"/>
                  <a:chOff x="2041006" y="6416634"/>
                  <a:chExt cx="1936868" cy="1479148"/>
                </a:xfrm>
              </p:grpSpPr>
              <p:grpSp>
                <p:nvGrpSpPr>
                  <p:cNvPr id="231" name="Group 230"/>
                  <p:cNvGrpSpPr/>
                  <p:nvPr/>
                </p:nvGrpSpPr>
                <p:grpSpPr>
                  <a:xfrm>
                    <a:off x="2041006" y="7680337"/>
                    <a:ext cx="1868442" cy="215445"/>
                    <a:chOff x="-22285" y="4014860"/>
                    <a:chExt cx="2059438" cy="242819"/>
                  </a:xfrm>
                </p:grpSpPr>
                <p:sp>
                  <p:nvSpPr>
                    <p:cNvPr id="244" name="Rectangle 243"/>
                    <p:cNvSpPr/>
                    <p:nvPr/>
                  </p:nvSpPr>
                  <p:spPr>
                    <a:xfrm rot="19512803">
                      <a:off x="-22285" y="4014861"/>
                      <a:ext cx="982731" cy="242818"/>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ZS (S)</a:t>
                      </a:r>
                      <a:endParaRPr lang="en-US" sz="800" baseline="-25000" dirty="0">
                        <a:latin typeface="Arial" pitchFamily="34" charset="0"/>
                        <a:cs typeface="Arial" pitchFamily="34" charset="0"/>
                      </a:endParaRPr>
                    </a:p>
                  </p:txBody>
                </p:sp>
                <p:sp>
                  <p:nvSpPr>
                    <p:cNvPr id="245" name="Rectangle 244"/>
                    <p:cNvSpPr/>
                    <p:nvPr/>
                  </p:nvSpPr>
                  <p:spPr>
                    <a:xfrm rot="19512803">
                      <a:off x="292598" y="4014860"/>
                      <a:ext cx="982731"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sp>
                  <p:nvSpPr>
                    <p:cNvPr id="246" name="Rectangle 245"/>
                    <p:cNvSpPr/>
                    <p:nvPr/>
                  </p:nvSpPr>
                  <p:spPr>
                    <a:xfrm rot="19512803">
                      <a:off x="733454" y="4014860"/>
                      <a:ext cx="982731" cy="242818"/>
                    </a:xfrm>
                    <a:prstGeom prst="rect">
                      <a:avLst/>
                    </a:prstGeom>
                  </p:spPr>
                  <p:txBody>
                    <a:bodyPr wrap="none">
                      <a:spAutoFit/>
                    </a:bodyPr>
                    <a:lstStyle/>
                    <a:p>
                      <a:r>
                        <a:rPr lang="en-US" sz="800" dirty="0">
                          <a:latin typeface="Arial" pitchFamily="34" charset="0"/>
                          <a:cs typeface="Arial" pitchFamily="34" charset="0"/>
                        </a:rPr>
                        <a:t>MH (E)  ̶ ZS (S)</a:t>
                      </a:r>
                      <a:endParaRPr lang="en-US" sz="800" baseline="-25000" dirty="0">
                        <a:latin typeface="Arial" pitchFamily="34" charset="0"/>
                        <a:cs typeface="Arial" pitchFamily="34" charset="0"/>
                      </a:endParaRPr>
                    </a:p>
                  </p:txBody>
                </p:sp>
                <p:sp>
                  <p:nvSpPr>
                    <p:cNvPr id="247" name="Rectangle 246"/>
                    <p:cNvSpPr/>
                    <p:nvPr/>
                  </p:nvSpPr>
                  <p:spPr>
                    <a:xfrm rot="19512803">
                      <a:off x="1054422" y="4014860"/>
                      <a:ext cx="982731"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grpSp>
              <p:grpSp>
                <p:nvGrpSpPr>
                  <p:cNvPr id="234" name="Group 233"/>
                  <p:cNvGrpSpPr/>
                  <p:nvPr/>
                </p:nvGrpSpPr>
                <p:grpSpPr>
                  <a:xfrm>
                    <a:off x="2135186" y="6645434"/>
                    <a:ext cx="491336" cy="944639"/>
                    <a:chOff x="1607630" y="3026331"/>
                    <a:chExt cx="505267" cy="993684"/>
                  </a:xfrm>
                </p:grpSpPr>
                <p:sp>
                  <p:nvSpPr>
                    <p:cNvPr id="240" name="Rectangle 239"/>
                    <p:cNvSpPr/>
                    <p:nvPr/>
                  </p:nvSpPr>
                  <p:spPr>
                    <a:xfrm>
                      <a:off x="1607630" y="3026331"/>
                      <a:ext cx="505267" cy="230832"/>
                    </a:xfrm>
                    <a:prstGeom prst="rect">
                      <a:avLst/>
                    </a:prstGeom>
                  </p:spPr>
                  <p:txBody>
                    <a:bodyPr wrap="none">
                      <a:spAutoFit/>
                    </a:bodyPr>
                    <a:lstStyle/>
                    <a:p>
                      <a:r>
                        <a:rPr lang="en-US" sz="900" dirty="0">
                          <a:latin typeface="Arial" pitchFamily="34" charset="0"/>
                          <a:cs typeface="Arial" pitchFamily="34" charset="0"/>
                        </a:rPr>
                        <a:t>15000</a:t>
                      </a:r>
                    </a:p>
                  </p:txBody>
                </p:sp>
                <p:sp>
                  <p:nvSpPr>
                    <p:cNvPr id="241" name="Rectangle 240"/>
                    <p:cNvSpPr/>
                    <p:nvPr/>
                  </p:nvSpPr>
                  <p:spPr>
                    <a:xfrm>
                      <a:off x="1607630" y="3282963"/>
                      <a:ext cx="505267" cy="230832"/>
                    </a:xfrm>
                    <a:prstGeom prst="rect">
                      <a:avLst/>
                    </a:prstGeom>
                  </p:spPr>
                  <p:txBody>
                    <a:bodyPr wrap="none">
                      <a:spAutoFit/>
                    </a:bodyPr>
                    <a:lstStyle/>
                    <a:p>
                      <a:r>
                        <a:rPr lang="en-US" sz="900" dirty="0">
                          <a:latin typeface="Arial" pitchFamily="34" charset="0"/>
                          <a:cs typeface="Arial" pitchFamily="34" charset="0"/>
                        </a:rPr>
                        <a:t>10000</a:t>
                      </a:r>
                    </a:p>
                  </p:txBody>
                </p:sp>
                <p:sp>
                  <p:nvSpPr>
                    <p:cNvPr id="242" name="Rectangle 241"/>
                    <p:cNvSpPr/>
                    <p:nvPr/>
                  </p:nvSpPr>
                  <p:spPr>
                    <a:xfrm>
                      <a:off x="1671751" y="3535969"/>
                      <a:ext cx="441146" cy="230832"/>
                    </a:xfrm>
                    <a:prstGeom prst="rect">
                      <a:avLst/>
                    </a:prstGeom>
                  </p:spPr>
                  <p:txBody>
                    <a:bodyPr wrap="none">
                      <a:spAutoFit/>
                    </a:bodyPr>
                    <a:lstStyle/>
                    <a:p>
                      <a:r>
                        <a:rPr lang="en-US" sz="900" dirty="0">
                          <a:latin typeface="Arial" pitchFamily="34" charset="0"/>
                          <a:cs typeface="Arial" pitchFamily="34" charset="0"/>
                        </a:rPr>
                        <a:t>5000</a:t>
                      </a:r>
                    </a:p>
                  </p:txBody>
                </p:sp>
                <p:sp>
                  <p:nvSpPr>
                    <p:cNvPr id="243" name="Rectangle 242"/>
                    <p:cNvSpPr/>
                    <p:nvPr/>
                  </p:nvSpPr>
                  <p:spPr>
                    <a:xfrm>
                      <a:off x="1816402" y="3789183"/>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21" name="Group 20"/>
                  <p:cNvGrpSpPr/>
                  <p:nvPr/>
                </p:nvGrpSpPr>
                <p:grpSpPr>
                  <a:xfrm>
                    <a:off x="2541475" y="6416634"/>
                    <a:ext cx="1436399" cy="1159670"/>
                    <a:chOff x="2541475" y="6416634"/>
                    <a:chExt cx="1436399" cy="1159670"/>
                  </a:xfrm>
                </p:grpSpPr>
                <p:pic>
                  <p:nvPicPr>
                    <p:cNvPr id="2054" name="Picture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2700" y="6416634"/>
                      <a:ext cx="1368000" cy="1159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5" name="Group 234"/>
                    <p:cNvGrpSpPr/>
                    <p:nvPr/>
                  </p:nvGrpSpPr>
                  <p:grpSpPr>
                    <a:xfrm>
                      <a:off x="2541475" y="6518118"/>
                      <a:ext cx="1436399" cy="832250"/>
                      <a:chOff x="379418" y="2619436"/>
                      <a:chExt cx="1477123" cy="875460"/>
                    </a:xfrm>
                  </p:grpSpPr>
                  <p:sp>
                    <p:nvSpPr>
                      <p:cNvPr id="236" name="Rectangle 235"/>
                      <p:cNvSpPr/>
                      <p:nvPr/>
                    </p:nvSpPr>
                    <p:spPr>
                      <a:xfrm>
                        <a:off x="379418" y="3123811"/>
                        <a:ext cx="538490" cy="226630"/>
                      </a:xfrm>
                      <a:prstGeom prst="rect">
                        <a:avLst/>
                      </a:prstGeom>
                    </p:spPr>
                    <p:txBody>
                      <a:bodyPr wrap="square">
                        <a:spAutoFit/>
                      </a:bodyPr>
                      <a:lstStyle/>
                      <a:p>
                        <a:r>
                          <a:rPr lang="en-US" sz="800" dirty="0">
                            <a:latin typeface="Arial" pitchFamily="34" charset="0"/>
                            <a:cs typeface="Arial" pitchFamily="34" charset="0"/>
                          </a:rPr>
                          <a:t>6198</a:t>
                        </a:r>
                      </a:p>
                    </p:txBody>
                  </p:sp>
                  <p:sp>
                    <p:nvSpPr>
                      <p:cNvPr id="237" name="Rectangle 236"/>
                      <p:cNvSpPr/>
                      <p:nvPr/>
                    </p:nvSpPr>
                    <p:spPr>
                      <a:xfrm>
                        <a:off x="658743" y="2619436"/>
                        <a:ext cx="550827" cy="226630"/>
                      </a:xfrm>
                      <a:prstGeom prst="rect">
                        <a:avLst/>
                      </a:prstGeom>
                    </p:spPr>
                    <p:txBody>
                      <a:bodyPr wrap="square">
                        <a:spAutoFit/>
                      </a:bodyPr>
                      <a:lstStyle/>
                      <a:p>
                        <a:r>
                          <a:rPr lang="en-US" sz="800" dirty="0">
                            <a:latin typeface="Arial" pitchFamily="34" charset="0"/>
                            <a:cs typeface="Arial" pitchFamily="34" charset="0"/>
                          </a:rPr>
                          <a:t>16689</a:t>
                        </a:r>
                      </a:p>
                    </p:txBody>
                  </p:sp>
                  <p:sp>
                    <p:nvSpPr>
                      <p:cNvPr id="238" name="Rectangle 237"/>
                      <p:cNvSpPr/>
                      <p:nvPr/>
                    </p:nvSpPr>
                    <p:spPr>
                      <a:xfrm>
                        <a:off x="1080202" y="3268266"/>
                        <a:ext cx="452800" cy="226630"/>
                      </a:xfrm>
                      <a:prstGeom prst="rect">
                        <a:avLst/>
                      </a:prstGeom>
                    </p:spPr>
                    <p:txBody>
                      <a:bodyPr wrap="square">
                        <a:spAutoFit/>
                      </a:bodyPr>
                      <a:lstStyle/>
                      <a:p>
                        <a:r>
                          <a:rPr lang="en-US" sz="800" dirty="0">
                            <a:latin typeface="Arial" pitchFamily="34" charset="0"/>
                            <a:cs typeface="Arial" pitchFamily="34" charset="0"/>
                          </a:rPr>
                          <a:t>3420</a:t>
                        </a:r>
                      </a:p>
                    </p:txBody>
                  </p:sp>
                  <p:sp>
                    <p:nvSpPr>
                      <p:cNvPr id="239" name="Rectangle 238"/>
                      <p:cNvSpPr/>
                      <p:nvPr/>
                    </p:nvSpPr>
                    <p:spPr>
                      <a:xfrm>
                        <a:off x="1389419" y="3077453"/>
                        <a:ext cx="467122" cy="190812"/>
                      </a:xfrm>
                      <a:prstGeom prst="rect">
                        <a:avLst/>
                      </a:prstGeom>
                    </p:spPr>
                    <p:txBody>
                      <a:bodyPr wrap="square">
                        <a:spAutoFit/>
                      </a:bodyPr>
                      <a:lstStyle/>
                      <a:p>
                        <a:r>
                          <a:rPr lang="en-US" sz="800" dirty="0">
                            <a:latin typeface="Arial" pitchFamily="34" charset="0"/>
                            <a:cs typeface="Arial" pitchFamily="34" charset="0"/>
                          </a:rPr>
                          <a:t>7250</a:t>
                        </a:r>
                      </a:p>
                    </p:txBody>
                  </p:sp>
                </p:grpSp>
              </p:grpSp>
            </p:grpSp>
            <p:grpSp>
              <p:nvGrpSpPr>
                <p:cNvPr id="22" name="Group 21"/>
                <p:cNvGrpSpPr/>
                <p:nvPr/>
              </p:nvGrpSpPr>
              <p:grpSpPr>
                <a:xfrm>
                  <a:off x="3854418" y="6410847"/>
                  <a:ext cx="2019503" cy="1484935"/>
                  <a:chOff x="3854418" y="6410847"/>
                  <a:chExt cx="2019503" cy="1484935"/>
                </a:xfrm>
              </p:grpSpPr>
              <p:grpSp>
                <p:nvGrpSpPr>
                  <p:cNvPr id="255" name="Group 254"/>
                  <p:cNvGrpSpPr/>
                  <p:nvPr/>
                </p:nvGrpSpPr>
                <p:grpSpPr>
                  <a:xfrm>
                    <a:off x="3959009" y="6658038"/>
                    <a:ext cx="501206" cy="936591"/>
                    <a:chOff x="-16340" y="2924948"/>
                    <a:chExt cx="514969" cy="985222"/>
                  </a:xfrm>
                </p:grpSpPr>
                <p:sp>
                  <p:nvSpPr>
                    <p:cNvPr id="261" name="Rectangle 260"/>
                    <p:cNvSpPr/>
                    <p:nvPr/>
                  </p:nvSpPr>
                  <p:spPr>
                    <a:xfrm>
                      <a:off x="-6638" y="2924948"/>
                      <a:ext cx="505267" cy="230832"/>
                    </a:xfrm>
                    <a:prstGeom prst="rect">
                      <a:avLst/>
                    </a:prstGeom>
                  </p:spPr>
                  <p:txBody>
                    <a:bodyPr wrap="none">
                      <a:spAutoFit/>
                    </a:bodyPr>
                    <a:lstStyle/>
                    <a:p>
                      <a:r>
                        <a:rPr lang="en-US" sz="900" dirty="0">
                          <a:latin typeface="Arial" pitchFamily="34" charset="0"/>
                          <a:cs typeface="Arial" pitchFamily="34" charset="0"/>
                        </a:rPr>
                        <a:t>90000</a:t>
                      </a:r>
                    </a:p>
                  </p:txBody>
                </p:sp>
                <p:sp>
                  <p:nvSpPr>
                    <p:cNvPr id="262" name="Rectangle 261"/>
                    <p:cNvSpPr/>
                    <p:nvPr/>
                  </p:nvSpPr>
                  <p:spPr>
                    <a:xfrm>
                      <a:off x="-11639" y="3180294"/>
                      <a:ext cx="505267" cy="230832"/>
                    </a:xfrm>
                    <a:prstGeom prst="rect">
                      <a:avLst/>
                    </a:prstGeom>
                  </p:spPr>
                  <p:txBody>
                    <a:bodyPr wrap="none">
                      <a:spAutoFit/>
                    </a:bodyPr>
                    <a:lstStyle/>
                    <a:p>
                      <a:r>
                        <a:rPr lang="en-US" sz="900" dirty="0">
                          <a:latin typeface="Arial" pitchFamily="34" charset="0"/>
                          <a:cs typeface="Arial" pitchFamily="34" charset="0"/>
                        </a:rPr>
                        <a:t>60000</a:t>
                      </a:r>
                    </a:p>
                  </p:txBody>
                </p:sp>
                <p:sp>
                  <p:nvSpPr>
                    <p:cNvPr id="263" name="Rectangle 262"/>
                    <p:cNvSpPr/>
                    <p:nvPr/>
                  </p:nvSpPr>
                  <p:spPr>
                    <a:xfrm>
                      <a:off x="-16340" y="3428006"/>
                      <a:ext cx="505267" cy="230832"/>
                    </a:xfrm>
                    <a:prstGeom prst="rect">
                      <a:avLst/>
                    </a:prstGeom>
                  </p:spPr>
                  <p:txBody>
                    <a:bodyPr wrap="none">
                      <a:spAutoFit/>
                    </a:bodyPr>
                    <a:lstStyle/>
                    <a:p>
                      <a:r>
                        <a:rPr lang="en-US" sz="900" dirty="0">
                          <a:latin typeface="Arial" pitchFamily="34" charset="0"/>
                          <a:cs typeface="Arial" pitchFamily="34" charset="0"/>
                        </a:rPr>
                        <a:t>30000</a:t>
                      </a:r>
                    </a:p>
                  </p:txBody>
                </p:sp>
                <p:sp>
                  <p:nvSpPr>
                    <p:cNvPr id="264" name="Rectangle 263"/>
                    <p:cNvSpPr/>
                    <p:nvPr/>
                  </p:nvSpPr>
                  <p:spPr>
                    <a:xfrm>
                      <a:off x="202134" y="3679338"/>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249" name="Group 248"/>
                  <p:cNvGrpSpPr/>
                  <p:nvPr/>
                </p:nvGrpSpPr>
                <p:grpSpPr>
                  <a:xfrm>
                    <a:off x="3854418" y="7680337"/>
                    <a:ext cx="1868441" cy="215445"/>
                    <a:chOff x="-22284" y="4014860"/>
                    <a:chExt cx="2059437" cy="242819"/>
                  </a:xfrm>
                </p:grpSpPr>
                <p:sp>
                  <p:nvSpPr>
                    <p:cNvPr id="250" name="Rectangle 249"/>
                    <p:cNvSpPr/>
                    <p:nvPr/>
                  </p:nvSpPr>
                  <p:spPr>
                    <a:xfrm rot="19512803">
                      <a:off x="-22284" y="4014861"/>
                      <a:ext cx="982731" cy="242818"/>
                    </a:xfrm>
                    <a:prstGeom prst="rect">
                      <a:avLst/>
                    </a:prstGeom>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E)  ̶ ZS (S)</a:t>
                      </a:r>
                      <a:endParaRPr lang="en-US" sz="800" baseline="-25000" dirty="0">
                        <a:latin typeface="Arial" pitchFamily="34" charset="0"/>
                        <a:cs typeface="Arial" pitchFamily="34" charset="0"/>
                      </a:endParaRPr>
                    </a:p>
                  </p:txBody>
                </p:sp>
                <p:sp>
                  <p:nvSpPr>
                    <p:cNvPr id="251" name="Rectangle 250"/>
                    <p:cNvSpPr/>
                    <p:nvPr/>
                  </p:nvSpPr>
                  <p:spPr>
                    <a:xfrm rot="19512803">
                      <a:off x="292598" y="4014860"/>
                      <a:ext cx="982731"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sp>
                  <p:nvSpPr>
                    <p:cNvPr id="252" name="Rectangle 251"/>
                    <p:cNvSpPr/>
                    <p:nvPr/>
                  </p:nvSpPr>
                  <p:spPr>
                    <a:xfrm rot="19512803">
                      <a:off x="733454" y="4014860"/>
                      <a:ext cx="982731" cy="242818"/>
                    </a:xfrm>
                    <a:prstGeom prst="rect">
                      <a:avLst/>
                    </a:prstGeom>
                  </p:spPr>
                  <p:txBody>
                    <a:bodyPr wrap="none">
                      <a:spAutoFit/>
                    </a:bodyPr>
                    <a:lstStyle/>
                    <a:p>
                      <a:r>
                        <a:rPr lang="en-US" sz="800" dirty="0">
                          <a:latin typeface="Arial" pitchFamily="34" charset="0"/>
                          <a:cs typeface="Arial" pitchFamily="34" charset="0"/>
                        </a:rPr>
                        <a:t>MH (E)  ̶ ZS (S)</a:t>
                      </a:r>
                      <a:endParaRPr lang="en-US" sz="800" baseline="-25000" dirty="0">
                        <a:latin typeface="Arial" pitchFamily="34" charset="0"/>
                        <a:cs typeface="Arial" pitchFamily="34" charset="0"/>
                      </a:endParaRPr>
                    </a:p>
                  </p:txBody>
                </p:sp>
                <p:sp>
                  <p:nvSpPr>
                    <p:cNvPr id="253" name="Rectangle 252"/>
                    <p:cNvSpPr/>
                    <p:nvPr/>
                  </p:nvSpPr>
                  <p:spPr>
                    <a:xfrm rot="19512803">
                      <a:off x="1054422" y="4014860"/>
                      <a:ext cx="982731" cy="242818"/>
                    </a:xfrm>
                    <a:prstGeom prst="rect">
                      <a:avLst/>
                    </a:prstGeom>
                  </p:spPr>
                  <p:txBody>
                    <a:bodyPr wrap="none">
                      <a:spAutoFit/>
                    </a:bodyPr>
                    <a:lstStyle/>
                    <a:p>
                      <a:r>
                        <a:rPr lang="en-US" sz="800" dirty="0">
                          <a:latin typeface="Arial" pitchFamily="34" charset="0"/>
                          <a:cs typeface="Arial" pitchFamily="34" charset="0"/>
                        </a:rPr>
                        <a:t>ZS (E)  ̶ MH (S)</a:t>
                      </a:r>
                      <a:endParaRPr lang="en-US" sz="800" baseline="-25000" dirty="0">
                        <a:latin typeface="Arial" pitchFamily="34" charset="0"/>
                        <a:cs typeface="Arial" pitchFamily="34" charset="0"/>
                      </a:endParaRPr>
                    </a:p>
                  </p:txBody>
                </p:sp>
              </p:grpSp>
              <p:grpSp>
                <p:nvGrpSpPr>
                  <p:cNvPr id="20" name="Group 19"/>
                  <p:cNvGrpSpPr/>
                  <p:nvPr/>
                </p:nvGrpSpPr>
                <p:grpSpPr>
                  <a:xfrm>
                    <a:off x="4359486" y="6410847"/>
                    <a:ext cx="1514435" cy="1159107"/>
                    <a:chOff x="4359486" y="6410847"/>
                    <a:chExt cx="1514435" cy="1159107"/>
                  </a:xfrm>
                </p:grpSpPr>
                <p:pic>
                  <p:nvPicPr>
                    <p:cNvPr id="2055"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90561" y="6410847"/>
                      <a:ext cx="1368000" cy="1159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6" name="Group 255"/>
                    <p:cNvGrpSpPr/>
                    <p:nvPr/>
                  </p:nvGrpSpPr>
                  <p:grpSpPr>
                    <a:xfrm>
                      <a:off x="4359486" y="6530755"/>
                      <a:ext cx="1514435" cy="826495"/>
                      <a:chOff x="281723" y="2553351"/>
                      <a:chExt cx="1556021" cy="869407"/>
                    </a:xfrm>
                  </p:grpSpPr>
                  <p:sp>
                    <p:nvSpPr>
                      <p:cNvPr id="257" name="Rectangle 256"/>
                      <p:cNvSpPr/>
                      <p:nvPr/>
                    </p:nvSpPr>
                    <p:spPr>
                      <a:xfrm>
                        <a:off x="281723" y="3207314"/>
                        <a:ext cx="473206" cy="215444"/>
                      </a:xfrm>
                      <a:prstGeom prst="rect">
                        <a:avLst/>
                      </a:prstGeom>
                    </p:spPr>
                    <p:txBody>
                      <a:bodyPr wrap="none">
                        <a:spAutoFit/>
                      </a:bodyPr>
                      <a:lstStyle/>
                      <a:p>
                        <a:r>
                          <a:rPr lang="en-US" sz="800" dirty="0">
                            <a:latin typeface="Arial" pitchFamily="34" charset="0"/>
                            <a:cs typeface="Arial" pitchFamily="34" charset="0"/>
                          </a:rPr>
                          <a:t>19663</a:t>
                        </a:r>
                      </a:p>
                    </p:txBody>
                  </p:sp>
                  <p:sp>
                    <p:nvSpPr>
                      <p:cNvPr id="258" name="Rectangle 257"/>
                      <p:cNvSpPr/>
                      <p:nvPr/>
                    </p:nvSpPr>
                    <p:spPr>
                      <a:xfrm>
                        <a:off x="589810" y="3003418"/>
                        <a:ext cx="517717" cy="226630"/>
                      </a:xfrm>
                      <a:prstGeom prst="rect">
                        <a:avLst/>
                      </a:prstGeom>
                    </p:spPr>
                    <p:txBody>
                      <a:bodyPr wrap="square">
                        <a:spAutoFit/>
                      </a:bodyPr>
                      <a:lstStyle/>
                      <a:p>
                        <a:r>
                          <a:rPr lang="en-US" sz="800" dirty="0">
                            <a:latin typeface="Arial" pitchFamily="34" charset="0"/>
                            <a:cs typeface="Arial" pitchFamily="34" charset="0"/>
                          </a:rPr>
                          <a:t>42831</a:t>
                        </a:r>
                      </a:p>
                    </p:txBody>
                  </p:sp>
                  <p:sp>
                    <p:nvSpPr>
                      <p:cNvPr id="259" name="Rectangle 258"/>
                      <p:cNvSpPr/>
                      <p:nvPr/>
                    </p:nvSpPr>
                    <p:spPr>
                      <a:xfrm>
                        <a:off x="985656" y="2972158"/>
                        <a:ext cx="523492" cy="226630"/>
                      </a:xfrm>
                      <a:prstGeom prst="rect">
                        <a:avLst/>
                      </a:prstGeom>
                    </p:spPr>
                    <p:txBody>
                      <a:bodyPr wrap="square">
                        <a:spAutoFit/>
                      </a:bodyPr>
                      <a:lstStyle/>
                      <a:p>
                        <a:r>
                          <a:rPr lang="en-US" sz="800" dirty="0">
                            <a:latin typeface="Arial" pitchFamily="34" charset="0"/>
                            <a:cs typeface="Arial" pitchFamily="34" charset="0"/>
                          </a:rPr>
                          <a:t>48747</a:t>
                        </a:r>
                      </a:p>
                    </p:txBody>
                  </p:sp>
                  <p:sp>
                    <p:nvSpPr>
                      <p:cNvPr id="260" name="Rectangle 259"/>
                      <p:cNvSpPr/>
                      <p:nvPr/>
                    </p:nvSpPr>
                    <p:spPr>
                      <a:xfrm>
                        <a:off x="1258166" y="2553351"/>
                        <a:ext cx="579578" cy="226630"/>
                      </a:xfrm>
                      <a:prstGeom prst="rect">
                        <a:avLst/>
                      </a:prstGeom>
                    </p:spPr>
                    <p:txBody>
                      <a:bodyPr wrap="square">
                        <a:spAutoFit/>
                      </a:bodyPr>
                      <a:lstStyle/>
                      <a:p>
                        <a:r>
                          <a:rPr lang="en-US" sz="800" dirty="0">
                            <a:latin typeface="Arial" pitchFamily="34" charset="0"/>
                            <a:cs typeface="Arial" pitchFamily="34" charset="0"/>
                          </a:rPr>
                          <a:t>100502</a:t>
                        </a:r>
                      </a:p>
                    </p:txBody>
                  </p:sp>
                </p:grpSp>
              </p:grpSp>
            </p:grpSp>
          </p:grpSp>
        </p:grpSp>
      </p:grpSp>
    </p:spTree>
    <p:extLst>
      <p:ext uri="{BB962C8B-B14F-4D97-AF65-F5344CB8AC3E}">
        <p14:creationId xmlns:p14="http://schemas.microsoft.com/office/powerpoint/2010/main" val="1318115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Rectangle 2076"/>
          <p:cNvSpPr/>
          <p:nvPr/>
        </p:nvSpPr>
        <p:spPr>
          <a:xfrm>
            <a:off x="68598" y="7749693"/>
            <a:ext cx="7020000" cy="2041585"/>
          </a:xfrm>
          <a:prstGeom prst="rect">
            <a:avLst/>
          </a:prstGeom>
        </p:spPr>
        <p:txBody>
          <a:bodyPr wrap="square">
            <a:spAutoFit/>
          </a:bodyPr>
          <a:lstStyle/>
          <a:p>
            <a:pPr>
              <a:lnSpc>
                <a:spcPts val="1900"/>
              </a:lnSpc>
            </a:pPr>
            <a:r>
              <a:rPr lang="en-US" altLang="zh-CN" sz="1200" b="1" dirty="0">
                <a:cs typeface="Arial" pitchFamily="34" charset="0"/>
              </a:rPr>
              <a:t>Extended Data Figure 10. </a:t>
            </a:r>
            <a:r>
              <a:rPr lang="en-US" sz="1200" b="1" dirty="0"/>
              <a:t>DNA methylation levels of the maternal expressed genes (MEG) in the reciprocal hybrid zygotes</a:t>
            </a:r>
            <a:r>
              <a:rPr lang="en-US" sz="1200" dirty="0"/>
              <a:t>. </a:t>
            </a:r>
            <a:r>
              <a:rPr lang="en-US" altLang="zh-CN" sz="1200" b="1" dirty="0">
                <a:cs typeface="Arial" pitchFamily="34" charset="0"/>
              </a:rPr>
              <a:t>(a) </a:t>
            </a:r>
            <a:r>
              <a:rPr lang="en-US" altLang="zh-CN" sz="1200" dirty="0">
                <a:cs typeface="Arial" pitchFamily="34" charset="0"/>
              </a:rPr>
              <a:t>Percentages of the paternal and maternal allelic-specific reads separated from the hybrid zygotes (upper, SY63, lower, MZ). </a:t>
            </a:r>
            <a:r>
              <a:rPr lang="en-US" altLang="zh-CN" sz="1200" b="1" dirty="0">
                <a:cs typeface="Arial" pitchFamily="34" charset="0"/>
              </a:rPr>
              <a:t>(b) </a:t>
            </a:r>
            <a:r>
              <a:rPr lang="en-US" altLang="zh-CN" sz="1200" dirty="0" err="1">
                <a:cs typeface="Arial" pitchFamily="34" charset="0"/>
              </a:rPr>
              <a:t>Heatmap</a:t>
            </a:r>
            <a:r>
              <a:rPr lang="en-US" altLang="zh-CN" sz="1200" dirty="0">
                <a:cs typeface="Arial" pitchFamily="34" charset="0"/>
              </a:rPr>
              <a:t> showing expression patterns of the MEGs identified in reciprocal hybrid zygotes.</a:t>
            </a:r>
            <a:r>
              <a:rPr lang="en-US" altLang="zh-CN" sz="1200" dirty="0"/>
              <a:t> </a:t>
            </a:r>
            <a:r>
              <a:rPr lang="en-US" altLang="zh-CN" sz="1200" b="1" dirty="0">
                <a:cs typeface="Arial" pitchFamily="34" charset="0"/>
              </a:rPr>
              <a:t>(c)</a:t>
            </a:r>
            <a:r>
              <a:rPr lang="en-US" altLang="zh-CN" sz="1200" dirty="0">
                <a:cs typeface="Arial" pitchFamily="34" charset="0"/>
              </a:rPr>
              <a:t> Metaplots showing DNA methylation levels of the zygotic MEGs (n = 1063) in parental gametes (MH63 egg [MH-E], ZS97 sperm [ZS-S],  ZS97 egg [ZS-E], MH63 sperm [MH-S]).</a:t>
            </a:r>
            <a:r>
              <a:rPr lang="en-US" altLang="zh-CN" sz="1200" dirty="0"/>
              <a:t> </a:t>
            </a:r>
            <a:r>
              <a:rPr lang="en-US" altLang="zh-CN" sz="1200" b="1" dirty="0"/>
              <a:t>(</a:t>
            </a:r>
            <a:r>
              <a:rPr lang="en-US" altLang="zh-CN" sz="1200" b="1" dirty="0">
                <a:cs typeface="Arial" pitchFamily="34" charset="0"/>
              </a:rPr>
              <a:t>d) </a:t>
            </a:r>
            <a:r>
              <a:rPr lang="en-US" altLang="zh-CN" sz="1200" dirty="0">
                <a:cs typeface="Arial" pitchFamily="34" charset="0"/>
              </a:rPr>
              <a:t>Violin plots showing the CHH methylation of the zygotic MEGs (n = 1063) at promoter regions in parental gametes. </a:t>
            </a:r>
            <a:r>
              <a:rPr lang="en-US" altLang="zh-CN" sz="1200" i="1" dirty="0">
                <a:cs typeface="Arial" pitchFamily="34" charset="0"/>
              </a:rPr>
              <a:t>P</a:t>
            </a:r>
            <a:r>
              <a:rPr lang="en-US" altLang="zh-CN" sz="1200" dirty="0">
                <a:cs typeface="Arial" pitchFamily="34" charset="0"/>
              </a:rPr>
              <a:t>-value is calculated by the two-tail t-test. </a:t>
            </a:r>
            <a:r>
              <a:rPr lang="en-US" altLang="zh-CN" sz="1200" b="1" dirty="0">
                <a:cs typeface="Arial" pitchFamily="34" charset="0"/>
              </a:rPr>
              <a:t>(e) </a:t>
            </a:r>
            <a:r>
              <a:rPr lang="en-US" altLang="zh-CN" sz="1200" dirty="0" err="1">
                <a:cs typeface="Arial" pitchFamily="34" charset="0"/>
              </a:rPr>
              <a:t>Metaplots</a:t>
            </a:r>
            <a:r>
              <a:rPr lang="en-US" altLang="zh-CN" sz="1200" dirty="0">
                <a:cs typeface="Arial" pitchFamily="34" charset="0"/>
              </a:rPr>
              <a:t> showing the parental allelic-specific methylation of the zygotic MEGs at CHH context in SY63 and MZ zygotes. </a:t>
            </a:r>
          </a:p>
        </p:txBody>
      </p:sp>
      <p:grpSp>
        <p:nvGrpSpPr>
          <p:cNvPr id="10" name="Group 9"/>
          <p:cNvGrpSpPr/>
          <p:nvPr/>
        </p:nvGrpSpPr>
        <p:grpSpPr>
          <a:xfrm>
            <a:off x="583390" y="99819"/>
            <a:ext cx="6241210" cy="7403406"/>
            <a:chOff x="583390" y="99819"/>
            <a:chExt cx="6241210" cy="7403406"/>
          </a:xfrm>
        </p:grpSpPr>
        <p:sp>
          <p:nvSpPr>
            <p:cNvPr id="127" name="TextBox 126"/>
            <p:cNvSpPr txBox="1"/>
            <p:nvPr/>
          </p:nvSpPr>
          <p:spPr>
            <a:xfrm>
              <a:off x="583390" y="99819"/>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128" name="TextBox 127"/>
            <p:cNvSpPr txBox="1"/>
            <p:nvPr/>
          </p:nvSpPr>
          <p:spPr>
            <a:xfrm>
              <a:off x="583390" y="5379078"/>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d</a:t>
              </a:r>
              <a:endParaRPr lang="en-US" sz="1600" b="1" dirty="0">
                <a:latin typeface="Arial" pitchFamily="34" charset="0"/>
                <a:cs typeface="Arial" pitchFamily="34" charset="0"/>
              </a:endParaRPr>
            </a:p>
          </p:txBody>
        </p:sp>
        <p:sp>
          <p:nvSpPr>
            <p:cNvPr id="122" name="TextBox 121"/>
            <p:cNvSpPr txBox="1"/>
            <p:nvPr/>
          </p:nvSpPr>
          <p:spPr>
            <a:xfrm>
              <a:off x="583390" y="2886357"/>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grpSp>
          <p:nvGrpSpPr>
            <p:cNvPr id="22" name="Group 21"/>
            <p:cNvGrpSpPr/>
            <p:nvPr/>
          </p:nvGrpSpPr>
          <p:grpSpPr>
            <a:xfrm>
              <a:off x="793613" y="2944826"/>
              <a:ext cx="5189543" cy="2413869"/>
              <a:chOff x="488583" y="3018394"/>
              <a:chExt cx="5189543" cy="2413869"/>
            </a:xfrm>
          </p:grpSpPr>
          <p:grpSp>
            <p:nvGrpSpPr>
              <p:cNvPr id="134" name="Group 133"/>
              <p:cNvGrpSpPr/>
              <p:nvPr/>
            </p:nvGrpSpPr>
            <p:grpSpPr>
              <a:xfrm>
                <a:off x="488583" y="3272263"/>
                <a:ext cx="5189543" cy="2160000"/>
                <a:chOff x="1045866" y="1158298"/>
                <a:chExt cx="4812341" cy="2061244"/>
              </a:xfrm>
            </p:grpSpPr>
            <p:sp>
              <p:nvSpPr>
                <p:cNvPr id="149" name="文本框 465">
                  <a:extLst>
                    <a:ext uri="{FF2B5EF4-FFF2-40B4-BE49-F238E27FC236}">
                      <a16:creationId xmlns:a16="http://schemas.microsoft.com/office/drawing/2014/main" id="{BEB9F4C3-665D-C9B2-56C2-70EC23FEEB0D}"/>
                    </a:ext>
                  </a:extLst>
                </p:cNvPr>
                <p:cNvSpPr txBox="1"/>
                <p:nvPr/>
              </p:nvSpPr>
              <p:spPr>
                <a:xfrm>
                  <a:off x="5346652" y="1425227"/>
                  <a:ext cx="405046" cy="246222"/>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MZ</a:t>
                  </a:r>
                  <a:endParaRPr lang="zh-CN" altLang="en-US" sz="1000" dirty="0">
                    <a:latin typeface="Arial" panose="020B0604020202020204" pitchFamily="34" charset="0"/>
                    <a:cs typeface="Arial" panose="020B0604020202020204" pitchFamily="34" charset="0"/>
                  </a:endParaRPr>
                </a:p>
              </p:txBody>
            </p:sp>
            <p:grpSp>
              <p:nvGrpSpPr>
                <p:cNvPr id="164" name="Group 177">
                  <a:extLst>
                    <a:ext uri="{FF2B5EF4-FFF2-40B4-BE49-F238E27FC236}">
                      <a16:creationId xmlns:a16="http://schemas.microsoft.com/office/drawing/2014/main" id="{337E176B-D906-66AE-B0D7-9372387EC2E5}"/>
                    </a:ext>
                  </a:extLst>
                </p:cNvPr>
                <p:cNvGrpSpPr/>
                <p:nvPr/>
              </p:nvGrpSpPr>
              <p:grpSpPr>
                <a:xfrm>
                  <a:off x="2700064" y="1163293"/>
                  <a:ext cx="1202785" cy="852984"/>
                  <a:chOff x="6611009" y="369280"/>
                  <a:chExt cx="1202785" cy="852984"/>
                </a:xfrm>
              </p:grpSpPr>
              <p:sp>
                <p:nvSpPr>
                  <p:cNvPr id="360" name="Freeform 137">
                    <a:extLst>
                      <a:ext uri="{FF2B5EF4-FFF2-40B4-BE49-F238E27FC236}">
                        <a16:creationId xmlns:a16="http://schemas.microsoft.com/office/drawing/2014/main" id="{7E212015-EACF-6612-3D8A-9623D368EE54}"/>
                      </a:ext>
                    </a:extLst>
                  </p:cNvPr>
                  <p:cNvSpPr/>
                  <p:nvPr/>
                </p:nvSpPr>
                <p:spPr>
                  <a:xfrm>
                    <a:off x="6611010" y="1222021"/>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1" name="Freeform 138">
                    <a:extLst>
                      <a:ext uri="{FF2B5EF4-FFF2-40B4-BE49-F238E27FC236}">
                        <a16:creationId xmlns:a16="http://schemas.microsoft.com/office/drawing/2014/main" id="{62B83D0C-ACAC-596E-3251-CE60F0C1A05B}"/>
                      </a:ext>
                    </a:extLst>
                  </p:cNvPr>
                  <p:cNvSpPr/>
                  <p:nvPr/>
                </p:nvSpPr>
                <p:spPr>
                  <a:xfrm>
                    <a:off x="6611009" y="1222020"/>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2" name="Freeform 139">
                    <a:extLst>
                      <a:ext uri="{FF2B5EF4-FFF2-40B4-BE49-F238E27FC236}">
                        <a16:creationId xmlns:a16="http://schemas.microsoft.com/office/drawing/2014/main" id="{4C847F7D-7FF6-5278-C23B-1FCF28714070}"/>
                      </a:ext>
                    </a:extLst>
                  </p:cNvPr>
                  <p:cNvSpPr/>
                  <p:nvPr/>
                </p:nvSpPr>
                <p:spPr>
                  <a:xfrm>
                    <a:off x="6611010" y="1040349"/>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3" name="Freeform 141">
                    <a:extLst>
                      <a:ext uri="{FF2B5EF4-FFF2-40B4-BE49-F238E27FC236}">
                        <a16:creationId xmlns:a16="http://schemas.microsoft.com/office/drawing/2014/main" id="{753F427D-606D-B47B-1E19-9A1383FBAA93}"/>
                      </a:ext>
                    </a:extLst>
                  </p:cNvPr>
                  <p:cNvSpPr/>
                  <p:nvPr/>
                </p:nvSpPr>
                <p:spPr>
                  <a:xfrm>
                    <a:off x="6611010" y="858679"/>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4" name="Freeform 142">
                    <a:extLst>
                      <a:ext uri="{FF2B5EF4-FFF2-40B4-BE49-F238E27FC236}">
                        <a16:creationId xmlns:a16="http://schemas.microsoft.com/office/drawing/2014/main" id="{C85CBC38-880D-842F-D1A0-266F50E6EB29}"/>
                      </a:ext>
                    </a:extLst>
                  </p:cNvPr>
                  <p:cNvSpPr/>
                  <p:nvPr/>
                </p:nvSpPr>
                <p:spPr>
                  <a:xfrm>
                    <a:off x="6611009" y="858681"/>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5" name="Freeform 143">
                    <a:extLst>
                      <a:ext uri="{FF2B5EF4-FFF2-40B4-BE49-F238E27FC236}">
                        <a16:creationId xmlns:a16="http://schemas.microsoft.com/office/drawing/2014/main" id="{1E877803-D39C-7D27-8FF4-552F9760FEBE}"/>
                      </a:ext>
                    </a:extLst>
                  </p:cNvPr>
                  <p:cNvSpPr/>
                  <p:nvPr/>
                </p:nvSpPr>
                <p:spPr>
                  <a:xfrm>
                    <a:off x="6611010" y="677012"/>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6" name="Freeform 145">
                    <a:extLst>
                      <a:ext uri="{FF2B5EF4-FFF2-40B4-BE49-F238E27FC236}">
                        <a16:creationId xmlns:a16="http://schemas.microsoft.com/office/drawing/2014/main" id="{FBE03EDB-3E7A-E1CB-AC58-EA4A5B3810B5}"/>
                      </a:ext>
                    </a:extLst>
                  </p:cNvPr>
                  <p:cNvSpPr/>
                  <p:nvPr/>
                </p:nvSpPr>
                <p:spPr>
                  <a:xfrm>
                    <a:off x="6611010" y="495341"/>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67" name="Freeform 146">
                    <a:extLst>
                      <a:ext uri="{FF2B5EF4-FFF2-40B4-BE49-F238E27FC236}">
                        <a16:creationId xmlns:a16="http://schemas.microsoft.com/office/drawing/2014/main" id="{C2BF512B-B9E2-15C4-DFF5-90F43EC746BB}"/>
                      </a:ext>
                    </a:extLst>
                  </p:cNvPr>
                  <p:cNvSpPr/>
                  <p:nvPr/>
                </p:nvSpPr>
                <p:spPr>
                  <a:xfrm>
                    <a:off x="6611009" y="495341"/>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8" name="Freeform 147">
                    <a:extLst>
                      <a:ext uri="{FF2B5EF4-FFF2-40B4-BE49-F238E27FC236}">
                        <a16:creationId xmlns:a16="http://schemas.microsoft.com/office/drawing/2014/main" id="{04CED3BF-D699-46B0-EFE8-8A5D88C89B40}"/>
                      </a:ext>
                    </a:extLst>
                  </p:cNvPr>
                  <p:cNvSpPr/>
                  <p:nvPr/>
                </p:nvSpPr>
                <p:spPr>
                  <a:xfrm>
                    <a:off x="6646901" y="711316"/>
                    <a:ext cx="1161028" cy="472177"/>
                  </a:xfrm>
                  <a:custGeom>
                    <a:avLst/>
                    <a:gdLst/>
                    <a:ahLst/>
                    <a:cxnLst/>
                    <a:rect l="0" t="0" r="0" b="0"/>
                    <a:pathLst>
                      <a:path w="3346703" h="1009992">
                        <a:moveTo>
                          <a:pt x="0" y="383413"/>
                        </a:moveTo>
                        <a:lnTo>
                          <a:pt x="33807" y="367589"/>
                        </a:lnTo>
                        <a:lnTo>
                          <a:pt x="67614" y="403745"/>
                        </a:lnTo>
                        <a:lnTo>
                          <a:pt x="101409" y="392328"/>
                        </a:lnTo>
                        <a:lnTo>
                          <a:pt x="135216" y="359080"/>
                        </a:lnTo>
                        <a:lnTo>
                          <a:pt x="169024" y="389458"/>
                        </a:lnTo>
                        <a:lnTo>
                          <a:pt x="202831" y="394779"/>
                        </a:lnTo>
                        <a:lnTo>
                          <a:pt x="236639" y="284823"/>
                        </a:lnTo>
                        <a:lnTo>
                          <a:pt x="270446" y="210922"/>
                        </a:lnTo>
                        <a:lnTo>
                          <a:pt x="304241" y="181229"/>
                        </a:lnTo>
                        <a:lnTo>
                          <a:pt x="338048" y="311849"/>
                        </a:lnTo>
                        <a:lnTo>
                          <a:pt x="371856" y="219558"/>
                        </a:lnTo>
                        <a:lnTo>
                          <a:pt x="405663" y="146177"/>
                        </a:lnTo>
                        <a:lnTo>
                          <a:pt x="439470" y="147371"/>
                        </a:lnTo>
                        <a:lnTo>
                          <a:pt x="473265" y="154013"/>
                        </a:lnTo>
                        <a:lnTo>
                          <a:pt x="507072" y="78626"/>
                        </a:lnTo>
                        <a:lnTo>
                          <a:pt x="540880" y="78817"/>
                        </a:lnTo>
                        <a:lnTo>
                          <a:pt x="574687" y="177356"/>
                        </a:lnTo>
                        <a:lnTo>
                          <a:pt x="608495" y="146482"/>
                        </a:lnTo>
                        <a:lnTo>
                          <a:pt x="642302" y="143523"/>
                        </a:lnTo>
                        <a:lnTo>
                          <a:pt x="676097" y="32322"/>
                        </a:lnTo>
                        <a:lnTo>
                          <a:pt x="709904" y="62993"/>
                        </a:lnTo>
                        <a:lnTo>
                          <a:pt x="743712" y="150026"/>
                        </a:lnTo>
                        <a:lnTo>
                          <a:pt x="777519" y="30671"/>
                        </a:lnTo>
                        <a:lnTo>
                          <a:pt x="811326" y="65698"/>
                        </a:lnTo>
                        <a:lnTo>
                          <a:pt x="845121" y="73534"/>
                        </a:lnTo>
                        <a:lnTo>
                          <a:pt x="878928" y="0"/>
                        </a:lnTo>
                        <a:lnTo>
                          <a:pt x="912736" y="31255"/>
                        </a:lnTo>
                        <a:lnTo>
                          <a:pt x="946543" y="96813"/>
                        </a:lnTo>
                        <a:lnTo>
                          <a:pt x="980351" y="162497"/>
                        </a:lnTo>
                        <a:lnTo>
                          <a:pt x="1014158" y="165266"/>
                        </a:lnTo>
                        <a:lnTo>
                          <a:pt x="1047953" y="145352"/>
                        </a:lnTo>
                        <a:lnTo>
                          <a:pt x="1081760" y="352400"/>
                        </a:lnTo>
                        <a:lnTo>
                          <a:pt x="1115567" y="367602"/>
                        </a:lnTo>
                        <a:lnTo>
                          <a:pt x="1149375" y="600456"/>
                        </a:lnTo>
                        <a:lnTo>
                          <a:pt x="1183182" y="650367"/>
                        </a:lnTo>
                        <a:lnTo>
                          <a:pt x="1216977" y="773607"/>
                        </a:lnTo>
                        <a:lnTo>
                          <a:pt x="1250784" y="812825"/>
                        </a:lnTo>
                        <a:lnTo>
                          <a:pt x="1284592" y="891197"/>
                        </a:lnTo>
                        <a:lnTo>
                          <a:pt x="1318399" y="937196"/>
                        </a:lnTo>
                        <a:lnTo>
                          <a:pt x="1352207" y="989291"/>
                        </a:lnTo>
                        <a:lnTo>
                          <a:pt x="1386014" y="984872"/>
                        </a:lnTo>
                        <a:lnTo>
                          <a:pt x="1419809" y="995311"/>
                        </a:lnTo>
                        <a:lnTo>
                          <a:pt x="1453616" y="997318"/>
                        </a:lnTo>
                        <a:lnTo>
                          <a:pt x="1487424" y="1009992"/>
                        </a:lnTo>
                        <a:lnTo>
                          <a:pt x="1521231" y="1005306"/>
                        </a:lnTo>
                        <a:lnTo>
                          <a:pt x="1555038" y="963447"/>
                        </a:lnTo>
                        <a:lnTo>
                          <a:pt x="1588846" y="966762"/>
                        </a:lnTo>
                        <a:lnTo>
                          <a:pt x="1622640" y="975207"/>
                        </a:lnTo>
                        <a:lnTo>
                          <a:pt x="1656448" y="957922"/>
                        </a:lnTo>
                        <a:lnTo>
                          <a:pt x="1690255" y="985888"/>
                        </a:lnTo>
                        <a:lnTo>
                          <a:pt x="1724063" y="991057"/>
                        </a:lnTo>
                        <a:lnTo>
                          <a:pt x="1757870" y="990968"/>
                        </a:lnTo>
                        <a:lnTo>
                          <a:pt x="1791665" y="960754"/>
                        </a:lnTo>
                        <a:lnTo>
                          <a:pt x="1825472" y="997115"/>
                        </a:lnTo>
                        <a:lnTo>
                          <a:pt x="1859279" y="993114"/>
                        </a:lnTo>
                        <a:lnTo>
                          <a:pt x="1893087" y="991387"/>
                        </a:lnTo>
                        <a:lnTo>
                          <a:pt x="1926894" y="1009637"/>
                        </a:lnTo>
                        <a:lnTo>
                          <a:pt x="1960702" y="999972"/>
                        </a:lnTo>
                        <a:lnTo>
                          <a:pt x="1994496" y="984529"/>
                        </a:lnTo>
                        <a:lnTo>
                          <a:pt x="2028304" y="999667"/>
                        </a:lnTo>
                        <a:lnTo>
                          <a:pt x="2062111" y="960043"/>
                        </a:lnTo>
                        <a:lnTo>
                          <a:pt x="2095919" y="979233"/>
                        </a:lnTo>
                        <a:lnTo>
                          <a:pt x="2129726" y="953604"/>
                        </a:lnTo>
                        <a:lnTo>
                          <a:pt x="2163521" y="921004"/>
                        </a:lnTo>
                        <a:lnTo>
                          <a:pt x="2197328" y="892035"/>
                        </a:lnTo>
                        <a:lnTo>
                          <a:pt x="2231135" y="828433"/>
                        </a:lnTo>
                        <a:lnTo>
                          <a:pt x="2264943" y="838149"/>
                        </a:lnTo>
                        <a:lnTo>
                          <a:pt x="2298750" y="814768"/>
                        </a:lnTo>
                        <a:lnTo>
                          <a:pt x="2332558" y="764438"/>
                        </a:lnTo>
                        <a:lnTo>
                          <a:pt x="2366352" y="767626"/>
                        </a:lnTo>
                        <a:lnTo>
                          <a:pt x="2400160" y="714857"/>
                        </a:lnTo>
                        <a:lnTo>
                          <a:pt x="2433967" y="671487"/>
                        </a:lnTo>
                        <a:lnTo>
                          <a:pt x="2467775" y="724979"/>
                        </a:lnTo>
                        <a:lnTo>
                          <a:pt x="2501582" y="676313"/>
                        </a:lnTo>
                        <a:lnTo>
                          <a:pt x="2535377" y="719353"/>
                        </a:lnTo>
                        <a:lnTo>
                          <a:pt x="2569184" y="682053"/>
                        </a:lnTo>
                        <a:lnTo>
                          <a:pt x="2602992" y="693419"/>
                        </a:lnTo>
                        <a:lnTo>
                          <a:pt x="2636799" y="687285"/>
                        </a:lnTo>
                        <a:lnTo>
                          <a:pt x="2670606" y="624103"/>
                        </a:lnTo>
                        <a:lnTo>
                          <a:pt x="2704414" y="673188"/>
                        </a:lnTo>
                        <a:lnTo>
                          <a:pt x="2738208" y="624674"/>
                        </a:lnTo>
                        <a:lnTo>
                          <a:pt x="2772016" y="671309"/>
                        </a:lnTo>
                        <a:lnTo>
                          <a:pt x="2805823" y="655231"/>
                        </a:lnTo>
                        <a:lnTo>
                          <a:pt x="2839631" y="740003"/>
                        </a:lnTo>
                        <a:lnTo>
                          <a:pt x="2873438" y="707275"/>
                        </a:lnTo>
                        <a:lnTo>
                          <a:pt x="2907233" y="675932"/>
                        </a:lnTo>
                        <a:lnTo>
                          <a:pt x="2941040" y="672947"/>
                        </a:lnTo>
                        <a:lnTo>
                          <a:pt x="2974848" y="745629"/>
                        </a:lnTo>
                        <a:lnTo>
                          <a:pt x="3008655" y="689978"/>
                        </a:lnTo>
                        <a:lnTo>
                          <a:pt x="3042462" y="619010"/>
                        </a:lnTo>
                        <a:lnTo>
                          <a:pt x="3076270" y="629653"/>
                        </a:lnTo>
                        <a:lnTo>
                          <a:pt x="3110064" y="666927"/>
                        </a:lnTo>
                        <a:lnTo>
                          <a:pt x="3143872" y="690041"/>
                        </a:lnTo>
                        <a:lnTo>
                          <a:pt x="3177679" y="679691"/>
                        </a:lnTo>
                        <a:lnTo>
                          <a:pt x="3211487" y="659193"/>
                        </a:lnTo>
                        <a:lnTo>
                          <a:pt x="3245294" y="637603"/>
                        </a:lnTo>
                        <a:lnTo>
                          <a:pt x="3279089" y="658101"/>
                        </a:lnTo>
                        <a:lnTo>
                          <a:pt x="3312896" y="667156"/>
                        </a:lnTo>
                        <a:lnTo>
                          <a:pt x="3346703" y="684364"/>
                        </a:lnTo>
                      </a:path>
                    </a:pathLst>
                  </a:custGeom>
                  <a:noFill/>
                  <a:ln w="12700" cap="sq" cmpd="sng">
                    <a:solidFill>
                      <a:srgbClr val="CC0099">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9" name="Freeform 148">
                    <a:extLst>
                      <a:ext uri="{FF2B5EF4-FFF2-40B4-BE49-F238E27FC236}">
                        <a16:creationId xmlns:a16="http://schemas.microsoft.com/office/drawing/2014/main" id="{9512E26F-9E9C-5672-2312-6BCAEF882E04}"/>
                      </a:ext>
                    </a:extLst>
                  </p:cNvPr>
                  <p:cNvSpPr/>
                  <p:nvPr/>
                </p:nvSpPr>
                <p:spPr>
                  <a:xfrm>
                    <a:off x="6646901" y="761955"/>
                    <a:ext cx="1161028" cy="420076"/>
                  </a:xfrm>
                  <a:custGeom>
                    <a:avLst/>
                    <a:gdLst/>
                    <a:ahLst/>
                    <a:cxnLst/>
                    <a:rect l="0" t="0" r="0" b="0"/>
                    <a:pathLst>
                      <a:path w="3346703" h="898549">
                        <a:moveTo>
                          <a:pt x="0" y="259854"/>
                        </a:moveTo>
                        <a:lnTo>
                          <a:pt x="33807" y="291362"/>
                        </a:lnTo>
                        <a:lnTo>
                          <a:pt x="67614" y="335126"/>
                        </a:lnTo>
                        <a:lnTo>
                          <a:pt x="101409" y="302627"/>
                        </a:lnTo>
                        <a:lnTo>
                          <a:pt x="135216" y="308964"/>
                        </a:lnTo>
                        <a:lnTo>
                          <a:pt x="169024" y="362825"/>
                        </a:lnTo>
                        <a:lnTo>
                          <a:pt x="202831" y="285050"/>
                        </a:lnTo>
                        <a:lnTo>
                          <a:pt x="236639" y="209816"/>
                        </a:lnTo>
                        <a:lnTo>
                          <a:pt x="270446" y="265848"/>
                        </a:lnTo>
                        <a:lnTo>
                          <a:pt x="304241" y="240601"/>
                        </a:lnTo>
                        <a:lnTo>
                          <a:pt x="338048" y="320547"/>
                        </a:lnTo>
                        <a:lnTo>
                          <a:pt x="371856" y="209982"/>
                        </a:lnTo>
                        <a:lnTo>
                          <a:pt x="405663" y="130086"/>
                        </a:lnTo>
                        <a:lnTo>
                          <a:pt x="439470" y="198196"/>
                        </a:lnTo>
                        <a:lnTo>
                          <a:pt x="473265" y="238531"/>
                        </a:lnTo>
                        <a:lnTo>
                          <a:pt x="507072" y="127051"/>
                        </a:lnTo>
                        <a:lnTo>
                          <a:pt x="540880" y="83528"/>
                        </a:lnTo>
                        <a:lnTo>
                          <a:pt x="574687" y="136931"/>
                        </a:lnTo>
                        <a:lnTo>
                          <a:pt x="608495" y="79159"/>
                        </a:lnTo>
                        <a:lnTo>
                          <a:pt x="642302" y="68529"/>
                        </a:lnTo>
                        <a:lnTo>
                          <a:pt x="676097" y="89306"/>
                        </a:lnTo>
                        <a:lnTo>
                          <a:pt x="709904" y="172275"/>
                        </a:lnTo>
                        <a:lnTo>
                          <a:pt x="743712" y="108610"/>
                        </a:lnTo>
                        <a:lnTo>
                          <a:pt x="777519" y="112623"/>
                        </a:lnTo>
                        <a:lnTo>
                          <a:pt x="811326" y="135649"/>
                        </a:lnTo>
                        <a:lnTo>
                          <a:pt x="845121" y="69113"/>
                        </a:lnTo>
                        <a:lnTo>
                          <a:pt x="878928" y="57455"/>
                        </a:lnTo>
                        <a:lnTo>
                          <a:pt x="912736" y="0"/>
                        </a:lnTo>
                        <a:lnTo>
                          <a:pt x="946543" y="103111"/>
                        </a:lnTo>
                        <a:lnTo>
                          <a:pt x="980351" y="112166"/>
                        </a:lnTo>
                        <a:lnTo>
                          <a:pt x="1014158" y="213715"/>
                        </a:lnTo>
                        <a:lnTo>
                          <a:pt x="1047953" y="266927"/>
                        </a:lnTo>
                        <a:lnTo>
                          <a:pt x="1081760" y="441121"/>
                        </a:lnTo>
                        <a:lnTo>
                          <a:pt x="1115567" y="335584"/>
                        </a:lnTo>
                        <a:lnTo>
                          <a:pt x="1149375" y="479614"/>
                        </a:lnTo>
                        <a:lnTo>
                          <a:pt x="1183182" y="551699"/>
                        </a:lnTo>
                        <a:lnTo>
                          <a:pt x="1216977" y="703071"/>
                        </a:lnTo>
                        <a:lnTo>
                          <a:pt x="1250784" y="719174"/>
                        </a:lnTo>
                        <a:lnTo>
                          <a:pt x="1284592" y="806462"/>
                        </a:lnTo>
                        <a:lnTo>
                          <a:pt x="1318399" y="831290"/>
                        </a:lnTo>
                        <a:lnTo>
                          <a:pt x="1352207" y="863624"/>
                        </a:lnTo>
                        <a:lnTo>
                          <a:pt x="1386014" y="872959"/>
                        </a:lnTo>
                        <a:lnTo>
                          <a:pt x="1419809" y="889240"/>
                        </a:lnTo>
                        <a:lnTo>
                          <a:pt x="1453616" y="886535"/>
                        </a:lnTo>
                        <a:lnTo>
                          <a:pt x="1487424" y="896492"/>
                        </a:lnTo>
                        <a:lnTo>
                          <a:pt x="1521231" y="877213"/>
                        </a:lnTo>
                        <a:lnTo>
                          <a:pt x="1555038" y="866380"/>
                        </a:lnTo>
                        <a:lnTo>
                          <a:pt x="1588846" y="884249"/>
                        </a:lnTo>
                        <a:lnTo>
                          <a:pt x="1622640" y="870787"/>
                        </a:lnTo>
                        <a:lnTo>
                          <a:pt x="1656448" y="882293"/>
                        </a:lnTo>
                        <a:lnTo>
                          <a:pt x="1690255" y="856144"/>
                        </a:lnTo>
                        <a:lnTo>
                          <a:pt x="1724063" y="858138"/>
                        </a:lnTo>
                        <a:lnTo>
                          <a:pt x="1757870" y="865110"/>
                        </a:lnTo>
                        <a:lnTo>
                          <a:pt x="1791665" y="863662"/>
                        </a:lnTo>
                        <a:lnTo>
                          <a:pt x="1825472" y="875575"/>
                        </a:lnTo>
                        <a:lnTo>
                          <a:pt x="1859279" y="896301"/>
                        </a:lnTo>
                        <a:lnTo>
                          <a:pt x="1893087" y="892402"/>
                        </a:lnTo>
                        <a:lnTo>
                          <a:pt x="1926894" y="888478"/>
                        </a:lnTo>
                        <a:lnTo>
                          <a:pt x="1960702" y="898549"/>
                        </a:lnTo>
                        <a:lnTo>
                          <a:pt x="1994496" y="870495"/>
                        </a:lnTo>
                        <a:lnTo>
                          <a:pt x="2028304" y="839062"/>
                        </a:lnTo>
                        <a:lnTo>
                          <a:pt x="2062111" y="875232"/>
                        </a:lnTo>
                        <a:lnTo>
                          <a:pt x="2095919" y="881785"/>
                        </a:lnTo>
                        <a:lnTo>
                          <a:pt x="2129726" y="832801"/>
                        </a:lnTo>
                        <a:lnTo>
                          <a:pt x="2163521" y="794714"/>
                        </a:lnTo>
                        <a:lnTo>
                          <a:pt x="2197328" y="775258"/>
                        </a:lnTo>
                        <a:lnTo>
                          <a:pt x="2231135" y="763040"/>
                        </a:lnTo>
                        <a:lnTo>
                          <a:pt x="2264943" y="746391"/>
                        </a:lnTo>
                        <a:lnTo>
                          <a:pt x="2298750" y="717625"/>
                        </a:lnTo>
                        <a:lnTo>
                          <a:pt x="2332558" y="738770"/>
                        </a:lnTo>
                        <a:lnTo>
                          <a:pt x="2366352" y="704506"/>
                        </a:lnTo>
                        <a:lnTo>
                          <a:pt x="2400160" y="616393"/>
                        </a:lnTo>
                        <a:lnTo>
                          <a:pt x="2433967" y="604709"/>
                        </a:lnTo>
                        <a:lnTo>
                          <a:pt x="2467775" y="545667"/>
                        </a:lnTo>
                        <a:lnTo>
                          <a:pt x="2501582" y="592416"/>
                        </a:lnTo>
                        <a:lnTo>
                          <a:pt x="2535377" y="625525"/>
                        </a:lnTo>
                        <a:lnTo>
                          <a:pt x="2569184" y="564184"/>
                        </a:lnTo>
                        <a:lnTo>
                          <a:pt x="2602992" y="578992"/>
                        </a:lnTo>
                        <a:lnTo>
                          <a:pt x="2636799" y="599350"/>
                        </a:lnTo>
                        <a:lnTo>
                          <a:pt x="2670606" y="519988"/>
                        </a:lnTo>
                        <a:lnTo>
                          <a:pt x="2704414" y="607427"/>
                        </a:lnTo>
                        <a:lnTo>
                          <a:pt x="2738208" y="581900"/>
                        </a:lnTo>
                        <a:lnTo>
                          <a:pt x="2772016" y="578789"/>
                        </a:lnTo>
                        <a:lnTo>
                          <a:pt x="2805823" y="612177"/>
                        </a:lnTo>
                        <a:lnTo>
                          <a:pt x="2839631" y="665453"/>
                        </a:lnTo>
                        <a:lnTo>
                          <a:pt x="2873438" y="623874"/>
                        </a:lnTo>
                        <a:lnTo>
                          <a:pt x="2907233" y="659624"/>
                        </a:lnTo>
                        <a:lnTo>
                          <a:pt x="2941040" y="628268"/>
                        </a:lnTo>
                        <a:lnTo>
                          <a:pt x="2974848" y="645603"/>
                        </a:lnTo>
                        <a:lnTo>
                          <a:pt x="3008655" y="632357"/>
                        </a:lnTo>
                        <a:lnTo>
                          <a:pt x="3042462" y="606373"/>
                        </a:lnTo>
                        <a:lnTo>
                          <a:pt x="3076270" y="626160"/>
                        </a:lnTo>
                        <a:lnTo>
                          <a:pt x="3110064" y="553757"/>
                        </a:lnTo>
                        <a:lnTo>
                          <a:pt x="3143872" y="590663"/>
                        </a:lnTo>
                        <a:lnTo>
                          <a:pt x="3177679" y="636828"/>
                        </a:lnTo>
                        <a:lnTo>
                          <a:pt x="3211487" y="588199"/>
                        </a:lnTo>
                        <a:lnTo>
                          <a:pt x="3245294" y="589038"/>
                        </a:lnTo>
                        <a:lnTo>
                          <a:pt x="3279089" y="604087"/>
                        </a:lnTo>
                        <a:lnTo>
                          <a:pt x="3312896" y="636281"/>
                        </a:lnTo>
                        <a:lnTo>
                          <a:pt x="3346703" y="597343"/>
                        </a:lnTo>
                      </a:path>
                    </a:pathLst>
                  </a:custGeom>
                  <a:noFill/>
                  <a:ln w="12700" cap="sq" cmpd="sng">
                    <a:solidFill>
                      <a:srgbClr val="336600">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70" name="Freeform 151">
                    <a:extLst>
                      <a:ext uri="{FF2B5EF4-FFF2-40B4-BE49-F238E27FC236}">
                        <a16:creationId xmlns:a16="http://schemas.microsoft.com/office/drawing/2014/main" id="{17DD124D-F543-5538-5710-79772B3EEBE4}"/>
                      </a:ext>
                    </a:extLst>
                  </p:cNvPr>
                  <p:cNvSpPr/>
                  <p:nvPr/>
                </p:nvSpPr>
                <p:spPr>
                  <a:xfrm>
                    <a:off x="6646901" y="369280"/>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1" name="Freeform 152">
                    <a:extLst>
                      <a:ext uri="{FF2B5EF4-FFF2-40B4-BE49-F238E27FC236}">
                        <a16:creationId xmlns:a16="http://schemas.microsoft.com/office/drawing/2014/main" id="{6823C499-89D8-83B3-0781-CDCDB208D488}"/>
                      </a:ext>
                    </a:extLst>
                  </p:cNvPr>
                  <p:cNvSpPr/>
                  <p:nvPr/>
                </p:nvSpPr>
                <p:spPr>
                  <a:xfrm>
                    <a:off x="7813794" y="369280"/>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72" name="Freeform 153">
                    <a:extLst>
                      <a:ext uri="{FF2B5EF4-FFF2-40B4-BE49-F238E27FC236}">
                        <a16:creationId xmlns:a16="http://schemas.microsoft.com/office/drawing/2014/main" id="{D79D095D-D4EC-184F-05FA-D040380F752A}"/>
                      </a:ext>
                    </a:extLst>
                  </p:cNvPr>
                  <p:cNvSpPr/>
                  <p:nvPr/>
                </p:nvSpPr>
                <p:spPr>
                  <a:xfrm>
                    <a:off x="6646901" y="1222264"/>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itchFamily="34" charset="0"/>
                    </a:endParaRPr>
                  </a:p>
                </p:txBody>
              </p:sp>
              <p:sp>
                <p:nvSpPr>
                  <p:cNvPr id="373" name="Freeform 154">
                    <a:extLst>
                      <a:ext uri="{FF2B5EF4-FFF2-40B4-BE49-F238E27FC236}">
                        <a16:creationId xmlns:a16="http://schemas.microsoft.com/office/drawing/2014/main" id="{E046864D-2C16-246C-3B9A-2909CE495DCC}"/>
                      </a:ext>
                    </a:extLst>
                  </p:cNvPr>
                  <p:cNvSpPr/>
                  <p:nvPr/>
                </p:nvSpPr>
                <p:spPr>
                  <a:xfrm>
                    <a:off x="6646901" y="369280"/>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grpSp>
            <p:grpSp>
              <p:nvGrpSpPr>
                <p:cNvPr id="209" name="Group 208"/>
                <p:cNvGrpSpPr/>
                <p:nvPr/>
              </p:nvGrpSpPr>
              <p:grpSpPr>
                <a:xfrm>
                  <a:off x="1233948" y="1160621"/>
                  <a:ext cx="1202786" cy="873764"/>
                  <a:chOff x="1233948" y="1160621"/>
                  <a:chExt cx="1202786" cy="873764"/>
                </a:xfrm>
              </p:grpSpPr>
              <p:sp>
                <p:nvSpPr>
                  <p:cNvPr id="343" name="Freeform 106">
                    <a:extLst>
                      <a:ext uri="{FF2B5EF4-FFF2-40B4-BE49-F238E27FC236}">
                        <a16:creationId xmlns:a16="http://schemas.microsoft.com/office/drawing/2014/main" id="{ED087E06-DC51-2C03-560F-B4C08DF32996}"/>
                      </a:ext>
                    </a:extLst>
                  </p:cNvPr>
                  <p:cNvSpPr/>
                  <p:nvPr/>
                </p:nvSpPr>
                <p:spPr>
                  <a:xfrm>
                    <a:off x="2436731" y="2013604"/>
                    <a:ext cx="0" cy="20781"/>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4" name="Freeform 108">
                    <a:extLst>
                      <a:ext uri="{FF2B5EF4-FFF2-40B4-BE49-F238E27FC236}">
                        <a16:creationId xmlns:a16="http://schemas.microsoft.com/office/drawing/2014/main" id="{0FECD7A7-35A6-5E08-56E9-2C208A4CD4E3}"/>
                      </a:ext>
                    </a:extLst>
                  </p:cNvPr>
                  <p:cNvSpPr/>
                  <p:nvPr/>
                </p:nvSpPr>
                <p:spPr>
                  <a:xfrm>
                    <a:off x="1233949" y="1902980"/>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5" name="Freeform 110">
                    <a:extLst>
                      <a:ext uri="{FF2B5EF4-FFF2-40B4-BE49-F238E27FC236}">
                        <a16:creationId xmlns:a16="http://schemas.microsoft.com/office/drawing/2014/main" id="{4AB063E4-7357-5834-D59F-373E297ED58A}"/>
                      </a:ext>
                    </a:extLst>
                  </p:cNvPr>
                  <p:cNvSpPr/>
                  <p:nvPr/>
                </p:nvSpPr>
                <p:spPr>
                  <a:xfrm>
                    <a:off x="1233949" y="1777694"/>
                    <a:ext cx="360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6" name="Freeform 111">
                    <a:extLst>
                      <a:ext uri="{FF2B5EF4-FFF2-40B4-BE49-F238E27FC236}">
                        <a16:creationId xmlns:a16="http://schemas.microsoft.com/office/drawing/2014/main" id="{087FB1C6-A304-0412-ECC0-1632B6131F74}"/>
                      </a:ext>
                    </a:extLst>
                  </p:cNvPr>
                  <p:cNvSpPr/>
                  <p:nvPr/>
                </p:nvSpPr>
                <p:spPr>
                  <a:xfrm>
                    <a:off x="1233948" y="1777693"/>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47" name="Freeform 112">
                    <a:extLst>
                      <a:ext uri="{FF2B5EF4-FFF2-40B4-BE49-F238E27FC236}">
                        <a16:creationId xmlns:a16="http://schemas.microsoft.com/office/drawing/2014/main" id="{799F7BC7-53ED-715F-22AF-652FDFDD329D}"/>
                      </a:ext>
                    </a:extLst>
                  </p:cNvPr>
                  <p:cNvSpPr/>
                  <p:nvPr/>
                </p:nvSpPr>
                <p:spPr>
                  <a:xfrm>
                    <a:off x="1233949" y="1652398"/>
                    <a:ext cx="360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8" name="Freeform 114">
                    <a:extLst>
                      <a:ext uri="{FF2B5EF4-FFF2-40B4-BE49-F238E27FC236}">
                        <a16:creationId xmlns:a16="http://schemas.microsoft.com/office/drawing/2014/main" id="{8F876756-FA0D-5F3F-A15F-C5DECD8A4A36}"/>
                      </a:ext>
                    </a:extLst>
                  </p:cNvPr>
                  <p:cNvSpPr/>
                  <p:nvPr/>
                </p:nvSpPr>
                <p:spPr>
                  <a:xfrm>
                    <a:off x="1233949" y="1527102"/>
                    <a:ext cx="360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49" name="Freeform 115">
                    <a:extLst>
                      <a:ext uri="{FF2B5EF4-FFF2-40B4-BE49-F238E27FC236}">
                        <a16:creationId xmlns:a16="http://schemas.microsoft.com/office/drawing/2014/main" id="{26D96DA5-035B-E6D3-6C4A-82489023F682}"/>
                      </a:ext>
                    </a:extLst>
                  </p:cNvPr>
                  <p:cNvSpPr/>
                  <p:nvPr/>
                </p:nvSpPr>
                <p:spPr>
                  <a:xfrm>
                    <a:off x="1233948" y="1527102"/>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0" name="Freeform 116">
                    <a:extLst>
                      <a:ext uri="{FF2B5EF4-FFF2-40B4-BE49-F238E27FC236}">
                        <a16:creationId xmlns:a16="http://schemas.microsoft.com/office/drawing/2014/main" id="{101B9089-06A3-3023-EC1C-E0F603006499}"/>
                      </a:ext>
                    </a:extLst>
                  </p:cNvPr>
                  <p:cNvSpPr/>
                  <p:nvPr/>
                </p:nvSpPr>
                <p:spPr>
                  <a:xfrm>
                    <a:off x="1233949" y="1401811"/>
                    <a:ext cx="360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51" name="Freeform 118">
                    <a:extLst>
                      <a:ext uri="{FF2B5EF4-FFF2-40B4-BE49-F238E27FC236}">
                        <a16:creationId xmlns:a16="http://schemas.microsoft.com/office/drawing/2014/main" id="{E606EC5D-F198-A8EC-B82C-C607F2832DD4}"/>
                      </a:ext>
                    </a:extLst>
                  </p:cNvPr>
                  <p:cNvSpPr/>
                  <p:nvPr/>
                </p:nvSpPr>
                <p:spPr>
                  <a:xfrm>
                    <a:off x="1233949" y="1276520"/>
                    <a:ext cx="360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52" name="Freeform 119">
                    <a:extLst>
                      <a:ext uri="{FF2B5EF4-FFF2-40B4-BE49-F238E27FC236}">
                        <a16:creationId xmlns:a16="http://schemas.microsoft.com/office/drawing/2014/main" id="{BCCB3646-FC38-E576-F115-C4E1B63EDBF1}"/>
                      </a:ext>
                    </a:extLst>
                  </p:cNvPr>
                  <p:cNvSpPr/>
                  <p:nvPr/>
                </p:nvSpPr>
                <p:spPr>
                  <a:xfrm>
                    <a:off x="1233948" y="1276518"/>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3" name="Freeform 120">
                    <a:extLst>
                      <a:ext uri="{FF2B5EF4-FFF2-40B4-BE49-F238E27FC236}">
                        <a16:creationId xmlns:a16="http://schemas.microsoft.com/office/drawing/2014/main" id="{6F4A83F0-CA36-0140-F03C-CF3EAC4B6F00}"/>
                      </a:ext>
                    </a:extLst>
                  </p:cNvPr>
                  <p:cNvSpPr/>
                  <p:nvPr/>
                </p:nvSpPr>
                <p:spPr>
                  <a:xfrm>
                    <a:off x="1269840" y="1230445"/>
                    <a:ext cx="1161028" cy="742306"/>
                  </a:xfrm>
                  <a:custGeom>
                    <a:avLst/>
                    <a:gdLst/>
                    <a:ahLst/>
                    <a:cxnLst/>
                    <a:rect l="0" t="0" r="0" b="0"/>
                    <a:pathLst>
                      <a:path w="3346703" h="1587804">
                        <a:moveTo>
                          <a:pt x="0" y="797725"/>
                        </a:moveTo>
                        <a:lnTo>
                          <a:pt x="33807" y="839901"/>
                        </a:lnTo>
                        <a:lnTo>
                          <a:pt x="67614" y="923569"/>
                        </a:lnTo>
                        <a:lnTo>
                          <a:pt x="101409" y="861872"/>
                        </a:lnTo>
                        <a:lnTo>
                          <a:pt x="135216" y="807376"/>
                        </a:lnTo>
                        <a:lnTo>
                          <a:pt x="169024" y="801674"/>
                        </a:lnTo>
                        <a:lnTo>
                          <a:pt x="202831" y="788836"/>
                        </a:lnTo>
                        <a:lnTo>
                          <a:pt x="236639" y="721335"/>
                        </a:lnTo>
                        <a:lnTo>
                          <a:pt x="270446" y="686016"/>
                        </a:lnTo>
                        <a:lnTo>
                          <a:pt x="304241" y="659753"/>
                        </a:lnTo>
                        <a:lnTo>
                          <a:pt x="338048" y="709346"/>
                        </a:lnTo>
                        <a:lnTo>
                          <a:pt x="371856" y="709956"/>
                        </a:lnTo>
                        <a:lnTo>
                          <a:pt x="405663" y="591782"/>
                        </a:lnTo>
                        <a:lnTo>
                          <a:pt x="439470" y="591935"/>
                        </a:lnTo>
                        <a:lnTo>
                          <a:pt x="473265" y="686804"/>
                        </a:lnTo>
                        <a:lnTo>
                          <a:pt x="507072" y="612179"/>
                        </a:lnTo>
                        <a:lnTo>
                          <a:pt x="540880" y="628269"/>
                        </a:lnTo>
                        <a:lnTo>
                          <a:pt x="574687" y="644271"/>
                        </a:lnTo>
                        <a:lnTo>
                          <a:pt x="608495" y="660565"/>
                        </a:lnTo>
                        <a:lnTo>
                          <a:pt x="642302" y="677749"/>
                        </a:lnTo>
                        <a:lnTo>
                          <a:pt x="676097" y="712102"/>
                        </a:lnTo>
                        <a:lnTo>
                          <a:pt x="709904" y="657492"/>
                        </a:lnTo>
                        <a:lnTo>
                          <a:pt x="743712" y="693928"/>
                        </a:lnTo>
                        <a:lnTo>
                          <a:pt x="777519" y="647738"/>
                        </a:lnTo>
                        <a:lnTo>
                          <a:pt x="811326" y="596304"/>
                        </a:lnTo>
                        <a:lnTo>
                          <a:pt x="845121" y="607175"/>
                        </a:lnTo>
                        <a:lnTo>
                          <a:pt x="878928" y="669049"/>
                        </a:lnTo>
                        <a:lnTo>
                          <a:pt x="912736" y="652907"/>
                        </a:lnTo>
                        <a:lnTo>
                          <a:pt x="946543" y="708432"/>
                        </a:lnTo>
                        <a:lnTo>
                          <a:pt x="980351" y="724739"/>
                        </a:lnTo>
                        <a:lnTo>
                          <a:pt x="1014158" y="848182"/>
                        </a:lnTo>
                        <a:lnTo>
                          <a:pt x="1047953" y="896213"/>
                        </a:lnTo>
                        <a:lnTo>
                          <a:pt x="1081760" y="844727"/>
                        </a:lnTo>
                        <a:lnTo>
                          <a:pt x="1115567" y="988783"/>
                        </a:lnTo>
                        <a:lnTo>
                          <a:pt x="1149375" y="1171714"/>
                        </a:lnTo>
                        <a:lnTo>
                          <a:pt x="1183182" y="1235735"/>
                        </a:lnTo>
                        <a:lnTo>
                          <a:pt x="1216977" y="1347076"/>
                        </a:lnTo>
                        <a:lnTo>
                          <a:pt x="1250784" y="1439075"/>
                        </a:lnTo>
                        <a:lnTo>
                          <a:pt x="1284592" y="1536026"/>
                        </a:lnTo>
                        <a:lnTo>
                          <a:pt x="1318399" y="1568475"/>
                        </a:lnTo>
                        <a:lnTo>
                          <a:pt x="1352207" y="1587804"/>
                        </a:lnTo>
                        <a:lnTo>
                          <a:pt x="1386014" y="1476120"/>
                        </a:lnTo>
                        <a:lnTo>
                          <a:pt x="1419809" y="1279169"/>
                        </a:lnTo>
                        <a:lnTo>
                          <a:pt x="1453616" y="1018298"/>
                        </a:lnTo>
                        <a:lnTo>
                          <a:pt x="1487424" y="746075"/>
                        </a:lnTo>
                        <a:lnTo>
                          <a:pt x="1521231" y="531280"/>
                        </a:lnTo>
                        <a:lnTo>
                          <a:pt x="1555038" y="356058"/>
                        </a:lnTo>
                        <a:lnTo>
                          <a:pt x="1588846" y="165608"/>
                        </a:lnTo>
                        <a:lnTo>
                          <a:pt x="1622640" y="105614"/>
                        </a:lnTo>
                        <a:lnTo>
                          <a:pt x="1656448" y="33198"/>
                        </a:lnTo>
                        <a:lnTo>
                          <a:pt x="1690255" y="0"/>
                        </a:lnTo>
                        <a:lnTo>
                          <a:pt x="1724063" y="4115"/>
                        </a:lnTo>
                        <a:lnTo>
                          <a:pt x="1757870" y="26696"/>
                        </a:lnTo>
                        <a:lnTo>
                          <a:pt x="1791665" y="113043"/>
                        </a:lnTo>
                        <a:lnTo>
                          <a:pt x="1825472" y="182855"/>
                        </a:lnTo>
                        <a:lnTo>
                          <a:pt x="1859279" y="313716"/>
                        </a:lnTo>
                        <a:lnTo>
                          <a:pt x="1893087" y="471069"/>
                        </a:lnTo>
                        <a:lnTo>
                          <a:pt x="1926894" y="805725"/>
                        </a:lnTo>
                        <a:lnTo>
                          <a:pt x="1960702" y="1198854"/>
                        </a:lnTo>
                        <a:lnTo>
                          <a:pt x="1994496" y="1432191"/>
                        </a:lnTo>
                        <a:lnTo>
                          <a:pt x="2028304" y="1479549"/>
                        </a:lnTo>
                        <a:lnTo>
                          <a:pt x="2062111" y="1441805"/>
                        </a:lnTo>
                        <a:lnTo>
                          <a:pt x="2095919" y="1516354"/>
                        </a:lnTo>
                        <a:lnTo>
                          <a:pt x="2129726" y="1431569"/>
                        </a:lnTo>
                        <a:lnTo>
                          <a:pt x="2163521" y="1457883"/>
                        </a:lnTo>
                        <a:lnTo>
                          <a:pt x="2197328" y="1440218"/>
                        </a:lnTo>
                        <a:lnTo>
                          <a:pt x="2231135" y="1353426"/>
                        </a:lnTo>
                        <a:lnTo>
                          <a:pt x="2264943" y="1325689"/>
                        </a:lnTo>
                        <a:lnTo>
                          <a:pt x="2298750" y="1272616"/>
                        </a:lnTo>
                        <a:lnTo>
                          <a:pt x="2332558" y="1263967"/>
                        </a:lnTo>
                        <a:lnTo>
                          <a:pt x="2366352" y="1223162"/>
                        </a:lnTo>
                        <a:lnTo>
                          <a:pt x="2400160" y="1225715"/>
                        </a:lnTo>
                        <a:lnTo>
                          <a:pt x="2433967" y="1195412"/>
                        </a:lnTo>
                        <a:lnTo>
                          <a:pt x="2467775" y="1191272"/>
                        </a:lnTo>
                        <a:lnTo>
                          <a:pt x="2501582" y="1099870"/>
                        </a:lnTo>
                        <a:lnTo>
                          <a:pt x="2535377" y="1149235"/>
                        </a:lnTo>
                        <a:lnTo>
                          <a:pt x="2569184" y="1211872"/>
                        </a:lnTo>
                        <a:lnTo>
                          <a:pt x="2602992" y="1190891"/>
                        </a:lnTo>
                        <a:lnTo>
                          <a:pt x="2636799" y="1095222"/>
                        </a:lnTo>
                        <a:lnTo>
                          <a:pt x="2670606" y="1122070"/>
                        </a:lnTo>
                        <a:lnTo>
                          <a:pt x="2704414" y="1045870"/>
                        </a:lnTo>
                        <a:lnTo>
                          <a:pt x="2738208" y="1078344"/>
                        </a:lnTo>
                        <a:lnTo>
                          <a:pt x="2772016" y="1050251"/>
                        </a:lnTo>
                        <a:lnTo>
                          <a:pt x="2805823" y="1073061"/>
                        </a:lnTo>
                        <a:lnTo>
                          <a:pt x="2839631" y="1089240"/>
                        </a:lnTo>
                        <a:lnTo>
                          <a:pt x="2873438" y="1058938"/>
                        </a:lnTo>
                        <a:lnTo>
                          <a:pt x="2907233" y="1041120"/>
                        </a:lnTo>
                        <a:lnTo>
                          <a:pt x="2941040" y="1103210"/>
                        </a:lnTo>
                        <a:lnTo>
                          <a:pt x="2974848" y="1075689"/>
                        </a:lnTo>
                        <a:lnTo>
                          <a:pt x="3008655" y="987640"/>
                        </a:lnTo>
                        <a:lnTo>
                          <a:pt x="3042462" y="989101"/>
                        </a:lnTo>
                        <a:lnTo>
                          <a:pt x="3076270" y="1038351"/>
                        </a:lnTo>
                        <a:lnTo>
                          <a:pt x="3110064" y="1000594"/>
                        </a:lnTo>
                        <a:lnTo>
                          <a:pt x="3143872" y="978420"/>
                        </a:lnTo>
                        <a:lnTo>
                          <a:pt x="3177679" y="941463"/>
                        </a:lnTo>
                        <a:lnTo>
                          <a:pt x="3211487" y="991006"/>
                        </a:lnTo>
                        <a:lnTo>
                          <a:pt x="3245294" y="918629"/>
                        </a:lnTo>
                        <a:lnTo>
                          <a:pt x="3279089" y="948766"/>
                        </a:lnTo>
                        <a:lnTo>
                          <a:pt x="3312896" y="1037450"/>
                        </a:lnTo>
                        <a:lnTo>
                          <a:pt x="3346703" y="1017574"/>
                        </a:lnTo>
                      </a:path>
                    </a:pathLst>
                  </a:custGeom>
                  <a:noFill/>
                  <a:ln w="12700" cap="sq" cmpd="sng">
                    <a:solidFill>
                      <a:srgbClr val="CC0099">
                        <a:alpha val="89804"/>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anose="020B0604020202020204" pitchFamily="34" charset="0"/>
                    </a:endParaRPr>
                  </a:p>
                </p:txBody>
              </p:sp>
              <p:sp>
                <p:nvSpPr>
                  <p:cNvPr id="354" name="Freeform 121">
                    <a:extLst>
                      <a:ext uri="{FF2B5EF4-FFF2-40B4-BE49-F238E27FC236}">
                        <a16:creationId xmlns:a16="http://schemas.microsoft.com/office/drawing/2014/main" id="{0AD60CB8-988B-A810-931D-E09DCF658E52}"/>
                      </a:ext>
                    </a:extLst>
                  </p:cNvPr>
                  <p:cNvSpPr/>
                  <p:nvPr/>
                </p:nvSpPr>
                <p:spPr>
                  <a:xfrm>
                    <a:off x="1269840" y="1285067"/>
                    <a:ext cx="1161028" cy="689767"/>
                  </a:xfrm>
                  <a:custGeom>
                    <a:avLst/>
                    <a:gdLst/>
                    <a:ahLst/>
                    <a:cxnLst/>
                    <a:rect l="0" t="0" r="0" b="0"/>
                    <a:pathLst>
                      <a:path w="3346703" h="1475421">
                        <a:moveTo>
                          <a:pt x="0" y="780719"/>
                        </a:moveTo>
                        <a:lnTo>
                          <a:pt x="33807" y="733895"/>
                        </a:lnTo>
                        <a:lnTo>
                          <a:pt x="67614" y="769531"/>
                        </a:lnTo>
                        <a:lnTo>
                          <a:pt x="101409" y="707542"/>
                        </a:lnTo>
                        <a:lnTo>
                          <a:pt x="135216" y="733183"/>
                        </a:lnTo>
                        <a:lnTo>
                          <a:pt x="169024" y="714565"/>
                        </a:lnTo>
                        <a:lnTo>
                          <a:pt x="202831" y="657580"/>
                        </a:lnTo>
                        <a:lnTo>
                          <a:pt x="236639" y="634949"/>
                        </a:lnTo>
                        <a:lnTo>
                          <a:pt x="270446" y="691515"/>
                        </a:lnTo>
                        <a:lnTo>
                          <a:pt x="304241" y="666305"/>
                        </a:lnTo>
                        <a:lnTo>
                          <a:pt x="338048" y="659904"/>
                        </a:lnTo>
                        <a:lnTo>
                          <a:pt x="371856" y="675487"/>
                        </a:lnTo>
                        <a:lnTo>
                          <a:pt x="405663" y="641743"/>
                        </a:lnTo>
                        <a:lnTo>
                          <a:pt x="439470" y="651446"/>
                        </a:lnTo>
                        <a:lnTo>
                          <a:pt x="473265" y="685977"/>
                        </a:lnTo>
                        <a:lnTo>
                          <a:pt x="507072" y="618414"/>
                        </a:lnTo>
                        <a:lnTo>
                          <a:pt x="540880" y="594233"/>
                        </a:lnTo>
                        <a:lnTo>
                          <a:pt x="574687" y="631444"/>
                        </a:lnTo>
                        <a:lnTo>
                          <a:pt x="608495" y="623608"/>
                        </a:lnTo>
                        <a:lnTo>
                          <a:pt x="642302" y="654227"/>
                        </a:lnTo>
                        <a:lnTo>
                          <a:pt x="676097" y="652678"/>
                        </a:lnTo>
                        <a:lnTo>
                          <a:pt x="709904" y="659815"/>
                        </a:lnTo>
                        <a:lnTo>
                          <a:pt x="743712" y="621119"/>
                        </a:lnTo>
                        <a:lnTo>
                          <a:pt x="777519" y="655447"/>
                        </a:lnTo>
                        <a:lnTo>
                          <a:pt x="811326" y="672198"/>
                        </a:lnTo>
                        <a:lnTo>
                          <a:pt x="845121" y="639915"/>
                        </a:lnTo>
                        <a:lnTo>
                          <a:pt x="878928" y="656704"/>
                        </a:lnTo>
                        <a:lnTo>
                          <a:pt x="912736" y="625424"/>
                        </a:lnTo>
                        <a:lnTo>
                          <a:pt x="946543" y="748881"/>
                        </a:lnTo>
                        <a:lnTo>
                          <a:pt x="980351" y="713473"/>
                        </a:lnTo>
                        <a:lnTo>
                          <a:pt x="1014158" y="818120"/>
                        </a:lnTo>
                        <a:lnTo>
                          <a:pt x="1047953" y="820698"/>
                        </a:lnTo>
                        <a:lnTo>
                          <a:pt x="1081760" y="844384"/>
                        </a:lnTo>
                        <a:lnTo>
                          <a:pt x="1115567" y="939227"/>
                        </a:lnTo>
                        <a:lnTo>
                          <a:pt x="1149375" y="1037335"/>
                        </a:lnTo>
                        <a:lnTo>
                          <a:pt x="1183182" y="1139875"/>
                        </a:lnTo>
                        <a:lnTo>
                          <a:pt x="1216977" y="1289176"/>
                        </a:lnTo>
                        <a:lnTo>
                          <a:pt x="1250784" y="1306448"/>
                        </a:lnTo>
                        <a:lnTo>
                          <a:pt x="1284592" y="1382495"/>
                        </a:lnTo>
                        <a:lnTo>
                          <a:pt x="1318399" y="1438401"/>
                        </a:lnTo>
                        <a:lnTo>
                          <a:pt x="1352207" y="1475421"/>
                        </a:lnTo>
                        <a:lnTo>
                          <a:pt x="1386014" y="1377784"/>
                        </a:lnTo>
                        <a:lnTo>
                          <a:pt x="1419809" y="1223428"/>
                        </a:lnTo>
                        <a:lnTo>
                          <a:pt x="1453616" y="1018793"/>
                        </a:lnTo>
                        <a:lnTo>
                          <a:pt x="1487424" y="752805"/>
                        </a:lnTo>
                        <a:lnTo>
                          <a:pt x="1521231" y="619531"/>
                        </a:lnTo>
                        <a:lnTo>
                          <a:pt x="1555038" y="369265"/>
                        </a:lnTo>
                        <a:lnTo>
                          <a:pt x="1588846" y="201676"/>
                        </a:lnTo>
                        <a:lnTo>
                          <a:pt x="1622640" y="118046"/>
                        </a:lnTo>
                        <a:lnTo>
                          <a:pt x="1656448" y="196443"/>
                        </a:lnTo>
                        <a:lnTo>
                          <a:pt x="1690255" y="50546"/>
                        </a:lnTo>
                        <a:lnTo>
                          <a:pt x="1724063" y="82207"/>
                        </a:lnTo>
                        <a:lnTo>
                          <a:pt x="1757870" y="0"/>
                        </a:lnTo>
                        <a:lnTo>
                          <a:pt x="1791665" y="159067"/>
                        </a:lnTo>
                        <a:lnTo>
                          <a:pt x="1825472" y="209397"/>
                        </a:lnTo>
                        <a:lnTo>
                          <a:pt x="1859279" y="349580"/>
                        </a:lnTo>
                        <a:lnTo>
                          <a:pt x="1893087" y="566432"/>
                        </a:lnTo>
                        <a:lnTo>
                          <a:pt x="1926894" y="825435"/>
                        </a:lnTo>
                        <a:lnTo>
                          <a:pt x="1960702" y="1170710"/>
                        </a:lnTo>
                        <a:lnTo>
                          <a:pt x="1994496" y="1348929"/>
                        </a:lnTo>
                        <a:lnTo>
                          <a:pt x="2028304" y="1410397"/>
                        </a:lnTo>
                        <a:lnTo>
                          <a:pt x="2062111" y="1418932"/>
                        </a:lnTo>
                        <a:lnTo>
                          <a:pt x="2095919" y="1387601"/>
                        </a:lnTo>
                        <a:lnTo>
                          <a:pt x="2129726" y="1296516"/>
                        </a:lnTo>
                        <a:lnTo>
                          <a:pt x="2163521" y="1376006"/>
                        </a:lnTo>
                        <a:lnTo>
                          <a:pt x="2197328" y="1269160"/>
                        </a:lnTo>
                        <a:lnTo>
                          <a:pt x="2231135" y="1293494"/>
                        </a:lnTo>
                        <a:lnTo>
                          <a:pt x="2264943" y="1246491"/>
                        </a:lnTo>
                        <a:lnTo>
                          <a:pt x="2298750" y="1137995"/>
                        </a:lnTo>
                        <a:lnTo>
                          <a:pt x="2332558" y="1140179"/>
                        </a:lnTo>
                        <a:lnTo>
                          <a:pt x="2366352" y="1154670"/>
                        </a:lnTo>
                        <a:lnTo>
                          <a:pt x="2400160" y="1090941"/>
                        </a:lnTo>
                        <a:lnTo>
                          <a:pt x="2433967" y="1082458"/>
                        </a:lnTo>
                        <a:lnTo>
                          <a:pt x="2467775" y="1092072"/>
                        </a:lnTo>
                        <a:lnTo>
                          <a:pt x="2501582" y="1039252"/>
                        </a:lnTo>
                        <a:lnTo>
                          <a:pt x="2535377" y="1058531"/>
                        </a:lnTo>
                        <a:lnTo>
                          <a:pt x="2569184" y="1057744"/>
                        </a:lnTo>
                        <a:lnTo>
                          <a:pt x="2602992" y="1057845"/>
                        </a:lnTo>
                        <a:lnTo>
                          <a:pt x="2636799" y="1014868"/>
                        </a:lnTo>
                        <a:lnTo>
                          <a:pt x="2670606" y="1015669"/>
                        </a:lnTo>
                        <a:lnTo>
                          <a:pt x="2704414" y="977162"/>
                        </a:lnTo>
                        <a:lnTo>
                          <a:pt x="2738208" y="1073923"/>
                        </a:lnTo>
                        <a:lnTo>
                          <a:pt x="2772016" y="978000"/>
                        </a:lnTo>
                        <a:lnTo>
                          <a:pt x="2805823" y="995323"/>
                        </a:lnTo>
                        <a:lnTo>
                          <a:pt x="2839631" y="1062214"/>
                        </a:lnTo>
                        <a:lnTo>
                          <a:pt x="2873438" y="1030642"/>
                        </a:lnTo>
                        <a:lnTo>
                          <a:pt x="2907233" y="1039722"/>
                        </a:lnTo>
                        <a:lnTo>
                          <a:pt x="2941040" y="1017307"/>
                        </a:lnTo>
                        <a:lnTo>
                          <a:pt x="2974848" y="1063636"/>
                        </a:lnTo>
                        <a:lnTo>
                          <a:pt x="3008655" y="1018945"/>
                        </a:lnTo>
                        <a:lnTo>
                          <a:pt x="3042462" y="1025511"/>
                        </a:lnTo>
                        <a:lnTo>
                          <a:pt x="3076270" y="1014983"/>
                        </a:lnTo>
                        <a:lnTo>
                          <a:pt x="3110064" y="988491"/>
                        </a:lnTo>
                        <a:lnTo>
                          <a:pt x="3143872" y="1002930"/>
                        </a:lnTo>
                        <a:lnTo>
                          <a:pt x="3177679" y="912951"/>
                        </a:lnTo>
                        <a:lnTo>
                          <a:pt x="3211487" y="949819"/>
                        </a:lnTo>
                        <a:lnTo>
                          <a:pt x="3245294" y="913599"/>
                        </a:lnTo>
                        <a:lnTo>
                          <a:pt x="3279089" y="975790"/>
                        </a:lnTo>
                        <a:lnTo>
                          <a:pt x="3312896" y="1021612"/>
                        </a:lnTo>
                        <a:lnTo>
                          <a:pt x="3346703" y="967916"/>
                        </a:lnTo>
                      </a:path>
                    </a:pathLst>
                  </a:custGeom>
                  <a:noFill/>
                  <a:ln w="12700" cap="sq" cmpd="sng">
                    <a:solidFill>
                      <a:srgbClr val="336600">
                        <a:alpha val="89804"/>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5" name="Freeform 122">
                    <a:extLst>
                      <a:ext uri="{FF2B5EF4-FFF2-40B4-BE49-F238E27FC236}">
                        <a16:creationId xmlns:a16="http://schemas.microsoft.com/office/drawing/2014/main" id="{7DA1DFDD-084E-FFBE-4F3C-FF6549F9B38B}"/>
                      </a:ext>
                    </a:extLst>
                  </p:cNvPr>
                  <p:cNvSpPr/>
                  <p:nvPr/>
                </p:nvSpPr>
                <p:spPr>
                  <a:xfrm>
                    <a:off x="1269842" y="1160623"/>
                    <a:ext cx="1166892" cy="852984"/>
                  </a:xfrm>
                  <a:custGeom>
                    <a:avLst/>
                    <a:gdLst/>
                    <a:ahLst/>
                    <a:cxnLst/>
                    <a:rect l="0" t="0" r="0" b="0"/>
                    <a:pathLst>
                      <a:path w="3363608" h="1824546">
                        <a:moveTo>
                          <a:pt x="0" y="1824546"/>
                        </a:moveTo>
                        <a:lnTo>
                          <a:pt x="3363608" y="1824546"/>
                        </a:lnTo>
                        <a:lnTo>
                          <a:pt x="3363608" y="0"/>
                        </a:lnTo>
                        <a:lnTo>
                          <a:pt x="0" y="0"/>
                        </a:lnTo>
                        <a:lnTo>
                          <a:pt x="0" y="1824546"/>
                        </a:lnTo>
                        <a:close/>
                      </a:path>
                    </a:pathLst>
                  </a:custGeom>
                  <a:noFill/>
                  <a:ln w="1270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56" name="Freeform 125">
                    <a:extLst>
                      <a:ext uri="{FF2B5EF4-FFF2-40B4-BE49-F238E27FC236}">
                        <a16:creationId xmlns:a16="http://schemas.microsoft.com/office/drawing/2014/main" id="{0D83CCF9-ACAD-6C3A-2533-78870D17ADFB}"/>
                      </a:ext>
                    </a:extLst>
                  </p:cNvPr>
                  <p:cNvSpPr/>
                  <p:nvPr/>
                </p:nvSpPr>
                <p:spPr>
                  <a:xfrm>
                    <a:off x="1269840" y="1160621"/>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itchFamily="34" charset="0"/>
                    </a:endParaRPr>
                  </a:p>
                </p:txBody>
              </p:sp>
              <p:sp>
                <p:nvSpPr>
                  <p:cNvPr id="357" name="Freeform 126">
                    <a:extLst>
                      <a:ext uri="{FF2B5EF4-FFF2-40B4-BE49-F238E27FC236}">
                        <a16:creationId xmlns:a16="http://schemas.microsoft.com/office/drawing/2014/main" id="{DF883EDC-A335-8EFE-18B4-ADD673596A98}"/>
                      </a:ext>
                    </a:extLst>
                  </p:cNvPr>
                  <p:cNvSpPr/>
                  <p:nvPr/>
                </p:nvSpPr>
                <p:spPr>
                  <a:xfrm>
                    <a:off x="2436733" y="1160621"/>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anose="020B0604020202020204" pitchFamily="34" charset="0"/>
                    </a:endParaRPr>
                  </a:p>
                </p:txBody>
              </p:sp>
              <p:sp>
                <p:nvSpPr>
                  <p:cNvPr id="358" name="Freeform 127">
                    <a:extLst>
                      <a:ext uri="{FF2B5EF4-FFF2-40B4-BE49-F238E27FC236}">
                        <a16:creationId xmlns:a16="http://schemas.microsoft.com/office/drawing/2014/main" id="{659FBA64-8FDD-11FF-9188-9AB03832AB03}"/>
                      </a:ext>
                    </a:extLst>
                  </p:cNvPr>
                  <p:cNvSpPr/>
                  <p:nvPr/>
                </p:nvSpPr>
                <p:spPr>
                  <a:xfrm>
                    <a:off x="1269840" y="2013605"/>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59" name="Freeform 128">
                    <a:extLst>
                      <a:ext uri="{FF2B5EF4-FFF2-40B4-BE49-F238E27FC236}">
                        <a16:creationId xmlns:a16="http://schemas.microsoft.com/office/drawing/2014/main" id="{AA192D32-6335-1D22-863B-3859245BA990}"/>
                      </a:ext>
                    </a:extLst>
                  </p:cNvPr>
                  <p:cNvSpPr/>
                  <p:nvPr/>
                </p:nvSpPr>
                <p:spPr>
                  <a:xfrm>
                    <a:off x="1269840" y="1160622"/>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anose="020B0604020202020204" pitchFamily="34" charset="0"/>
                    </a:endParaRPr>
                  </a:p>
                </p:txBody>
              </p:sp>
            </p:grpSp>
            <p:grpSp>
              <p:nvGrpSpPr>
                <p:cNvPr id="210" name="Group 190">
                  <a:extLst>
                    <a:ext uri="{FF2B5EF4-FFF2-40B4-BE49-F238E27FC236}">
                      <a16:creationId xmlns:a16="http://schemas.microsoft.com/office/drawing/2014/main" id="{40A16155-CA5B-B566-41B8-88A5453038CA}"/>
                    </a:ext>
                  </a:extLst>
                </p:cNvPr>
                <p:cNvGrpSpPr/>
                <p:nvPr/>
              </p:nvGrpSpPr>
              <p:grpSpPr>
                <a:xfrm>
                  <a:off x="3949516" y="1166401"/>
                  <a:ext cx="224420" cy="904193"/>
                  <a:chOff x="7782801" y="372388"/>
                  <a:chExt cx="224420" cy="904193"/>
                </a:xfrm>
              </p:grpSpPr>
              <p:sp>
                <p:nvSpPr>
                  <p:cNvPr id="341" name="Rectangle 279">
                    <a:extLst>
                      <a:ext uri="{FF2B5EF4-FFF2-40B4-BE49-F238E27FC236}">
                        <a16:creationId xmlns:a16="http://schemas.microsoft.com/office/drawing/2014/main" id="{8D783987-0EB3-CF58-3C71-876908C6AC5D}"/>
                      </a:ext>
                    </a:extLst>
                  </p:cNvPr>
                  <p:cNvSpPr/>
                  <p:nvPr/>
                </p:nvSpPr>
                <p:spPr>
                  <a:xfrm>
                    <a:off x="7921598" y="1138082"/>
                    <a:ext cx="6412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p>
                </p:txBody>
              </p:sp>
              <p:sp>
                <p:nvSpPr>
                  <p:cNvPr id="342" name="Rectangle 283">
                    <a:extLst>
                      <a:ext uri="{FF2B5EF4-FFF2-40B4-BE49-F238E27FC236}">
                        <a16:creationId xmlns:a16="http://schemas.microsoft.com/office/drawing/2014/main" id="{715291B6-FE4F-8D99-A75D-0139B88EA8FC}"/>
                      </a:ext>
                    </a:extLst>
                  </p:cNvPr>
                  <p:cNvSpPr/>
                  <p:nvPr/>
                </p:nvSpPr>
                <p:spPr>
                  <a:xfrm>
                    <a:off x="7782801" y="372388"/>
                    <a:ext cx="22442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0.15</a:t>
                    </a:r>
                  </a:p>
                </p:txBody>
              </p:sp>
            </p:grpSp>
            <p:grpSp>
              <p:nvGrpSpPr>
                <p:cNvPr id="211" name="Group 210"/>
                <p:cNvGrpSpPr/>
                <p:nvPr/>
              </p:nvGrpSpPr>
              <p:grpSpPr>
                <a:xfrm>
                  <a:off x="4198326" y="1163293"/>
                  <a:ext cx="1147272" cy="873763"/>
                  <a:chOff x="4198326" y="1163293"/>
                  <a:chExt cx="1147272" cy="873763"/>
                </a:xfrm>
              </p:grpSpPr>
              <p:sp>
                <p:nvSpPr>
                  <p:cNvPr id="325" name="Freeform 155">
                    <a:extLst>
                      <a:ext uri="{FF2B5EF4-FFF2-40B4-BE49-F238E27FC236}">
                        <a16:creationId xmlns:a16="http://schemas.microsoft.com/office/drawing/2014/main" id="{C113C5B9-4993-A850-17CC-DC5AF45C10FB}"/>
                      </a:ext>
                    </a:extLst>
                  </p:cNvPr>
                  <p:cNvSpPr/>
                  <p:nvPr/>
                </p:nvSpPr>
                <p:spPr>
                  <a:xfrm>
                    <a:off x="4239806" y="2016281"/>
                    <a:ext cx="0" cy="20775"/>
                  </a:xfrm>
                  <a:custGeom>
                    <a:avLst/>
                    <a:gdLst/>
                    <a:ahLst/>
                    <a:cxnLst/>
                    <a:rect l="0" t="0" r="0" b="0"/>
                    <a:pathLst>
                      <a:path h="44437">
                        <a:moveTo>
                          <a:pt x="0" y="44437"/>
                        </a:moveTo>
                        <a:lnTo>
                          <a:pt x="0" y="0"/>
                        </a:lnTo>
                        <a:close/>
                        <a:moveTo>
                          <a:pt x="0" y="44437"/>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6" name="Freeform 163">
                    <a:extLst>
                      <a:ext uri="{FF2B5EF4-FFF2-40B4-BE49-F238E27FC236}">
                        <a16:creationId xmlns:a16="http://schemas.microsoft.com/office/drawing/2014/main" id="{239704DB-6190-6C53-1290-7AD0F5834A6C}"/>
                      </a:ext>
                    </a:extLst>
                  </p:cNvPr>
                  <p:cNvSpPr/>
                  <p:nvPr/>
                </p:nvSpPr>
                <p:spPr>
                  <a:xfrm>
                    <a:off x="4198326" y="1922714"/>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7" name="Freeform 165">
                    <a:extLst>
                      <a:ext uri="{FF2B5EF4-FFF2-40B4-BE49-F238E27FC236}">
                        <a16:creationId xmlns:a16="http://schemas.microsoft.com/office/drawing/2014/main" id="{D914A9BA-0441-6104-143C-BBD1892484C4}"/>
                      </a:ext>
                    </a:extLst>
                  </p:cNvPr>
                  <p:cNvSpPr/>
                  <p:nvPr/>
                </p:nvSpPr>
                <p:spPr>
                  <a:xfrm>
                    <a:off x="4198326" y="1785260"/>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28" name="Freeform 166">
                    <a:extLst>
                      <a:ext uri="{FF2B5EF4-FFF2-40B4-BE49-F238E27FC236}">
                        <a16:creationId xmlns:a16="http://schemas.microsoft.com/office/drawing/2014/main" id="{36C9C3EC-E6E4-3F3A-EDD2-6EA1ED428E2E}"/>
                      </a:ext>
                    </a:extLst>
                  </p:cNvPr>
                  <p:cNvSpPr/>
                  <p:nvPr/>
                </p:nvSpPr>
                <p:spPr>
                  <a:xfrm>
                    <a:off x="4198327" y="1785262"/>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29" name="Freeform 167">
                    <a:extLst>
                      <a:ext uri="{FF2B5EF4-FFF2-40B4-BE49-F238E27FC236}">
                        <a16:creationId xmlns:a16="http://schemas.microsoft.com/office/drawing/2014/main" id="{2DDAD328-1E8A-8F45-77C0-F7B39D380338}"/>
                      </a:ext>
                    </a:extLst>
                  </p:cNvPr>
                  <p:cNvSpPr/>
                  <p:nvPr/>
                </p:nvSpPr>
                <p:spPr>
                  <a:xfrm>
                    <a:off x="4198326" y="1647813"/>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0" name="Freeform 169">
                    <a:extLst>
                      <a:ext uri="{FF2B5EF4-FFF2-40B4-BE49-F238E27FC236}">
                        <a16:creationId xmlns:a16="http://schemas.microsoft.com/office/drawing/2014/main" id="{D242B1E3-0759-02C8-FC15-57FD81050BEE}"/>
                      </a:ext>
                    </a:extLst>
                  </p:cNvPr>
                  <p:cNvSpPr/>
                  <p:nvPr/>
                </p:nvSpPr>
                <p:spPr>
                  <a:xfrm>
                    <a:off x="4198326" y="1510365"/>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1" name="Freeform 170">
                    <a:extLst>
                      <a:ext uri="{FF2B5EF4-FFF2-40B4-BE49-F238E27FC236}">
                        <a16:creationId xmlns:a16="http://schemas.microsoft.com/office/drawing/2014/main" id="{03C1EE84-BA07-FA38-BC4E-6A46082476FB}"/>
                      </a:ext>
                    </a:extLst>
                  </p:cNvPr>
                  <p:cNvSpPr/>
                  <p:nvPr/>
                </p:nvSpPr>
                <p:spPr>
                  <a:xfrm>
                    <a:off x="4198327" y="1510365"/>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32" name="Freeform 171">
                    <a:extLst>
                      <a:ext uri="{FF2B5EF4-FFF2-40B4-BE49-F238E27FC236}">
                        <a16:creationId xmlns:a16="http://schemas.microsoft.com/office/drawing/2014/main" id="{F0519819-240F-230C-6BD9-D66C7F675060}"/>
                      </a:ext>
                    </a:extLst>
                  </p:cNvPr>
                  <p:cNvSpPr/>
                  <p:nvPr/>
                </p:nvSpPr>
                <p:spPr>
                  <a:xfrm>
                    <a:off x="4198326" y="1372912"/>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3" name="Freeform 173">
                    <a:extLst>
                      <a:ext uri="{FF2B5EF4-FFF2-40B4-BE49-F238E27FC236}">
                        <a16:creationId xmlns:a16="http://schemas.microsoft.com/office/drawing/2014/main" id="{35349AD3-8F80-0524-8210-1BD442989B17}"/>
                      </a:ext>
                    </a:extLst>
                  </p:cNvPr>
                  <p:cNvSpPr/>
                  <p:nvPr/>
                </p:nvSpPr>
                <p:spPr>
                  <a:xfrm>
                    <a:off x="4198326" y="1235459"/>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34" name="Freeform 174">
                    <a:extLst>
                      <a:ext uri="{FF2B5EF4-FFF2-40B4-BE49-F238E27FC236}">
                        <a16:creationId xmlns:a16="http://schemas.microsoft.com/office/drawing/2014/main" id="{02EDC6E9-D3BF-B513-1BD8-C86FE5AD838F}"/>
                      </a:ext>
                    </a:extLst>
                  </p:cNvPr>
                  <p:cNvSpPr/>
                  <p:nvPr/>
                </p:nvSpPr>
                <p:spPr>
                  <a:xfrm>
                    <a:off x="4198327" y="1235461"/>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35" name="Freeform 175">
                    <a:extLst>
                      <a:ext uri="{FF2B5EF4-FFF2-40B4-BE49-F238E27FC236}">
                        <a16:creationId xmlns:a16="http://schemas.microsoft.com/office/drawing/2014/main" id="{F6FD682E-03FF-BD63-BEAC-7421C0A8E0F0}"/>
                      </a:ext>
                    </a:extLst>
                  </p:cNvPr>
                  <p:cNvSpPr/>
                  <p:nvPr/>
                </p:nvSpPr>
                <p:spPr>
                  <a:xfrm>
                    <a:off x="4234220" y="1645937"/>
                    <a:ext cx="1105792" cy="331569"/>
                  </a:xfrm>
                  <a:custGeom>
                    <a:avLst/>
                    <a:gdLst/>
                    <a:ahLst/>
                    <a:cxnLst/>
                    <a:rect l="0" t="0" r="0" b="0"/>
                    <a:pathLst>
                      <a:path w="3187484" h="709231">
                        <a:moveTo>
                          <a:pt x="0" y="478574"/>
                        </a:moveTo>
                        <a:lnTo>
                          <a:pt x="32194" y="442151"/>
                        </a:lnTo>
                        <a:lnTo>
                          <a:pt x="64389" y="372580"/>
                        </a:lnTo>
                        <a:lnTo>
                          <a:pt x="96596" y="308344"/>
                        </a:lnTo>
                        <a:lnTo>
                          <a:pt x="128790" y="429768"/>
                        </a:lnTo>
                        <a:lnTo>
                          <a:pt x="160985" y="337770"/>
                        </a:lnTo>
                        <a:lnTo>
                          <a:pt x="193179" y="347879"/>
                        </a:lnTo>
                        <a:lnTo>
                          <a:pt x="225374" y="375082"/>
                        </a:lnTo>
                        <a:lnTo>
                          <a:pt x="257568" y="269634"/>
                        </a:lnTo>
                        <a:lnTo>
                          <a:pt x="289775" y="244183"/>
                        </a:lnTo>
                        <a:lnTo>
                          <a:pt x="321970" y="229147"/>
                        </a:lnTo>
                        <a:lnTo>
                          <a:pt x="354164" y="322263"/>
                        </a:lnTo>
                        <a:lnTo>
                          <a:pt x="386359" y="257391"/>
                        </a:lnTo>
                        <a:lnTo>
                          <a:pt x="418553" y="383401"/>
                        </a:lnTo>
                        <a:lnTo>
                          <a:pt x="450761" y="356172"/>
                        </a:lnTo>
                        <a:lnTo>
                          <a:pt x="482955" y="407455"/>
                        </a:lnTo>
                        <a:lnTo>
                          <a:pt x="515150" y="241046"/>
                        </a:lnTo>
                        <a:lnTo>
                          <a:pt x="547344" y="246203"/>
                        </a:lnTo>
                        <a:lnTo>
                          <a:pt x="579539" y="276797"/>
                        </a:lnTo>
                        <a:lnTo>
                          <a:pt x="611746" y="280543"/>
                        </a:lnTo>
                        <a:lnTo>
                          <a:pt x="643940" y="297980"/>
                        </a:lnTo>
                        <a:lnTo>
                          <a:pt x="676135" y="289598"/>
                        </a:lnTo>
                        <a:lnTo>
                          <a:pt x="708329" y="345529"/>
                        </a:lnTo>
                        <a:lnTo>
                          <a:pt x="740524" y="340818"/>
                        </a:lnTo>
                        <a:lnTo>
                          <a:pt x="772718" y="228931"/>
                        </a:lnTo>
                        <a:lnTo>
                          <a:pt x="804926" y="186436"/>
                        </a:lnTo>
                        <a:lnTo>
                          <a:pt x="837120" y="290589"/>
                        </a:lnTo>
                        <a:lnTo>
                          <a:pt x="869314" y="259157"/>
                        </a:lnTo>
                        <a:lnTo>
                          <a:pt x="901509" y="174740"/>
                        </a:lnTo>
                        <a:lnTo>
                          <a:pt x="933703" y="189243"/>
                        </a:lnTo>
                        <a:lnTo>
                          <a:pt x="965911" y="146838"/>
                        </a:lnTo>
                        <a:lnTo>
                          <a:pt x="998105" y="235535"/>
                        </a:lnTo>
                        <a:lnTo>
                          <a:pt x="1030300" y="0"/>
                        </a:lnTo>
                        <a:lnTo>
                          <a:pt x="1062494" y="190958"/>
                        </a:lnTo>
                        <a:lnTo>
                          <a:pt x="1094689" y="216802"/>
                        </a:lnTo>
                        <a:lnTo>
                          <a:pt x="1126896" y="305397"/>
                        </a:lnTo>
                        <a:lnTo>
                          <a:pt x="1159090" y="295047"/>
                        </a:lnTo>
                        <a:lnTo>
                          <a:pt x="1191285" y="427063"/>
                        </a:lnTo>
                        <a:lnTo>
                          <a:pt x="1223479" y="436385"/>
                        </a:lnTo>
                        <a:lnTo>
                          <a:pt x="1255674" y="576059"/>
                        </a:lnTo>
                        <a:lnTo>
                          <a:pt x="1287868" y="624433"/>
                        </a:lnTo>
                        <a:lnTo>
                          <a:pt x="1320076" y="672376"/>
                        </a:lnTo>
                        <a:lnTo>
                          <a:pt x="1352270" y="679564"/>
                        </a:lnTo>
                        <a:lnTo>
                          <a:pt x="1384465" y="692035"/>
                        </a:lnTo>
                        <a:lnTo>
                          <a:pt x="1416659" y="700442"/>
                        </a:lnTo>
                        <a:lnTo>
                          <a:pt x="1448854" y="693216"/>
                        </a:lnTo>
                        <a:lnTo>
                          <a:pt x="1481061" y="672426"/>
                        </a:lnTo>
                        <a:lnTo>
                          <a:pt x="1513255" y="686130"/>
                        </a:lnTo>
                        <a:lnTo>
                          <a:pt x="1545450" y="682713"/>
                        </a:lnTo>
                        <a:lnTo>
                          <a:pt x="1577644" y="695959"/>
                        </a:lnTo>
                        <a:lnTo>
                          <a:pt x="1609839" y="679983"/>
                        </a:lnTo>
                        <a:lnTo>
                          <a:pt x="1642046" y="709231"/>
                        </a:lnTo>
                        <a:lnTo>
                          <a:pt x="1674241" y="699439"/>
                        </a:lnTo>
                        <a:lnTo>
                          <a:pt x="1706435" y="685126"/>
                        </a:lnTo>
                        <a:lnTo>
                          <a:pt x="1738629" y="671436"/>
                        </a:lnTo>
                        <a:lnTo>
                          <a:pt x="1770824" y="671182"/>
                        </a:lnTo>
                        <a:lnTo>
                          <a:pt x="1803019" y="685698"/>
                        </a:lnTo>
                        <a:lnTo>
                          <a:pt x="1835226" y="694270"/>
                        </a:lnTo>
                        <a:lnTo>
                          <a:pt x="1867420" y="675741"/>
                        </a:lnTo>
                        <a:lnTo>
                          <a:pt x="1899615" y="657097"/>
                        </a:lnTo>
                        <a:lnTo>
                          <a:pt x="1931809" y="647928"/>
                        </a:lnTo>
                        <a:lnTo>
                          <a:pt x="1964004" y="599084"/>
                        </a:lnTo>
                        <a:lnTo>
                          <a:pt x="1996211" y="594626"/>
                        </a:lnTo>
                        <a:lnTo>
                          <a:pt x="2028405" y="585215"/>
                        </a:lnTo>
                        <a:lnTo>
                          <a:pt x="2060600" y="558050"/>
                        </a:lnTo>
                        <a:lnTo>
                          <a:pt x="2092794" y="527926"/>
                        </a:lnTo>
                        <a:lnTo>
                          <a:pt x="2124989" y="551383"/>
                        </a:lnTo>
                        <a:lnTo>
                          <a:pt x="2157183" y="448221"/>
                        </a:lnTo>
                        <a:lnTo>
                          <a:pt x="2189391" y="396634"/>
                        </a:lnTo>
                        <a:lnTo>
                          <a:pt x="2221585" y="390919"/>
                        </a:lnTo>
                        <a:lnTo>
                          <a:pt x="2253780" y="517905"/>
                        </a:lnTo>
                        <a:lnTo>
                          <a:pt x="2285974" y="389319"/>
                        </a:lnTo>
                        <a:lnTo>
                          <a:pt x="2318169" y="380251"/>
                        </a:lnTo>
                        <a:lnTo>
                          <a:pt x="2350376" y="398818"/>
                        </a:lnTo>
                        <a:lnTo>
                          <a:pt x="2382570" y="393180"/>
                        </a:lnTo>
                        <a:lnTo>
                          <a:pt x="2414765" y="419443"/>
                        </a:lnTo>
                        <a:lnTo>
                          <a:pt x="2446959" y="441135"/>
                        </a:lnTo>
                        <a:lnTo>
                          <a:pt x="2479154" y="456984"/>
                        </a:lnTo>
                        <a:lnTo>
                          <a:pt x="2511361" y="433769"/>
                        </a:lnTo>
                        <a:lnTo>
                          <a:pt x="2543555" y="433083"/>
                        </a:lnTo>
                        <a:lnTo>
                          <a:pt x="2575750" y="457810"/>
                        </a:lnTo>
                        <a:lnTo>
                          <a:pt x="2607945" y="515531"/>
                        </a:lnTo>
                        <a:lnTo>
                          <a:pt x="2640139" y="472771"/>
                        </a:lnTo>
                        <a:lnTo>
                          <a:pt x="2672333" y="472809"/>
                        </a:lnTo>
                        <a:lnTo>
                          <a:pt x="2704541" y="423088"/>
                        </a:lnTo>
                        <a:lnTo>
                          <a:pt x="2736735" y="494982"/>
                        </a:lnTo>
                        <a:lnTo>
                          <a:pt x="2768930" y="478751"/>
                        </a:lnTo>
                        <a:lnTo>
                          <a:pt x="2801124" y="515734"/>
                        </a:lnTo>
                        <a:lnTo>
                          <a:pt x="2833319" y="535812"/>
                        </a:lnTo>
                        <a:lnTo>
                          <a:pt x="2865526" y="536943"/>
                        </a:lnTo>
                        <a:lnTo>
                          <a:pt x="2897720" y="471399"/>
                        </a:lnTo>
                        <a:lnTo>
                          <a:pt x="2929915" y="554456"/>
                        </a:lnTo>
                        <a:lnTo>
                          <a:pt x="2962109" y="554545"/>
                        </a:lnTo>
                        <a:lnTo>
                          <a:pt x="2994304" y="541807"/>
                        </a:lnTo>
                        <a:lnTo>
                          <a:pt x="3026498" y="494449"/>
                        </a:lnTo>
                        <a:lnTo>
                          <a:pt x="3058706" y="416662"/>
                        </a:lnTo>
                        <a:lnTo>
                          <a:pt x="3090900" y="404406"/>
                        </a:lnTo>
                        <a:lnTo>
                          <a:pt x="3123095" y="483615"/>
                        </a:lnTo>
                        <a:lnTo>
                          <a:pt x="3155289" y="477889"/>
                        </a:lnTo>
                        <a:lnTo>
                          <a:pt x="3187484" y="562228"/>
                        </a:lnTo>
                      </a:path>
                    </a:pathLst>
                  </a:custGeom>
                  <a:noFill/>
                  <a:ln w="12700" cap="sq" cmpd="sng">
                    <a:solidFill>
                      <a:srgbClr val="CC0099">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36" name="Freeform 176">
                    <a:extLst>
                      <a:ext uri="{FF2B5EF4-FFF2-40B4-BE49-F238E27FC236}">
                        <a16:creationId xmlns:a16="http://schemas.microsoft.com/office/drawing/2014/main" id="{9E5CED5B-CA22-D6D5-6609-4E6E626DF115}"/>
                      </a:ext>
                    </a:extLst>
                  </p:cNvPr>
                  <p:cNvSpPr/>
                  <p:nvPr/>
                </p:nvSpPr>
                <p:spPr>
                  <a:xfrm>
                    <a:off x="4234220" y="1556883"/>
                    <a:ext cx="1105792" cy="405702"/>
                  </a:xfrm>
                  <a:custGeom>
                    <a:avLst/>
                    <a:gdLst/>
                    <a:ahLst/>
                    <a:cxnLst/>
                    <a:rect l="0" t="0" r="0" b="0"/>
                    <a:pathLst>
                      <a:path w="3187484" h="867803">
                        <a:moveTo>
                          <a:pt x="0" y="393979"/>
                        </a:moveTo>
                        <a:lnTo>
                          <a:pt x="32194" y="361887"/>
                        </a:lnTo>
                        <a:lnTo>
                          <a:pt x="64389" y="290398"/>
                        </a:lnTo>
                        <a:lnTo>
                          <a:pt x="96596" y="191211"/>
                        </a:lnTo>
                        <a:lnTo>
                          <a:pt x="128790" y="343319"/>
                        </a:lnTo>
                        <a:lnTo>
                          <a:pt x="160985" y="399046"/>
                        </a:lnTo>
                        <a:lnTo>
                          <a:pt x="193179" y="399274"/>
                        </a:lnTo>
                        <a:lnTo>
                          <a:pt x="225374" y="333591"/>
                        </a:lnTo>
                        <a:lnTo>
                          <a:pt x="257568" y="417626"/>
                        </a:lnTo>
                        <a:lnTo>
                          <a:pt x="289775" y="341859"/>
                        </a:lnTo>
                        <a:lnTo>
                          <a:pt x="321970" y="382854"/>
                        </a:lnTo>
                        <a:lnTo>
                          <a:pt x="354164" y="289268"/>
                        </a:lnTo>
                        <a:lnTo>
                          <a:pt x="386359" y="276124"/>
                        </a:lnTo>
                        <a:lnTo>
                          <a:pt x="418553" y="416394"/>
                        </a:lnTo>
                        <a:lnTo>
                          <a:pt x="450761" y="322478"/>
                        </a:lnTo>
                        <a:lnTo>
                          <a:pt x="482955" y="277800"/>
                        </a:lnTo>
                        <a:lnTo>
                          <a:pt x="515150" y="205473"/>
                        </a:lnTo>
                        <a:lnTo>
                          <a:pt x="547344" y="102553"/>
                        </a:lnTo>
                        <a:lnTo>
                          <a:pt x="579539" y="208140"/>
                        </a:lnTo>
                        <a:lnTo>
                          <a:pt x="611746" y="74295"/>
                        </a:lnTo>
                        <a:lnTo>
                          <a:pt x="643940" y="199669"/>
                        </a:lnTo>
                        <a:lnTo>
                          <a:pt x="676135" y="155308"/>
                        </a:lnTo>
                        <a:lnTo>
                          <a:pt x="708329" y="162713"/>
                        </a:lnTo>
                        <a:lnTo>
                          <a:pt x="740524" y="123546"/>
                        </a:lnTo>
                        <a:lnTo>
                          <a:pt x="772718" y="264643"/>
                        </a:lnTo>
                        <a:lnTo>
                          <a:pt x="804926" y="116866"/>
                        </a:lnTo>
                        <a:lnTo>
                          <a:pt x="837120" y="86360"/>
                        </a:lnTo>
                        <a:lnTo>
                          <a:pt x="869314" y="144894"/>
                        </a:lnTo>
                        <a:lnTo>
                          <a:pt x="901509" y="181559"/>
                        </a:lnTo>
                        <a:lnTo>
                          <a:pt x="933703" y="85090"/>
                        </a:lnTo>
                        <a:lnTo>
                          <a:pt x="965911" y="10516"/>
                        </a:lnTo>
                        <a:lnTo>
                          <a:pt x="998105" y="130556"/>
                        </a:lnTo>
                        <a:lnTo>
                          <a:pt x="1030300" y="56477"/>
                        </a:lnTo>
                        <a:lnTo>
                          <a:pt x="1062494" y="0"/>
                        </a:lnTo>
                        <a:lnTo>
                          <a:pt x="1094689" y="19469"/>
                        </a:lnTo>
                        <a:lnTo>
                          <a:pt x="1126896" y="308242"/>
                        </a:lnTo>
                        <a:lnTo>
                          <a:pt x="1159090" y="270154"/>
                        </a:lnTo>
                        <a:lnTo>
                          <a:pt x="1191285" y="371628"/>
                        </a:lnTo>
                        <a:lnTo>
                          <a:pt x="1223479" y="545883"/>
                        </a:lnTo>
                        <a:lnTo>
                          <a:pt x="1255674" y="647547"/>
                        </a:lnTo>
                        <a:lnTo>
                          <a:pt x="1287868" y="712774"/>
                        </a:lnTo>
                        <a:lnTo>
                          <a:pt x="1320076" y="825880"/>
                        </a:lnTo>
                        <a:lnTo>
                          <a:pt x="1352270" y="861770"/>
                        </a:lnTo>
                        <a:lnTo>
                          <a:pt x="1384465" y="862901"/>
                        </a:lnTo>
                        <a:lnTo>
                          <a:pt x="1416659" y="867803"/>
                        </a:lnTo>
                        <a:lnTo>
                          <a:pt x="1448854" y="843482"/>
                        </a:lnTo>
                        <a:lnTo>
                          <a:pt x="1481061" y="858710"/>
                        </a:lnTo>
                        <a:lnTo>
                          <a:pt x="1513255" y="855103"/>
                        </a:lnTo>
                        <a:lnTo>
                          <a:pt x="1545450" y="833145"/>
                        </a:lnTo>
                        <a:lnTo>
                          <a:pt x="1577644" y="817206"/>
                        </a:lnTo>
                        <a:lnTo>
                          <a:pt x="1609839" y="798702"/>
                        </a:lnTo>
                        <a:lnTo>
                          <a:pt x="1642046" y="845095"/>
                        </a:lnTo>
                        <a:lnTo>
                          <a:pt x="1674241" y="845273"/>
                        </a:lnTo>
                        <a:lnTo>
                          <a:pt x="1706435" y="784897"/>
                        </a:lnTo>
                        <a:lnTo>
                          <a:pt x="1738629" y="847432"/>
                        </a:lnTo>
                        <a:lnTo>
                          <a:pt x="1770824" y="848727"/>
                        </a:lnTo>
                        <a:lnTo>
                          <a:pt x="1803019" y="862951"/>
                        </a:lnTo>
                        <a:lnTo>
                          <a:pt x="1835226" y="827417"/>
                        </a:lnTo>
                        <a:lnTo>
                          <a:pt x="1867420" y="847127"/>
                        </a:lnTo>
                        <a:lnTo>
                          <a:pt x="1899615" y="824674"/>
                        </a:lnTo>
                        <a:lnTo>
                          <a:pt x="1931809" y="706335"/>
                        </a:lnTo>
                        <a:lnTo>
                          <a:pt x="1964004" y="727557"/>
                        </a:lnTo>
                        <a:lnTo>
                          <a:pt x="1996211" y="670115"/>
                        </a:lnTo>
                        <a:lnTo>
                          <a:pt x="2028405" y="653249"/>
                        </a:lnTo>
                        <a:lnTo>
                          <a:pt x="2060600" y="739533"/>
                        </a:lnTo>
                        <a:lnTo>
                          <a:pt x="2092794" y="594029"/>
                        </a:lnTo>
                        <a:lnTo>
                          <a:pt x="2124989" y="521207"/>
                        </a:lnTo>
                        <a:lnTo>
                          <a:pt x="2157183" y="518629"/>
                        </a:lnTo>
                        <a:lnTo>
                          <a:pt x="2189391" y="484110"/>
                        </a:lnTo>
                        <a:lnTo>
                          <a:pt x="2221585" y="466089"/>
                        </a:lnTo>
                        <a:lnTo>
                          <a:pt x="2253780" y="453859"/>
                        </a:lnTo>
                        <a:lnTo>
                          <a:pt x="2285974" y="502919"/>
                        </a:lnTo>
                        <a:lnTo>
                          <a:pt x="2318169" y="444372"/>
                        </a:lnTo>
                        <a:lnTo>
                          <a:pt x="2350376" y="422236"/>
                        </a:lnTo>
                        <a:lnTo>
                          <a:pt x="2382570" y="454723"/>
                        </a:lnTo>
                        <a:lnTo>
                          <a:pt x="2414765" y="463206"/>
                        </a:lnTo>
                        <a:lnTo>
                          <a:pt x="2446959" y="446810"/>
                        </a:lnTo>
                        <a:lnTo>
                          <a:pt x="2479154" y="393548"/>
                        </a:lnTo>
                        <a:lnTo>
                          <a:pt x="2511361" y="584644"/>
                        </a:lnTo>
                        <a:lnTo>
                          <a:pt x="2543555" y="518502"/>
                        </a:lnTo>
                        <a:lnTo>
                          <a:pt x="2575750" y="629144"/>
                        </a:lnTo>
                        <a:lnTo>
                          <a:pt x="2607945" y="551014"/>
                        </a:lnTo>
                        <a:lnTo>
                          <a:pt x="2640139" y="613892"/>
                        </a:lnTo>
                        <a:lnTo>
                          <a:pt x="2672333" y="531494"/>
                        </a:lnTo>
                        <a:lnTo>
                          <a:pt x="2704541" y="576008"/>
                        </a:lnTo>
                        <a:lnTo>
                          <a:pt x="2736735" y="596137"/>
                        </a:lnTo>
                        <a:lnTo>
                          <a:pt x="2768930" y="579005"/>
                        </a:lnTo>
                        <a:lnTo>
                          <a:pt x="2801124" y="540448"/>
                        </a:lnTo>
                        <a:lnTo>
                          <a:pt x="2833319" y="581113"/>
                        </a:lnTo>
                        <a:lnTo>
                          <a:pt x="2865526" y="525208"/>
                        </a:lnTo>
                        <a:lnTo>
                          <a:pt x="2897720" y="598156"/>
                        </a:lnTo>
                        <a:lnTo>
                          <a:pt x="2929915" y="524560"/>
                        </a:lnTo>
                        <a:lnTo>
                          <a:pt x="2962109" y="515492"/>
                        </a:lnTo>
                        <a:lnTo>
                          <a:pt x="2994304" y="531240"/>
                        </a:lnTo>
                        <a:lnTo>
                          <a:pt x="3026498" y="610488"/>
                        </a:lnTo>
                        <a:lnTo>
                          <a:pt x="3058706" y="614311"/>
                        </a:lnTo>
                        <a:lnTo>
                          <a:pt x="3090900" y="642594"/>
                        </a:lnTo>
                        <a:lnTo>
                          <a:pt x="3123095" y="576262"/>
                        </a:lnTo>
                        <a:lnTo>
                          <a:pt x="3155289" y="586447"/>
                        </a:lnTo>
                        <a:lnTo>
                          <a:pt x="3187484" y="641552"/>
                        </a:lnTo>
                      </a:path>
                    </a:pathLst>
                  </a:custGeom>
                  <a:noFill/>
                  <a:ln w="12700" cap="sq" cmpd="sng">
                    <a:solidFill>
                      <a:srgbClr val="336600">
                        <a:alpha val="89999"/>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dirty="0">
                      <a:latin typeface="Arial" pitchFamily="34" charset="0"/>
                      <a:cs typeface="Arial" panose="020B0604020202020204" pitchFamily="34" charset="0"/>
                    </a:endParaRPr>
                  </a:p>
                </p:txBody>
              </p:sp>
              <p:sp>
                <p:nvSpPr>
                  <p:cNvPr id="337" name="Freeform 179">
                    <a:extLst>
                      <a:ext uri="{FF2B5EF4-FFF2-40B4-BE49-F238E27FC236}">
                        <a16:creationId xmlns:a16="http://schemas.microsoft.com/office/drawing/2014/main" id="{49BFABA3-7AF0-29D4-A70B-63F23D928B0D}"/>
                      </a:ext>
                    </a:extLst>
                  </p:cNvPr>
                  <p:cNvSpPr/>
                  <p:nvPr/>
                </p:nvSpPr>
                <p:spPr>
                  <a:xfrm>
                    <a:off x="4234220" y="1163293"/>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38" name="Freeform 180">
                    <a:extLst>
                      <a:ext uri="{FF2B5EF4-FFF2-40B4-BE49-F238E27FC236}">
                        <a16:creationId xmlns:a16="http://schemas.microsoft.com/office/drawing/2014/main" id="{C3DC8F10-C6C6-CA5C-A040-F6160BA19C86}"/>
                      </a:ext>
                    </a:extLst>
                  </p:cNvPr>
                  <p:cNvSpPr/>
                  <p:nvPr/>
                </p:nvSpPr>
                <p:spPr>
                  <a:xfrm>
                    <a:off x="5345598" y="1163293"/>
                    <a:ext cx="0" cy="852984"/>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39" name="Freeform 181">
                    <a:extLst>
                      <a:ext uri="{FF2B5EF4-FFF2-40B4-BE49-F238E27FC236}">
                        <a16:creationId xmlns:a16="http://schemas.microsoft.com/office/drawing/2014/main" id="{8FE11678-3D2E-896B-6C72-41FCBAF54CD4}"/>
                      </a:ext>
                    </a:extLst>
                  </p:cNvPr>
                  <p:cNvSpPr/>
                  <p:nvPr/>
                </p:nvSpPr>
                <p:spPr>
                  <a:xfrm>
                    <a:off x="4234220" y="2016277"/>
                    <a:ext cx="1111378" cy="0"/>
                  </a:xfrm>
                  <a:custGeom>
                    <a:avLst/>
                    <a:gdLst/>
                    <a:ahLst/>
                    <a:cxnLst/>
                    <a:rect l="0" t="0" r="0" b="0"/>
                    <a:pathLst>
                      <a:path w="3203587">
                        <a:moveTo>
                          <a:pt x="0" y="0"/>
                        </a:moveTo>
                        <a:lnTo>
                          <a:pt x="320358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40" name="Freeform 182">
                    <a:extLst>
                      <a:ext uri="{FF2B5EF4-FFF2-40B4-BE49-F238E27FC236}">
                        <a16:creationId xmlns:a16="http://schemas.microsoft.com/office/drawing/2014/main" id="{4EE94898-3DA0-A8BB-877F-56F76145D769}"/>
                      </a:ext>
                    </a:extLst>
                  </p:cNvPr>
                  <p:cNvSpPr/>
                  <p:nvPr/>
                </p:nvSpPr>
                <p:spPr>
                  <a:xfrm>
                    <a:off x="4234220" y="1163293"/>
                    <a:ext cx="1111378" cy="0"/>
                  </a:xfrm>
                  <a:custGeom>
                    <a:avLst/>
                    <a:gdLst/>
                    <a:ahLst/>
                    <a:cxnLst/>
                    <a:rect l="0" t="0" r="0" b="0"/>
                    <a:pathLst>
                      <a:path w="3203587">
                        <a:moveTo>
                          <a:pt x="0" y="0"/>
                        </a:moveTo>
                        <a:lnTo>
                          <a:pt x="320358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anose="020B0604020202020204" pitchFamily="34" charset="0"/>
                    </a:endParaRPr>
                  </a:p>
                </p:txBody>
              </p:sp>
            </p:grpSp>
            <p:grpSp>
              <p:nvGrpSpPr>
                <p:cNvPr id="212" name="Group 254">
                  <a:extLst>
                    <a:ext uri="{FF2B5EF4-FFF2-40B4-BE49-F238E27FC236}">
                      <a16:creationId xmlns:a16="http://schemas.microsoft.com/office/drawing/2014/main" id="{94A6F4F6-6F15-EE97-F1BD-D448F6FC8125}"/>
                    </a:ext>
                  </a:extLst>
                </p:cNvPr>
                <p:cNvGrpSpPr/>
                <p:nvPr/>
              </p:nvGrpSpPr>
              <p:grpSpPr>
                <a:xfrm>
                  <a:off x="1228360" y="2122310"/>
                  <a:ext cx="1202785" cy="895806"/>
                  <a:chOff x="5236228" y="1283268"/>
                  <a:chExt cx="1202785" cy="895807"/>
                </a:xfrm>
              </p:grpSpPr>
              <p:sp>
                <p:nvSpPr>
                  <p:cNvPr id="303" name="Freeform 183">
                    <a:extLst>
                      <a:ext uri="{FF2B5EF4-FFF2-40B4-BE49-F238E27FC236}">
                        <a16:creationId xmlns:a16="http://schemas.microsoft.com/office/drawing/2014/main" id="{2F000DFE-06B9-8D2A-7409-7003942E108D}"/>
                      </a:ext>
                    </a:extLst>
                  </p:cNvPr>
                  <p:cNvSpPr/>
                  <p:nvPr/>
                </p:nvSpPr>
                <p:spPr>
                  <a:xfrm>
                    <a:off x="5284806"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4" name="Freeform 184">
                    <a:extLst>
                      <a:ext uri="{FF2B5EF4-FFF2-40B4-BE49-F238E27FC236}">
                        <a16:creationId xmlns:a16="http://schemas.microsoft.com/office/drawing/2014/main" id="{ED223AD8-4A74-FEF4-2E43-0E736D9BEFCA}"/>
                      </a:ext>
                    </a:extLst>
                  </p:cNvPr>
                  <p:cNvSpPr/>
                  <p:nvPr/>
                </p:nvSpPr>
                <p:spPr>
                  <a:xfrm>
                    <a:off x="5298456" y="2143075"/>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5" name="Freeform 185">
                    <a:extLst>
                      <a:ext uri="{FF2B5EF4-FFF2-40B4-BE49-F238E27FC236}">
                        <a16:creationId xmlns:a16="http://schemas.microsoft.com/office/drawing/2014/main" id="{BB3F41B7-9E2F-BA44-418C-ECF02D8F1AFE}"/>
                      </a:ext>
                    </a:extLst>
                  </p:cNvPr>
                  <p:cNvSpPr/>
                  <p:nvPr/>
                </p:nvSpPr>
                <p:spPr>
                  <a:xfrm>
                    <a:off x="5735360"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6" name="Freeform 186">
                    <a:extLst>
                      <a:ext uri="{FF2B5EF4-FFF2-40B4-BE49-F238E27FC236}">
                        <a16:creationId xmlns:a16="http://schemas.microsoft.com/office/drawing/2014/main" id="{54555AB5-A7C6-1CB7-D9BA-4AA4A993D09A}"/>
                      </a:ext>
                    </a:extLst>
                  </p:cNvPr>
                  <p:cNvSpPr/>
                  <p:nvPr/>
                </p:nvSpPr>
                <p:spPr>
                  <a:xfrm>
                    <a:off x="5735359"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7" name="Freeform 187">
                    <a:extLst>
                      <a:ext uri="{FF2B5EF4-FFF2-40B4-BE49-F238E27FC236}">
                        <a16:creationId xmlns:a16="http://schemas.microsoft.com/office/drawing/2014/main" id="{9C59AA66-1460-3C0F-DBAB-FDA0367F2140}"/>
                      </a:ext>
                    </a:extLst>
                  </p:cNvPr>
                  <p:cNvSpPr/>
                  <p:nvPr/>
                </p:nvSpPr>
                <p:spPr>
                  <a:xfrm>
                    <a:off x="5969909"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8" name="Freeform 188">
                    <a:extLst>
                      <a:ext uri="{FF2B5EF4-FFF2-40B4-BE49-F238E27FC236}">
                        <a16:creationId xmlns:a16="http://schemas.microsoft.com/office/drawing/2014/main" id="{3BCCDA91-2E17-0352-5793-A85CCBC06B05}"/>
                      </a:ext>
                    </a:extLst>
                  </p:cNvPr>
                  <p:cNvSpPr/>
                  <p:nvPr/>
                </p:nvSpPr>
                <p:spPr>
                  <a:xfrm>
                    <a:off x="5969910"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9" name="Freeform 189">
                    <a:extLst>
                      <a:ext uri="{FF2B5EF4-FFF2-40B4-BE49-F238E27FC236}">
                        <a16:creationId xmlns:a16="http://schemas.microsoft.com/office/drawing/2014/main" id="{D71510DF-3F9F-E175-3B1F-18B641D7899C}"/>
                      </a:ext>
                    </a:extLst>
                  </p:cNvPr>
                  <p:cNvSpPr/>
                  <p:nvPr/>
                </p:nvSpPr>
                <p:spPr>
                  <a:xfrm>
                    <a:off x="6439011"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0" name="Freeform 190">
                    <a:extLst>
                      <a:ext uri="{FF2B5EF4-FFF2-40B4-BE49-F238E27FC236}">
                        <a16:creationId xmlns:a16="http://schemas.microsoft.com/office/drawing/2014/main" id="{A7DE1C50-F3B8-A54A-3436-B4E2822917E1}"/>
                      </a:ext>
                    </a:extLst>
                  </p:cNvPr>
                  <p:cNvSpPr/>
                  <p:nvPr/>
                </p:nvSpPr>
                <p:spPr>
                  <a:xfrm>
                    <a:off x="6439013"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1" name="Freeform 191">
                    <a:extLst>
                      <a:ext uri="{FF2B5EF4-FFF2-40B4-BE49-F238E27FC236}">
                        <a16:creationId xmlns:a16="http://schemas.microsoft.com/office/drawing/2014/main" id="{AED86160-1CF6-AC1D-0BC3-72860B352FD4}"/>
                      </a:ext>
                    </a:extLst>
                  </p:cNvPr>
                  <p:cNvSpPr/>
                  <p:nvPr/>
                </p:nvSpPr>
                <p:spPr>
                  <a:xfrm>
                    <a:off x="5236229" y="2097482"/>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2" name="Freeform 192">
                    <a:extLst>
                      <a:ext uri="{FF2B5EF4-FFF2-40B4-BE49-F238E27FC236}">
                        <a16:creationId xmlns:a16="http://schemas.microsoft.com/office/drawing/2014/main" id="{7DF9BEE1-E879-B60D-4EA8-B18E5498BB9C}"/>
                      </a:ext>
                    </a:extLst>
                  </p:cNvPr>
                  <p:cNvSpPr/>
                  <p:nvPr/>
                </p:nvSpPr>
                <p:spPr>
                  <a:xfrm>
                    <a:off x="5236228" y="2097480"/>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3" name="Freeform 193">
                    <a:extLst>
                      <a:ext uri="{FF2B5EF4-FFF2-40B4-BE49-F238E27FC236}">
                        <a16:creationId xmlns:a16="http://schemas.microsoft.com/office/drawing/2014/main" id="{D9BEB27E-3D92-2E22-7476-B8375BE58800}"/>
                      </a:ext>
                    </a:extLst>
                  </p:cNvPr>
                  <p:cNvSpPr/>
                  <p:nvPr/>
                </p:nvSpPr>
                <p:spPr>
                  <a:xfrm>
                    <a:off x="5236229" y="1920236"/>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4" name="Freeform 195">
                    <a:extLst>
                      <a:ext uri="{FF2B5EF4-FFF2-40B4-BE49-F238E27FC236}">
                        <a16:creationId xmlns:a16="http://schemas.microsoft.com/office/drawing/2014/main" id="{674A6A9E-1E78-773D-3A0D-E3FC0B03661B}"/>
                      </a:ext>
                    </a:extLst>
                  </p:cNvPr>
                  <p:cNvSpPr/>
                  <p:nvPr/>
                </p:nvSpPr>
                <p:spPr>
                  <a:xfrm>
                    <a:off x="5236229" y="1742995"/>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5" name="Freeform 196">
                    <a:extLst>
                      <a:ext uri="{FF2B5EF4-FFF2-40B4-BE49-F238E27FC236}">
                        <a16:creationId xmlns:a16="http://schemas.microsoft.com/office/drawing/2014/main" id="{EE778CB3-8CC4-0F38-5061-3FA78083F523}"/>
                      </a:ext>
                    </a:extLst>
                  </p:cNvPr>
                  <p:cNvSpPr/>
                  <p:nvPr/>
                </p:nvSpPr>
                <p:spPr>
                  <a:xfrm>
                    <a:off x="5236228" y="1742993"/>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6" name="Freeform 197">
                    <a:extLst>
                      <a:ext uri="{FF2B5EF4-FFF2-40B4-BE49-F238E27FC236}">
                        <a16:creationId xmlns:a16="http://schemas.microsoft.com/office/drawing/2014/main" id="{A588B0CE-3D21-7693-D844-C35C711A61B0}"/>
                      </a:ext>
                    </a:extLst>
                  </p:cNvPr>
                  <p:cNvSpPr/>
                  <p:nvPr/>
                </p:nvSpPr>
                <p:spPr>
                  <a:xfrm>
                    <a:off x="5236229" y="1565749"/>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7" name="Freeform 199">
                    <a:extLst>
                      <a:ext uri="{FF2B5EF4-FFF2-40B4-BE49-F238E27FC236}">
                        <a16:creationId xmlns:a16="http://schemas.microsoft.com/office/drawing/2014/main" id="{369DC274-7005-6530-CC5B-C95F61BCD2EB}"/>
                      </a:ext>
                    </a:extLst>
                  </p:cNvPr>
                  <p:cNvSpPr/>
                  <p:nvPr/>
                </p:nvSpPr>
                <p:spPr>
                  <a:xfrm>
                    <a:off x="5236229" y="1388507"/>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8" name="Freeform 200">
                    <a:extLst>
                      <a:ext uri="{FF2B5EF4-FFF2-40B4-BE49-F238E27FC236}">
                        <a16:creationId xmlns:a16="http://schemas.microsoft.com/office/drawing/2014/main" id="{AD88DE41-9601-1354-19E8-4438E8693B71}"/>
                      </a:ext>
                    </a:extLst>
                  </p:cNvPr>
                  <p:cNvSpPr/>
                  <p:nvPr/>
                </p:nvSpPr>
                <p:spPr>
                  <a:xfrm>
                    <a:off x="5236228" y="1388506"/>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9" name="Freeform 201">
                    <a:extLst>
                      <a:ext uri="{FF2B5EF4-FFF2-40B4-BE49-F238E27FC236}">
                        <a16:creationId xmlns:a16="http://schemas.microsoft.com/office/drawing/2014/main" id="{7540D286-2F44-D174-B9AA-04473DBF404D}"/>
                      </a:ext>
                    </a:extLst>
                  </p:cNvPr>
                  <p:cNvSpPr/>
                  <p:nvPr/>
                </p:nvSpPr>
                <p:spPr>
                  <a:xfrm>
                    <a:off x="5272120" y="1513664"/>
                    <a:ext cx="1161028" cy="541725"/>
                  </a:xfrm>
                  <a:custGeom>
                    <a:avLst/>
                    <a:gdLst/>
                    <a:ahLst/>
                    <a:cxnLst/>
                    <a:rect l="0" t="0" r="0" b="0"/>
                    <a:pathLst>
                      <a:path w="3346703" h="1158760">
                        <a:moveTo>
                          <a:pt x="0" y="565810"/>
                        </a:moveTo>
                        <a:lnTo>
                          <a:pt x="33807" y="527545"/>
                        </a:lnTo>
                        <a:lnTo>
                          <a:pt x="67614" y="576300"/>
                        </a:lnTo>
                        <a:lnTo>
                          <a:pt x="101409" y="570978"/>
                        </a:lnTo>
                        <a:lnTo>
                          <a:pt x="135216" y="559321"/>
                        </a:lnTo>
                        <a:lnTo>
                          <a:pt x="169024" y="514007"/>
                        </a:lnTo>
                        <a:lnTo>
                          <a:pt x="202831" y="532384"/>
                        </a:lnTo>
                        <a:lnTo>
                          <a:pt x="236639" y="483959"/>
                        </a:lnTo>
                        <a:lnTo>
                          <a:pt x="270446" y="549796"/>
                        </a:lnTo>
                        <a:lnTo>
                          <a:pt x="304241" y="490411"/>
                        </a:lnTo>
                        <a:lnTo>
                          <a:pt x="338048" y="495300"/>
                        </a:lnTo>
                        <a:lnTo>
                          <a:pt x="371856" y="544081"/>
                        </a:lnTo>
                        <a:lnTo>
                          <a:pt x="405663" y="486143"/>
                        </a:lnTo>
                        <a:lnTo>
                          <a:pt x="439470" y="526110"/>
                        </a:lnTo>
                        <a:lnTo>
                          <a:pt x="473265" y="529247"/>
                        </a:lnTo>
                        <a:lnTo>
                          <a:pt x="507072" y="504724"/>
                        </a:lnTo>
                        <a:lnTo>
                          <a:pt x="540880" y="503212"/>
                        </a:lnTo>
                        <a:lnTo>
                          <a:pt x="574687" y="514134"/>
                        </a:lnTo>
                        <a:lnTo>
                          <a:pt x="608495" y="480060"/>
                        </a:lnTo>
                        <a:lnTo>
                          <a:pt x="642302" y="527101"/>
                        </a:lnTo>
                        <a:lnTo>
                          <a:pt x="676097" y="519925"/>
                        </a:lnTo>
                        <a:lnTo>
                          <a:pt x="709904" y="521221"/>
                        </a:lnTo>
                        <a:lnTo>
                          <a:pt x="743712" y="507949"/>
                        </a:lnTo>
                        <a:lnTo>
                          <a:pt x="777519" y="504419"/>
                        </a:lnTo>
                        <a:lnTo>
                          <a:pt x="811326" y="499974"/>
                        </a:lnTo>
                        <a:lnTo>
                          <a:pt x="845121" y="530162"/>
                        </a:lnTo>
                        <a:lnTo>
                          <a:pt x="878928" y="560197"/>
                        </a:lnTo>
                        <a:lnTo>
                          <a:pt x="912736" y="540385"/>
                        </a:lnTo>
                        <a:lnTo>
                          <a:pt x="946543" y="538988"/>
                        </a:lnTo>
                        <a:lnTo>
                          <a:pt x="980351" y="552730"/>
                        </a:lnTo>
                        <a:lnTo>
                          <a:pt x="1014158" y="628928"/>
                        </a:lnTo>
                        <a:lnTo>
                          <a:pt x="1047953" y="645045"/>
                        </a:lnTo>
                        <a:lnTo>
                          <a:pt x="1081760" y="615962"/>
                        </a:lnTo>
                        <a:lnTo>
                          <a:pt x="1115567" y="673417"/>
                        </a:lnTo>
                        <a:lnTo>
                          <a:pt x="1149375" y="760259"/>
                        </a:lnTo>
                        <a:lnTo>
                          <a:pt x="1183182" y="838313"/>
                        </a:lnTo>
                        <a:lnTo>
                          <a:pt x="1216990" y="966215"/>
                        </a:lnTo>
                        <a:lnTo>
                          <a:pt x="1250784" y="1015301"/>
                        </a:lnTo>
                        <a:lnTo>
                          <a:pt x="1284592" y="1086344"/>
                        </a:lnTo>
                        <a:lnTo>
                          <a:pt x="1318399" y="1129029"/>
                        </a:lnTo>
                        <a:lnTo>
                          <a:pt x="1352207" y="1158760"/>
                        </a:lnTo>
                        <a:lnTo>
                          <a:pt x="1386014" y="1069352"/>
                        </a:lnTo>
                        <a:lnTo>
                          <a:pt x="1419809" y="921270"/>
                        </a:lnTo>
                        <a:lnTo>
                          <a:pt x="1453616" y="732751"/>
                        </a:lnTo>
                        <a:lnTo>
                          <a:pt x="1487424" y="530733"/>
                        </a:lnTo>
                        <a:lnTo>
                          <a:pt x="1521231" y="401942"/>
                        </a:lnTo>
                        <a:lnTo>
                          <a:pt x="1555038" y="238265"/>
                        </a:lnTo>
                        <a:lnTo>
                          <a:pt x="1588846" y="129934"/>
                        </a:lnTo>
                        <a:lnTo>
                          <a:pt x="1622640" y="87719"/>
                        </a:lnTo>
                        <a:lnTo>
                          <a:pt x="1656448" y="91605"/>
                        </a:lnTo>
                        <a:lnTo>
                          <a:pt x="1690255" y="0"/>
                        </a:lnTo>
                        <a:lnTo>
                          <a:pt x="1724063" y="40284"/>
                        </a:lnTo>
                        <a:lnTo>
                          <a:pt x="1757870" y="26581"/>
                        </a:lnTo>
                        <a:lnTo>
                          <a:pt x="1791665" y="59614"/>
                        </a:lnTo>
                        <a:lnTo>
                          <a:pt x="1825472" y="128918"/>
                        </a:lnTo>
                        <a:lnTo>
                          <a:pt x="1859279" y="240729"/>
                        </a:lnTo>
                        <a:lnTo>
                          <a:pt x="1893087" y="398056"/>
                        </a:lnTo>
                        <a:lnTo>
                          <a:pt x="1926894" y="636663"/>
                        </a:lnTo>
                        <a:lnTo>
                          <a:pt x="1960702" y="926464"/>
                        </a:lnTo>
                        <a:lnTo>
                          <a:pt x="1994496" y="1073822"/>
                        </a:lnTo>
                        <a:lnTo>
                          <a:pt x="2028304" y="1096873"/>
                        </a:lnTo>
                        <a:lnTo>
                          <a:pt x="2062111" y="1054213"/>
                        </a:lnTo>
                        <a:lnTo>
                          <a:pt x="2095919" y="1053185"/>
                        </a:lnTo>
                        <a:lnTo>
                          <a:pt x="2129726" y="1020101"/>
                        </a:lnTo>
                        <a:lnTo>
                          <a:pt x="2163521" y="1041882"/>
                        </a:lnTo>
                        <a:lnTo>
                          <a:pt x="2197328" y="1018196"/>
                        </a:lnTo>
                        <a:lnTo>
                          <a:pt x="2231135" y="958798"/>
                        </a:lnTo>
                        <a:lnTo>
                          <a:pt x="2264943" y="920406"/>
                        </a:lnTo>
                        <a:lnTo>
                          <a:pt x="2298750" y="900924"/>
                        </a:lnTo>
                        <a:lnTo>
                          <a:pt x="2332558" y="874305"/>
                        </a:lnTo>
                        <a:lnTo>
                          <a:pt x="2366352" y="864806"/>
                        </a:lnTo>
                        <a:lnTo>
                          <a:pt x="2400160" y="844028"/>
                        </a:lnTo>
                        <a:lnTo>
                          <a:pt x="2433967" y="865758"/>
                        </a:lnTo>
                        <a:lnTo>
                          <a:pt x="2467775" y="854011"/>
                        </a:lnTo>
                        <a:lnTo>
                          <a:pt x="2501582" y="811504"/>
                        </a:lnTo>
                        <a:lnTo>
                          <a:pt x="2535377" y="811707"/>
                        </a:lnTo>
                        <a:lnTo>
                          <a:pt x="2569184" y="848308"/>
                        </a:lnTo>
                        <a:lnTo>
                          <a:pt x="2602992" y="851255"/>
                        </a:lnTo>
                        <a:lnTo>
                          <a:pt x="2636799" y="814323"/>
                        </a:lnTo>
                        <a:lnTo>
                          <a:pt x="2670606" y="802499"/>
                        </a:lnTo>
                        <a:lnTo>
                          <a:pt x="2704414" y="748385"/>
                        </a:lnTo>
                        <a:lnTo>
                          <a:pt x="2738208" y="831379"/>
                        </a:lnTo>
                        <a:lnTo>
                          <a:pt x="2772016" y="758329"/>
                        </a:lnTo>
                        <a:lnTo>
                          <a:pt x="2805823" y="736739"/>
                        </a:lnTo>
                        <a:lnTo>
                          <a:pt x="2839631" y="763091"/>
                        </a:lnTo>
                        <a:lnTo>
                          <a:pt x="2873438" y="747331"/>
                        </a:lnTo>
                        <a:lnTo>
                          <a:pt x="2907233" y="765085"/>
                        </a:lnTo>
                        <a:lnTo>
                          <a:pt x="2941040" y="774318"/>
                        </a:lnTo>
                        <a:lnTo>
                          <a:pt x="2974848" y="759065"/>
                        </a:lnTo>
                        <a:lnTo>
                          <a:pt x="3008655" y="740396"/>
                        </a:lnTo>
                        <a:lnTo>
                          <a:pt x="3042462" y="723315"/>
                        </a:lnTo>
                        <a:lnTo>
                          <a:pt x="3076270" y="720114"/>
                        </a:lnTo>
                        <a:lnTo>
                          <a:pt x="3110064" y="718705"/>
                        </a:lnTo>
                        <a:lnTo>
                          <a:pt x="3143872" y="753554"/>
                        </a:lnTo>
                        <a:lnTo>
                          <a:pt x="3177679" y="673861"/>
                        </a:lnTo>
                        <a:lnTo>
                          <a:pt x="3211487" y="710132"/>
                        </a:lnTo>
                        <a:lnTo>
                          <a:pt x="3245294" y="689431"/>
                        </a:lnTo>
                        <a:lnTo>
                          <a:pt x="3279101" y="714527"/>
                        </a:lnTo>
                        <a:lnTo>
                          <a:pt x="3312896" y="716800"/>
                        </a:lnTo>
                        <a:lnTo>
                          <a:pt x="3346703" y="720661"/>
                        </a:lnTo>
                      </a:path>
                    </a:pathLst>
                  </a:custGeom>
                  <a:noFill/>
                  <a:ln w="12700" cap="sq" cmpd="sng">
                    <a:solidFill>
                      <a:srgbClr val="CC0099">
                        <a:alpha val="89999"/>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20" name="Freeform 202">
                    <a:extLst>
                      <a:ext uri="{FF2B5EF4-FFF2-40B4-BE49-F238E27FC236}">
                        <a16:creationId xmlns:a16="http://schemas.microsoft.com/office/drawing/2014/main" id="{91DA79BF-13BA-AEBD-3B7E-240C09F404CF}"/>
                      </a:ext>
                    </a:extLst>
                  </p:cNvPr>
                  <p:cNvSpPr/>
                  <p:nvPr/>
                </p:nvSpPr>
                <p:spPr>
                  <a:xfrm>
                    <a:off x="5272120" y="1533640"/>
                    <a:ext cx="1161028" cy="517050"/>
                  </a:xfrm>
                  <a:custGeom>
                    <a:avLst/>
                    <a:gdLst/>
                    <a:ahLst/>
                    <a:cxnLst/>
                    <a:rect l="0" t="0" r="0" b="0"/>
                    <a:pathLst>
                      <a:path w="3346703" h="1105979">
                        <a:moveTo>
                          <a:pt x="0" y="469303"/>
                        </a:moveTo>
                        <a:lnTo>
                          <a:pt x="33807" y="446621"/>
                        </a:lnTo>
                        <a:lnTo>
                          <a:pt x="67614" y="463335"/>
                        </a:lnTo>
                        <a:lnTo>
                          <a:pt x="101409" y="518159"/>
                        </a:lnTo>
                        <a:lnTo>
                          <a:pt x="135216" y="495439"/>
                        </a:lnTo>
                        <a:lnTo>
                          <a:pt x="169024" y="483984"/>
                        </a:lnTo>
                        <a:lnTo>
                          <a:pt x="202831" y="454940"/>
                        </a:lnTo>
                        <a:lnTo>
                          <a:pt x="236639" y="426365"/>
                        </a:lnTo>
                        <a:lnTo>
                          <a:pt x="270446" y="461061"/>
                        </a:lnTo>
                        <a:lnTo>
                          <a:pt x="304241" y="417488"/>
                        </a:lnTo>
                        <a:lnTo>
                          <a:pt x="338048" y="423926"/>
                        </a:lnTo>
                        <a:lnTo>
                          <a:pt x="371856" y="414490"/>
                        </a:lnTo>
                        <a:lnTo>
                          <a:pt x="405663" y="375857"/>
                        </a:lnTo>
                        <a:lnTo>
                          <a:pt x="439470" y="387769"/>
                        </a:lnTo>
                        <a:lnTo>
                          <a:pt x="473265" y="413131"/>
                        </a:lnTo>
                        <a:lnTo>
                          <a:pt x="507072" y="400152"/>
                        </a:lnTo>
                        <a:lnTo>
                          <a:pt x="540880" y="435661"/>
                        </a:lnTo>
                        <a:lnTo>
                          <a:pt x="574687" y="424231"/>
                        </a:lnTo>
                        <a:lnTo>
                          <a:pt x="608495" y="444577"/>
                        </a:lnTo>
                        <a:lnTo>
                          <a:pt x="642302" y="396837"/>
                        </a:lnTo>
                        <a:lnTo>
                          <a:pt x="676097" y="451104"/>
                        </a:lnTo>
                        <a:lnTo>
                          <a:pt x="709904" y="407366"/>
                        </a:lnTo>
                        <a:lnTo>
                          <a:pt x="743712" y="438785"/>
                        </a:lnTo>
                        <a:lnTo>
                          <a:pt x="777519" y="431559"/>
                        </a:lnTo>
                        <a:lnTo>
                          <a:pt x="811326" y="386715"/>
                        </a:lnTo>
                        <a:lnTo>
                          <a:pt x="845121" y="474332"/>
                        </a:lnTo>
                        <a:lnTo>
                          <a:pt x="878928" y="440182"/>
                        </a:lnTo>
                        <a:lnTo>
                          <a:pt x="912736" y="420510"/>
                        </a:lnTo>
                        <a:lnTo>
                          <a:pt x="946543" y="489076"/>
                        </a:lnTo>
                        <a:lnTo>
                          <a:pt x="980351" y="478167"/>
                        </a:lnTo>
                        <a:lnTo>
                          <a:pt x="1014158" y="545071"/>
                        </a:lnTo>
                        <a:lnTo>
                          <a:pt x="1047953" y="546252"/>
                        </a:lnTo>
                        <a:lnTo>
                          <a:pt x="1081760" y="533184"/>
                        </a:lnTo>
                        <a:lnTo>
                          <a:pt x="1115567" y="583539"/>
                        </a:lnTo>
                        <a:lnTo>
                          <a:pt x="1149375" y="670877"/>
                        </a:lnTo>
                        <a:lnTo>
                          <a:pt x="1183182" y="795388"/>
                        </a:lnTo>
                        <a:lnTo>
                          <a:pt x="1216990" y="864730"/>
                        </a:lnTo>
                        <a:lnTo>
                          <a:pt x="1250784" y="959421"/>
                        </a:lnTo>
                        <a:lnTo>
                          <a:pt x="1284592" y="1031798"/>
                        </a:lnTo>
                        <a:lnTo>
                          <a:pt x="1318399" y="1090371"/>
                        </a:lnTo>
                        <a:lnTo>
                          <a:pt x="1352207" y="1105979"/>
                        </a:lnTo>
                        <a:lnTo>
                          <a:pt x="1386014" y="1027036"/>
                        </a:lnTo>
                        <a:lnTo>
                          <a:pt x="1419809" y="868387"/>
                        </a:lnTo>
                        <a:lnTo>
                          <a:pt x="1453616" y="699020"/>
                        </a:lnTo>
                        <a:lnTo>
                          <a:pt x="1487424" y="501129"/>
                        </a:lnTo>
                        <a:lnTo>
                          <a:pt x="1521231" y="356591"/>
                        </a:lnTo>
                        <a:lnTo>
                          <a:pt x="1555038" y="237605"/>
                        </a:lnTo>
                        <a:lnTo>
                          <a:pt x="1588846" y="97105"/>
                        </a:lnTo>
                        <a:lnTo>
                          <a:pt x="1622640" y="56693"/>
                        </a:lnTo>
                        <a:lnTo>
                          <a:pt x="1656448" y="51270"/>
                        </a:lnTo>
                        <a:lnTo>
                          <a:pt x="1690255" y="0"/>
                        </a:lnTo>
                        <a:lnTo>
                          <a:pt x="1724063" y="18962"/>
                        </a:lnTo>
                        <a:lnTo>
                          <a:pt x="1757870" y="23902"/>
                        </a:lnTo>
                        <a:lnTo>
                          <a:pt x="1791665" y="49289"/>
                        </a:lnTo>
                        <a:lnTo>
                          <a:pt x="1825472" y="119634"/>
                        </a:lnTo>
                        <a:lnTo>
                          <a:pt x="1859279" y="248590"/>
                        </a:lnTo>
                        <a:lnTo>
                          <a:pt x="1893087" y="389446"/>
                        </a:lnTo>
                        <a:lnTo>
                          <a:pt x="1926894" y="608939"/>
                        </a:lnTo>
                        <a:lnTo>
                          <a:pt x="1960702" y="866749"/>
                        </a:lnTo>
                        <a:lnTo>
                          <a:pt x="1994496" y="1012456"/>
                        </a:lnTo>
                        <a:lnTo>
                          <a:pt x="2028304" y="1041006"/>
                        </a:lnTo>
                        <a:lnTo>
                          <a:pt x="2062111" y="1005738"/>
                        </a:lnTo>
                        <a:lnTo>
                          <a:pt x="2095919" y="982636"/>
                        </a:lnTo>
                        <a:lnTo>
                          <a:pt x="2129726" y="957821"/>
                        </a:lnTo>
                        <a:lnTo>
                          <a:pt x="2163521" y="976198"/>
                        </a:lnTo>
                        <a:lnTo>
                          <a:pt x="2197328" y="954074"/>
                        </a:lnTo>
                        <a:lnTo>
                          <a:pt x="2231135" y="918197"/>
                        </a:lnTo>
                        <a:lnTo>
                          <a:pt x="2264943" y="862456"/>
                        </a:lnTo>
                        <a:lnTo>
                          <a:pt x="2298750" y="873531"/>
                        </a:lnTo>
                        <a:lnTo>
                          <a:pt x="2332558" y="813104"/>
                        </a:lnTo>
                        <a:lnTo>
                          <a:pt x="2366352" y="788149"/>
                        </a:lnTo>
                        <a:lnTo>
                          <a:pt x="2400160" y="827392"/>
                        </a:lnTo>
                        <a:lnTo>
                          <a:pt x="2433967" y="782269"/>
                        </a:lnTo>
                        <a:lnTo>
                          <a:pt x="2467775" y="796137"/>
                        </a:lnTo>
                        <a:lnTo>
                          <a:pt x="2501582" y="765505"/>
                        </a:lnTo>
                        <a:lnTo>
                          <a:pt x="2535377" y="727671"/>
                        </a:lnTo>
                        <a:lnTo>
                          <a:pt x="2569184" y="784123"/>
                        </a:lnTo>
                        <a:lnTo>
                          <a:pt x="2602992" y="761936"/>
                        </a:lnTo>
                        <a:lnTo>
                          <a:pt x="2636799" y="737552"/>
                        </a:lnTo>
                        <a:lnTo>
                          <a:pt x="2670606" y="720610"/>
                        </a:lnTo>
                        <a:lnTo>
                          <a:pt x="2704414" y="698042"/>
                        </a:lnTo>
                        <a:lnTo>
                          <a:pt x="2738208" y="758850"/>
                        </a:lnTo>
                        <a:lnTo>
                          <a:pt x="2772016" y="726871"/>
                        </a:lnTo>
                        <a:lnTo>
                          <a:pt x="2805823" y="670305"/>
                        </a:lnTo>
                        <a:lnTo>
                          <a:pt x="2839631" y="739774"/>
                        </a:lnTo>
                        <a:lnTo>
                          <a:pt x="2873438" y="683628"/>
                        </a:lnTo>
                        <a:lnTo>
                          <a:pt x="2907233" y="683310"/>
                        </a:lnTo>
                        <a:lnTo>
                          <a:pt x="2941040" y="672147"/>
                        </a:lnTo>
                        <a:lnTo>
                          <a:pt x="2974848" y="665810"/>
                        </a:lnTo>
                        <a:lnTo>
                          <a:pt x="3008655" y="665213"/>
                        </a:lnTo>
                        <a:lnTo>
                          <a:pt x="3042462" y="669912"/>
                        </a:lnTo>
                        <a:lnTo>
                          <a:pt x="3076270" y="628992"/>
                        </a:lnTo>
                        <a:lnTo>
                          <a:pt x="3110064" y="650468"/>
                        </a:lnTo>
                        <a:lnTo>
                          <a:pt x="3143872" y="636663"/>
                        </a:lnTo>
                        <a:lnTo>
                          <a:pt x="3177679" y="577227"/>
                        </a:lnTo>
                        <a:lnTo>
                          <a:pt x="3211487" y="603008"/>
                        </a:lnTo>
                        <a:lnTo>
                          <a:pt x="3245294" y="588708"/>
                        </a:lnTo>
                        <a:lnTo>
                          <a:pt x="3279101" y="581609"/>
                        </a:lnTo>
                        <a:lnTo>
                          <a:pt x="3312896" y="625411"/>
                        </a:lnTo>
                        <a:lnTo>
                          <a:pt x="3346703" y="617143"/>
                        </a:lnTo>
                      </a:path>
                    </a:pathLst>
                  </a:custGeom>
                  <a:noFill/>
                  <a:ln w="12700" cap="sq" cmpd="sng">
                    <a:solidFill>
                      <a:srgbClr val="336600">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21" name="Freeform 205">
                    <a:extLst>
                      <a:ext uri="{FF2B5EF4-FFF2-40B4-BE49-F238E27FC236}">
                        <a16:creationId xmlns:a16="http://schemas.microsoft.com/office/drawing/2014/main" id="{0DB4D4C1-2D6F-3E89-6E2D-90170484E834}"/>
                      </a:ext>
                    </a:extLst>
                  </p:cNvPr>
                  <p:cNvSpPr/>
                  <p:nvPr/>
                </p:nvSpPr>
                <p:spPr>
                  <a:xfrm>
                    <a:off x="5272120" y="1283270"/>
                    <a:ext cx="0" cy="852983"/>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2" name="Freeform 206">
                    <a:extLst>
                      <a:ext uri="{FF2B5EF4-FFF2-40B4-BE49-F238E27FC236}">
                        <a16:creationId xmlns:a16="http://schemas.microsoft.com/office/drawing/2014/main" id="{423A9026-141E-3E88-298C-3C3615ACEF5F}"/>
                      </a:ext>
                    </a:extLst>
                  </p:cNvPr>
                  <p:cNvSpPr/>
                  <p:nvPr/>
                </p:nvSpPr>
                <p:spPr>
                  <a:xfrm>
                    <a:off x="6439013" y="1283270"/>
                    <a:ext cx="0" cy="852983"/>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3" name="Freeform 207">
                    <a:extLst>
                      <a:ext uri="{FF2B5EF4-FFF2-40B4-BE49-F238E27FC236}">
                        <a16:creationId xmlns:a16="http://schemas.microsoft.com/office/drawing/2014/main" id="{8BF66677-95FD-CD13-0870-12C65D7035DD}"/>
                      </a:ext>
                    </a:extLst>
                  </p:cNvPr>
                  <p:cNvSpPr/>
                  <p:nvPr/>
                </p:nvSpPr>
                <p:spPr>
                  <a:xfrm>
                    <a:off x="5272120" y="2136252"/>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4" name="Freeform 208">
                    <a:extLst>
                      <a:ext uri="{FF2B5EF4-FFF2-40B4-BE49-F238E27FC236}">
                        <a16:creationId xmlns:a16="http://schemas.microsoft.com/office/drawing/2014/main" id="{70DCA8E8-4A8D-FE5A-052A-D4F72EF9A2B0}"/>
                      </a:ext>
                    </a:extLst>
                  </p:cNvPr>
                  <p:cNvSpPr/>
                  <p:nvPr/>
                </p:nvSpPr>
                <p:spPr>
                  <a:xfrm>
                    <a:off x="5272120" y="1283268"/>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grpSp>
            <p:grpSp>
              <p:nvGrpSpPr>
                <p:cNvPr id="213" name="组合 548">
                  <a:extLst>
                    <a:ext uri="{FF2B5EF4-FFF2-40B4-BE49-F238E27FC236}">
                      <a16:creationId xmlns:a16="http://schemas.microsoft.com/office/drawing/2014/main" id="{FEE7A50F-E699-182A-9986-B2900B175AF1}"/>
                    </a:ext>
                  </a:extLst>
                </p:cNvPr>
                <p:cNvGrpSpPr/>
                <p:nvPr/>
              </p:nvGrpSpPr>
              <p:grpSpPr>
                <a:xfrm>
                  <a:off x="1094122" y="2976388"/>
                  <a:ext cx="1531562" cy="240047"/>
                  <a:chOff x="2162591" y="2737554"/>
                  <a:chExt cx="1838424" cy="301581"/>
                </a:xfrm>
              </p:grpSpPr>
              <p:sp>
                <p:nvSpPr>
                  <p:cNvPr id="299" name="文本框 549">
                    <a:extLst>
                      <a:ext uri="{FF2B5EF4-FFF2-40B4-BE49-F238E27FC236}">
                        <a16:creationId xmlns:a16="http://schemas.microsoft.com/office/drawing/2014/main" id="{66090A6D-1215-1CEC-4945-B04F2CD5BCB6}"/>
                      </a:ext>
                    </a:extLst>
                  </p:cNvPr>
                  <p:cNvSpPr txBox="1"/>
                  <p:nvPr/>
                </p:nvSpPr>
                <p:spPr>
                  <a:xfrm>
                    <a:off x="2162591" y="2749129"/>
                    <a:ext cx="489843" cy="290006"/>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sp>
                <p:nvSpPr>
                  <p:cNvPr id="300" name="文本框 550">
                    <a:extLst>
                      <a:ext uri="{FF2B5EF4-FFF2-40B4-BE49-F238E27FC236}">
                        <a16:creationId xmlns:a16="http://schemas.microsoft.com/office/drawing/2014/main" id="{4550B242-B03B-F42E-4D97-DE19C7656F3B}"/>
                      </a:ext>
                    </a:extLst>
                  </p:cNvPr>
                  <p:cNvSpPr txBox="1"/>
                  <p:nvPr/>
                </p:nvSpPr>
                <p:spPr>
                  <a:xfrm>
                    <a:off x="2671883" y="2749129"/>
                    <a:ext cx="489843" cy="290004"/>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TSS</a:t>
                    </a:r>
                    <a:endParaRPr lang="zh-CN" altLang="en-US" sz="900" dirty="0">
                      <a:latin typeface="Arial" panose="020B0604020202020204" pitchFamily="34" charset="0"/>
                      <a:cs typeface="Arial" panose="020B0604020202020204" pitchFamily="34" charset="0"/>
                    </a:endParaRPr>
                  </a:p>
                </p:txBody>
              </p:sp>
              <p:sp>
                <p:nvSpPr>
                  <p:cNvPr id="301" name="文本框 551">
                    <a:extLst>
                      <a:ext uri="{FF2B5EF4-FFF2-40B4-BE49-F238E27FC236}">
                        <a16:creationId xmlns:a16="http://schemas.microsoft.com/office/drawing/2014/main" id="{78A8A938-A4B3-1EEA-6EE0-856A84ABCD78}"/>
                      </a:ext>
                    </a:extLst>
                  </p:cNvPr>
                  <p:cNvSpPr txBox="1"/>
                  <p:nvPr/>
                </p:nvSpPr>
                <p:spPr>
                  <a:xfrm>
                    <a:off x="2984502" y="2749129"/>
                    <a:ext cx="489843" cy="290004"/>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TES</a:t>
                    </a:r>
                    <a:endParaRPr lang="zh-CN" altLang="en-US" sz="900" dirty="0">
                      <a:latin typeface="Arial" panose="020B0604020202020204" pitchFamily="34" charset="0"/>
                      <a:cs typeface="Arial" panose="020B0604020202020204" pitchFamily="34" charset="0"/>
                    </a:endParaRPr>
                  </a:p>
                </p:txBody>
              </p:sp>
              <p:sp>
                <p:nvSpPr>
                  <p:cNvPr id="302" name="文本框 552">
                    <a:extLst>
                      <a:ext uri="{FF2B5EF4-FFF2-40B4-BE49-F238E27FC236}">
                        <a16:creationId xmlns:a16="http://schemas.microsoft.com/office/drawing/2014/main" id="{56D32A2C-9AA2-CDDB-D07B-38B5C9CA093A}"/>
                      </a:ext>
                    </a:extLst>
                  </p:cNvPr>
                  <p:cNvSpPr txBox="1"/>
                  <p:nvPr/>
                </p:nvSpPr>
                <p:spPr>
                  <a:xfrm>
                    <a:off x="3511172" y="2737554"/>
                    <a:ext cx="489843" cy="290004"/>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grpSp>
            <p:grpSp>
              <p:nvGrpSpPr>
                <p:cNvPr id="214" name="Group 183">
                  <a:extLst>
                    <a:ext uri="{FF2B5EF4-FFF2-40B4-BE49-F238E27FC236}">
                      <a16:creationId xmlns:a16="http://schemas.microsoft.com/office/drawing/2014/main" id="{E8F0D9B2-F0D7-8BF2-BF40-41319F2260A2}"/>
                    </a:ext>
                  </a:extLst>
                </p:cNvPr>
                <p:cNvGrpSpPr/>
                <p:nvPr/>
              </p:nvGrpSpPr>
              <p:grpSpPr>
                <a:xfrm>
                  <a:off x="2697280" y="2125424"/>
                  <a:ext cx="1202784" cy="888982"/>
                  <a:chOff x="6613434" y="1283268"/>
                  <a:chExt cx="1202784" cy="888983"/>
                </a:xfrm>
              </p:grpSpPr>
              <p:sp>
                <p:nvSpPr>
                  <p:cNvPr id="274" name="Freeform 209">
                    <a:extLst>
                      <a:ext uri="{FF2B5EF4-FFF2-40B4-BE49-F238E27FC236}">
                        <a16:creationId xmlns:a16="http://schemas.microsoft.com/office/drawing/2014/main" id="{9CAABF2F-0CE1-CA85-F662-32A560070F02}"/>
                      </a:ext>
                    </a:extLst>
                  </p:cNvPr>
                  <p:cNvSpPr/>
                  <p:nvPr/>
                </p:nvSpPr>
                <p:spPr>
                  <a:xfrm>
                    <a:off x="6655189"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5" name="Freeform 210">
                    <a:extLst>
                      <a:ext uri="{FF2B5EF4-FFF2-40B4-BE49-F238E27FC236}">
                        <a16:creationId xmlns:a16="http://schemas.microsoft.com/office/drawing/2014/main" id="{9968ED86-53D3-C590-DC88-AE8DFA99222F}"/>
                      </a:ext>
                    </a:extLst>
                  </p:cNvPr>
                  <p:cNvSpPr/>
                  <p:nvPr/>
                </p:nvSpPr>
                <p:spPr>
                  <a:xfrm>
                    <a:off x="6655190"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6" name="Freeform 211">
                    <a:extLst>
                      <a:ext uri="{FF2B5EF4-FFF2-40B4-BE49-F238E27FC236}">
                        <a16:creationId xmlns:a16="http://schemas.microsoft.com/office/drawing/2014/main" id="{9492C0A8-E272-2734-EBB8-58CF664177C1}"/>
                      </a:ext>
                    </a:extLst>
                  </p:cNvPr>
                  <p:cNvSpPr/>
                  <p:nvPr/>
                </p:nvSpPr>
                <p:spPr>
                  <a:xfrm>
                    <a:off x="7112565"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7" name="Freeform 212">
                    <a:extLst>
                      <a:ext uri="{FF2B5EF4-FFF2-40B4-BE49-F238E27FC236}">
                        <a16:creationId xmlns:a16="http://schemas.microsoft.com/office/drawing/2014/main" id="{593C58FC-0580-0F85-7F94-F1EBE3B3A080}"/>
                      </a:ext>
                    </a:extLst>
                  </p:cNvPr>
                  <p:cNvSpPr/>
                  <p:nvPr/>
                </p:nvSpPr>
                <p:spPr>
                  <a:xfrm>
                    <a:off x="7112564"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8" name="Freeform 213">
                    <a:extLst>
                      <a:ext uri="{FF2B5EF4-FFF2-40B4-BE49-F238E27FC236}">
                        <a16:creationId xmlns:a16="http://schemas.microsoft.com/office/drawing/2014/main" id="{4CDD9406-3CC0-3BAB-0585-F781C134C4C7}"/>
                      </a:ext>
                    </a:extLst>
                  </p:cNvPr>
                  <p:cNvSpPr/>
                  <p:nvPr/>
                </p:nvSpPr>
                <p:spPr>
                  <a:xfrm>
                    <a:off x="7347114"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79" name="Freeform 214">
                    <a:extLst>
                      <a:ext uri="{FF2B5EF4-FFF2-40B4-BE49-F238E27FC236}">
                        <a16:creationId xmlns:a16="http://schemas.microsoft.com/office/drawing/2014/main" id="{201ABFDE-576B-836E-8656-551A63B07485}"/>
                      </a:ext>
                    </a:extLst>
                  </p:cNvPr>
                  <p:cNvSpPr/>
                  <p:nvPr/>
                </p:nvSpPr>
                <p:spPr>
                  <a:xfrm>
                    <a:off x="7347116"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0" name="Freeform 215">
                    <a:extLst>
                      <a:ext uri="{FF2B5EF4-FFF2-40B4-BE49-F238E27FC236}">
                        <a16:creationId xmlns:a16="http://schemas.microsoft.com/office/drawing/2014/main" id="{6BF52969-EA87-40E6-39B1-F33D7C5C4857}"/>
                      </a:ext>
                    </a:extLst>
                  </p:cNvPr>
                  <p:cNvSpPr/>
                  <p:nvPr/>
                </p:nvSpPr>
                <p:spPr>
                  <a:xfrm>
                    <a:off x="7816216" y="2136250"/>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1" name="Freeform 216">
                    <a:extLst>
                      <a:ext uri="{FF2B5EF4-FFF2-40B4-BE49-F238E27FC236}">
                        <a16:creationId xmlns:a16="http://schemas.microsoft.com/office/drawing/2014/main" id="{BC06CB13-CCB6-9E4E-2501-26EDB483209E}"/>
                      </a:ext>
                    </a:extLst>
                  </p:cNvPr>
                  <p:cNvSpPr/>
                  <p:nvPr/>
                </p:nvSpPr>
                <p:spPr>
                  <a:xfrm>
                    <a:off x="7816218" y="2136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2" name="Freeform 217">
                    <a:extLst>
                      <a:ext uri="{FF2B5EF4-FFF2-40B4-BE49-F238E27FC236}">
                        <a16:creationId xmlns:a16="http://schemas.microsoft.com/office/drawing/2014/main" id="{BAC8FE72-379D-57CE-5C62-4D861E58D1FA}"/>
                      </a:ext>
                    </a:extLst>
                  </p:cNvPr>
                  <p:cNvSpPr/>
                  <p:nvPr/>
                </p:nvSpPr>
                <p:spPr>
                  <a:xfrm>
                    <a:off x="6613436" y="2097482"/>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3" name="Freeform 218">
                    <a:extLst>
                      <a:ext uri="{FF2B5EF4-FFF2-40B4-BE49-F238E27FC236}">
                        <a16:creationId xmlns:a16="http://schemas.microsoft.com/office/drawing/2014/main" id="{712B317F-7CFB-3AC9-24DD-53040F6D189A}"/>
                      </a:ext>
                    </a:extLst>
                  </p:cNvPr>
                  <p:cNvSpPr/>
                  <p:nvPr/>
                </p:nvSpPr>
                <p:spPr>
                  <a:xfrm>
                    <a:off x="6613434" y="2097480"/>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4" name="Freeform 219">
                    <a:extLst>
                      <a:ext uri="{FF2B5EF4-FFF2-40B4-BE49-F238E27FC236}">
                        <a16:creationId xmlns:a16="http://schemas.microsoft.com/office/drawing/2014/main" id="{646A5E65-AC05-0618-5CEF-30821F466197}"/>
                      </a:ext>
                    </a:extLst>
                  </p:cNvPr>
                  <p:cNvSpPr/>
                  <p:nvPr/>
                </p:nvSpPr>
                <p:spPr>
                  <a:xfrm>
                    <a:off x="6613436" y="1972437"/>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5" name="Freeform 221">
                    <a:extLst>
                      <a:ext uri="{FF2B5EF4-FFF2-40B4-BE49-F238E27FC236}">
                        <a16:creationId xmlns:a16="http://schemas.microsoft.com/office/drawing/2014/main" id="{D0135555-0B47-E111-53A0-68B3230C3798}"/>
                      </a:ext>
                    </a:extLst>
                  </p:cNvPr>
                  <p:cNvSpPr/>
                  <p:nvPr/>
                </p:nvSpPr>
                <p:spPr>
                  <a:xfrm>
                    <a:off x="6613436" y="1847392"/>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6" name="Freeform 222">
                    <a:extLst>
                      <a:ext uri="{FF2B5EF4-FFF2-40B4-BE49-F238E27FC236}">
                        <a16:creationId xmlns:a16="http://schemas.microsoft.com/office/drawing/2014/main" id="{ACBB3D7D-2E4A-46EB-12D0-0BBD19CF4EAC}"/>
                      </a:ext>
                    </a:extLst>
                  </p:cNvPr>
                  <p:cNvSpPr/>
                  <p:nvPr/>
                </p:nvSpPr>
                <p:spPr>
                  <a:xfrm>
                    <a:off x="6613434" y="1847394"/>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7" name="Freeform 223">
                    <a:extLst>
                      <a:ext uri="{FF2B5EF4-FFF2-40B4-BE49-F238E27FC236}">
                        <a16:creationId xmlns:a16="http://schemas.microsoft.com/office/drawing/2014/main" id="{48BAB485-F49B-A5AE-DCD9-12D3EDA09CC6}"/>
                      </a:ext>
                    </a:extLst>
                  </p:cNvPr>
                  <p:cNvSpPr/>
                  <p:nvPr/>
                </p:nvSpPr>
                <p:spPr>
                  <a:xfrm>
                    <a:off x="6613436" y="1722353"/>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8" name="Freeform 225">
                    <a:extLst>
                      <a:ext uri="{FF2B5EF4-FFF2-40B4-BE49-F238E27FC236}">
                        <a16:creationId xmlns:a16="http://schemas.microsoft.com/office/drawing/2014/main" id="{3962ADE1-2EBD-8D7F-18CF-6849738C937F}"/>
                      </a:ext>
                    </a:extLst>
                  </p:cNvPr>
                  <p:cNvSpPr/>
                  <p:nvPr/>
                </p:nvSpPr>
                <p:spPr>
                  <a:xfrm>
                    <a:off x="6613436" y="1597308"/>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9" name="Freeform 226">
                    <a:extLst>
                      <a:ext uri="{FF2B5EF4-FFF2-40B4-BE49-F238E27FC236}">
                        <a16:creationId xmlns:a16="http://schemas.microsoft.com/office/drawing/2014/main" id="{C5021C6E-FEA4-17DC-6861-F7FC0FC0FF64}"/>
                      </a:ext>
                    </a:extLst>
                  </p:cNvPr>
                  <p:cNvSpPr/>
                  <p:nvPr/>
                </p:nvSpPr>
                <p:spPr>
                  <a:xfrm>
                    <a:off x="6613434" y="1597308"/>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0" name="Freeform 227">
                    <a:extLst>
                      <a:ext uri="{FF2B5EF4-FFF2-40B4-BE49-F238E27FC236}">
                        <a16:creationId xmlns:a16="http://schemas.microsoft.com/office/drawing/2014/main" id="{10619714-68BD-2412-0FE8-EF2DE4E5D037}"/>
                      </a:ext>
                    </a:extLst>
                  </p:cNvPr>
                  <p:cNvSpPr/>
                  <p:nvPr/>
                </p:nvSpPr>
                <p:spPr>
                  <a:xfrm>
                    <a:off x="6613436" y="1472263"/>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1" name="Freeform 229">
                    <a:extLst>
                      <a:ext uri="{FF2B5EF4-FFF2-40B4-BE49-F238E27FC236}">
                        <a16:creationId xmlns:a16="http://schemas.microsoft.com/office/drawing/2014/main" id="{B9002997-A138-B4D1-4122-B9CF7158BB14}"/>
                      </a:ext>
                    </a:extLst>
                  </p:cNvPr>
                  <p:cNvSpPr/>
                  <p:nvPr/>
                </p:nvSpPr>
                <p:spPr>
                  <a:xfrm>
                    <a:off x="6613436" y="1347223"/>
                    <a:ext cx="36000" cy="0"/>
                  </a:xfrm>
                  <a:custGeom>
                    <a:avLst/>
                    <a:gdLst/>
                    <a:ahLst/>
                    <a:cxnLst/>
                    <a:rect l="0" t="0" r="0" b="0"/>
                    <a:pathLst>
                      <a:path w="44437">
                        <a:moveTo>
                          <a:pt x="0" y="0"/>
                        </a:moveTo>
                        <a:lnTo>
                          <a:pt x="44437"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2" name="Freeform 230">
                    <a:extLst>
                      <a:ext uri="{FF2B5EF4-FFF2-40B4-BE49-F238E27FC236}">
                        <a16:creationId xmlns:a16="http://schemas.microsoft.com/office/drawing/2014/main" id="{E41CA81D-2029-08CE-3615-7CF6D75CA839}"/>
                      </a:ext>
                    </a:extLst>
                  </p:cNvPr>
                  <p:cNvSpPr/>
                  <p:nvPr/>
                </p:nvSpPr>
                <p:spPr>
                  <a:xfrm>
                    <a:off x="6613434" y="1347222"/>
                    <a:ext cx="360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3" name="Freeform 231">
                    <a:extLst>
                      <a:ext uri="{FF2B5EF4-FFF2-40B4-BE49-F238E27FC236}">
                        <a16:creationId xmlns:a16="http://schemas.microsoft.com/office/drawing/2014/main" id="{87CB4B14-37EF-09DA-DA25-1E32474A211E}"/>
                      </a:ext>
                    </a:extLst>
                  </p:cNvPr>
                  <p:cNvSpPr/>
                  <p:nvPr/>
                </p:nvSpPr>
                <p:spPr>
                  <a:xfrm>
                    <a:off x="6649326" y="1752535"/>
                    <a:ext cx="1161028" cy="318732"/>
                  </a:xfrm>
                  <a:custGeom>
                    <a:avLst/>
                    <a:gdLst/>
                    <a:ahLst/>
                    <a:cxnLst/>
                    <a:rect l="0" t="0" r="0" b="0"/>
                    <a:pathLst>
                      <a:path w="3346703" h="681773">
                        <a:moveTo>
                          <a:pt x="0" y="194894"/>
                        </a:moveTo>
                        <a:lnTo>
                          <a:pt x="33807" y="222440"/>
                        </a:lnTo>
                        <a:lnTo>
                          <a:pt x="67614" y="257644"/>
                        </a:lnTo>
                        <a:lnTo>
                          <a:pt x="101409" y="245909"/>
                        </a:lnTo>
                        <a:lnTo>
                          <a:pt x="135216" y="216966"/>
                        </a:lnTo>
                        <a:lnTo>
                          <a:pt x="169024" y="205282"/>
                        </a:lnTo>
                        <a:lnTo>
                          <a:pt x="202831" y="187135"/>
                        </a:lnTo>
                        <a:lnTo>
                          <a:pt x="236639" y="158496"/>
                        </a:lnTo>
                        <a:lnTo>
                          <a:pt x="270446" y="171704"/>
                        </a:lnTo>
                        <a:lnTo>
                          <a:pt x="304241" y="158420"/>
                        </a:lnTo>
                        <a:lnTo>
                          <a:pt x="338048" y="235673"/>
                        </a:lnTo>
                        <a:lnTo>
                          <a:pt x="371856" y="148730"/>
                        </a:lnTo>
                        <a:lnTo>
                          <a:pt x="405663" y="126505"/>
                        </a:lnTo>
                        <a:lnTo>
                          <a:pt x="439470" y="197078"/>
                        </a:lnTo>
                        <a:lnTo>
                          <a:pt x="473265" y="93510"/>
                        </a:lnTo>
                        <a:lnTo>
                          <a:pt x="507072" y="108598"/>
                        </a:lnTo>
                        <a:lnTo>
                          <a:pt x="540880" y="51880"/>
                        </a:lnTo>
                        <a:lnTo>
                          <a:pt x="574687" y="93104"/>
                        </a:lnTo>
                        <a:lnTo>
                          <a:pt x="608495" y="129604"/>
                        </a:lnTo>
                        <a:lnTo>
                          <a:pt x="642302" y="109081"/>
                        </a:lnTo>
                        <a:lnTo>
                          <a:pt x="676097" y="59754"/>
                        </a:lnTo>
                        <a:lnTo>
                          <a:pt x="709904" y="119609"/>
                        </a:lnTo>
                        <a:lnTo>
                          <a:pt x="743712" y="90348"/>
                        </a:lnTo>
                        <a:lnTo>
                          <a:pt x="777519" y="79782"/>
                        </a:lnTo>
                        <a:lnTo>
                          <a:pt x="811326" y="73470"/>
                        </a:lnTo>
                        <a:lnTo>
                          <a:pt x="845134" y="78194"/>
                        </a:lnTo>
                        <a:lnTo>
                          <a:pt x="878928" y="61125"/>
                        </a:lnTo>
                        <a:lnTo>
                          <a:pt x="912736" y="0"/>
                        </a:lnTo>
                        <a:lnTo>
                          <a:pt x="946543" y="44247"/>
                        </a:lnTo>
                        <a:lnTo>
                          <a:pt x="980351" y="74880"/>
                        </a:lnTo>
                        <a:lnTo>
                          <a:pt x="1014158" y="107772"/>
                        </a:lnTo>
                        <a:lnTo>
                          <a:pt x="1047953" y="169190"/>
                        </a:lnTo>
                        <a:lnTo>
                          <a:pt x="1081760" y="201104"/>
                        </a:lnTo>
                        <a:lnTo>
                          <a:pt x="1115567" y="193091"/>
                        </a:lnTo>
                        <a:lnTo>
                          <a:pt x="1149375" y="263537"/>
                        </a:lnTo>
                        <a:lnTo>
                          <a:pt x="1183182" y="368591"/>
                        </a:lnTo>
                        <a:lnTo>
                          <a:pt x="1216990" y="485698"/>
                        </a:lnTo>
                        <a:lnTo>
                          <a:pt x="1250784" y="528396"/>
                        </a:lnTo>
                        <a:lnTo>
                          <a:pt x="1284592" y="573582"/>
                        </a:lnTo>
                        <a:lnTo>
                          <a:pt x="1318399" y="631316"/>
                        </a:lnTo>
                        <a:lnTo>
                          <a:pt x="1352207" y="665771"/>
                        </a:lnTo>
                        <a:lnTo>
                          <a:pt x="1386014" y="669277"/>
                        </a:lnTo>
                        <a:lnTo>
                          <a:pt x="1419809" y="674179"/>
                        </a:lnTo>
                        <a:lnTo>
                          <a:pt x="1453616" y="677849"/>
                        </a:lnTo>
                        <a:lnTo>
                          <a:pt x="1487424" y="681773"/>
                        </a:lnTo>
                        <a:lnTo>
                          <a:pt x="1521231" y="678395"/>
                        </a:lnTo>
                        <a:lnTo>
                          <a:pt x="1555038" y="656602"/>
                        </a:lnTo>
                        <a:lnTo>
                          <a:pt x="1588846" y="655891"/>
                        </a:lnTo>
                        <a:lnTo>
                          <a:pt x="1622640" y="656221"/>
                        </a:lnTo>
                        <a:lnTo>
                          <a:pt x="1656448" y="665200"/>
                        </a:lnTo>
                        <a:lnTo>
                          <a:pt x="1690255" y="670445"/>
                        </a:lnTo>
                        <a:lnTo>
                          <a:pt x="1724063" y="671232"/>
                        </a:lnTo>
                        <a:lnTo>
                          <a:pt x="1757870" y="671550"/>
                        </a:lnTo>
                        <a:lnTo>
                          <a:pt x="1791665" y="669150"/>
                        </a:lnTo>
                        <a:lnTo>
                          <a:pt x="1825472" y="678040"/>
                        </a:lnTo>
                        <a:lnTo>
                          <a:pt x="1859279" y="677849"/>
                        </a:lnTo>
                        <a:lnTo>
                          <a:pt x="1893087" y="670445"/>
                        </a:lnTo>
                        <a:lnTo>
                          <a:pt x="1926894" y="680491"/>
                        </a:lnTo>
                        <a:lnTo>
                          <a:pt x="1960702" y="678128"/>
                        </a:lnTo>
                        <a:lnTo>
                          <a:pt x="1994496" y="673861"/>
                        </a:lnTo>
                        <a:lnTo>
                          <a:pt x="2028304" y="657262"/>
                        </a:lnTo>
                        <a:lnTo>
                          <a:pt x="2062111" y="667499"/>
                        </a:lnTo>
                        <a:lnTo>
                          <a:pt x="2095919" y="649706"/>
                        </a:lnTo>
                        <a:lnTo>
                          <a:pt x="2129726" y="643966"/>
                        </a:lnTo>
                        <a:lnTo>
                          <a:pt x="2163521" y="603389"/>
                        </a:lnTo>
                        <a:lnTo>
                          <a:pt x="2197328" y="589775"/>
                        </a:lnTo>
                        <a:lnTo>
                          <a:pt x="2231135" y="547903"/>
                        </a:lnTo>
                        <a:lnTo>
                          <a:pt x="2264943" y="583971"/>
                        </a:lnTo>
                        <a:lnTo>
                          <a:pt x="2298750" y="524865"/>
                        </a:lnTo>
                        <a:lnTo>
                          <a:pt x="2332558" y="502335"/>
                        </a:lnTo>
                        <a:lnTo>
                          <a:pt x="2366352" y="449909"/>
                        </a:lnTo>
                        <a:lnTo>
                          <a:pt x="2400160" y="491769"/>
                        </a:lnTo>
                        <a:lnTo>
                          <a:pt x="2433967" y="465950"/>
                        </a:lnTo>
                        <a:lnTo>
                          <a:pt x="2467775" y="473519"/>
                        </a:lnTo>
                        <a:lnTo>
                          <a:pt x="2501582" y="451726"/>
                        </a:lnTo>
                        <a:lnTo>
                          <a:pt x="2535377" y="485177"/>
                        </a:lnTo>
                        <a:lnTo>
                          <a:pt x="2569184" y="430466"/>
                        </a:lnTo>
                        <a:lnTo>
                          <a:pt x="2602992" y="449808"/>
                        </a:lnTo>
                        <a:lnTo>
                          <a:pt x="2636799" y="480288"/>
                        </a:lnTo>
                        <a:lnTo>
                          <a:pt x="2670606" y="428840"/>
                        </a:lnTo>
                        <a:lnTo>
                          <a:pt x="2704414" y="457580"/>
                        </a:lnTo>
                        <a:lnTo>
                          <a:pt x="2738208" y="443890"/>
                        </a:lnTo>
                        <a:lnTo>
                          <a:pt x="2772016" y="443648"/>
                        </a:lnTo>
                        <a:lnTo>
                          <a:pt x="2805823" y="437730"/>
                        </a:lnTo>
                        <a:lnTo>
                          <a:pt x="2839631" y="441566"/>
                        </a:lnTo>
                        <a:lnTo>
                          <a:pt x="2873438" y="462800"/>
                        </a:lnTo>
                        <a:lnTo>
                          <a:pt x="2907233" y="480516"/>
                        </a:lnTo>
                        <a:lnTo>
                          <a:pt x="2941040" y="462127"/>
                        </a:lnTo>
                        <a:lnTo>
                          <a:pt x="2974848" y="447992"/>
                        </a:lnTo>
                        <a:lnTo>
                          <a:pt x="3008655" y="440359"/>
                        </a:lnTo>
                        <a:lnTo>
                          <a:pt x="3042462" y="429577"/>
                        </a:lnTo>
                        <a:lnTo>
                          <a:pt x="3076270" y="440854"/>
                        </a:lnTo>
                        <a:lnTo>
                          <a:pt x="3110064" y="443585"/>
                        </a:lnTo>
                        <a:lnTo>
                          <a:pt x="3143872" y="430186"/>
                        </a:lnTo>
                        <a:lnTo>
                          <a:pt x="3177679" y="438530"/>
                        </a:lnTo>
                        <a:lnTo>
                          <a:pt x="3211487" y="445985"/>
                        </a:lnTo>
                        <a:lnTo>
                          <a:pt x="3245294" y="450544"/>
                        </a:lnTo>
                        <a:lnTo>
                          <a:pt x="3279089" y="444309"/>
                        </a:lnTo>
                        <a:lnTo>
                          <a:pt x="3312896" y="479310"/>
                        </a:lnTo>
                        <a:lnTo>
                          <a:pt x="3346703" y="444487"/>
                        </a:lnTo>
                      </a:path>
                    </a:pathLst>
                  </a:custGeom>
                  <a:noFill/>
                  <a:ln w="12700" cap="sq" cmpd="sng">
                    <a:solidFill>
                      <a:srgbClr val="CC0099">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4" name="Freeform 232">
                    <a:extLst>
                      <a:ext uri="{FF2B5EF4-FFF2-40B4-BE49-F238E27FC236}">
                        <a16:creationId xmlns:a16="http://schemas.microsoft.com/office/drawing/2014/main" id="{FC63987C-EE3A-8124-6512-C135BDB1D3D8}"/>
                      </a:ext>
                    </a:extLst>
                  </p:cNvPr>
                  <p:cNvSpPr/>
                  <p:nvPr/>
                </p:nvSpPr>
                <p:spPr>
                  <a:xfrm>
                    <a:off x="6649326" y="1778181"/>
                    <a:ext cx="1161028" cy="290256"/>
                  </a:xfrm>
                  <a:custGeom>
                    <a:avLst/>
                    <a:gdLst/>
                    <a:ahLst/>
                    <a:cxnLst/>
                    <a:rect l="0" t="0" r="0" b="0"/>
                    <a:pathLst>
                      <a:path w="3346703" h="620864">
                        <a:moveTo>
                          <a:pt x="0" y="129311"/>
                        </a:moveTo>
                        <a:lnTo>
                          <a:pt x="33807" y="186638"/>
                        </a:lnTo>
                        <a:lnTo>
                          <a:pt x="67614" y="204228"/>
                        </a:lnTo>
                        <a:lnTo>
                          <a:pt x="101409" y="240664"/>
                        </a:lnTo>
                        <a:lnTo>
                          <a:pt x="135216" y="213956"/>
                        </a:lnTo>
                        <a:lnTo>
                          <a:pt x="169024" y="197903"/>
                        </a:lnTo>
                        <a:lnTo>
                          <a:pt x="202831" y="180072"/>
                        </a:lnTo>
                        <a:lnTo>
                          <a:pt x="236639" y="146100"/>
                        </a:lnTo>
                        <a:lnTo>
                          <a:pt x="270446" y="97587"/>
                        </a:lnTo>
                        <a:lnTo>
                          <a:pt x="304241" y="102006"/>
                        </a:lnTo>
                        <a:lnTo>
                          <a:pt x="338048" y="180593"/>
                        </a:lnTo>
                        <a:lnTo>
                          <a:pt x="371856" y="100444"/>
                        </a:lnTo>
                        <a:lnTo>
                          <a:pt x="405663" y="81890"/>
                        </a:lnTo>
                        <a:lnTo>
                          <a:pt x="439470" y="114186"/>
                        </a:lnTo>
                        <a:lnTo>
                          <a:pt x="473265" y="72479"/>
                        </a:lnTo>
                        <a:lnTo>
                          <a:pt x="507072" y="74028"/>
                        </a:lnTo>
                        <a:lnTo>
                          <a:pt x="540880" y="80035"/>
                        </a:lnTo>
                        <a:lnTo>
                          <a:pt x="574687" y="116434"/>
                        </a:lnTo>
                        <a:lnTo>
                          <a:pt x="608495" y="52045"/>
                        </a:lnTo>
                        <a:lnTo>
                          <a:pt x="642302" y="40894"/>
                        </a:lnTo>
                        <a:lnTo>
                          <a:pt x="676097" y="21463"/>
                        </a:lnTo>
                        <a:lnTo>
                          <a:pt x="709904" y="34341"/>
                        </a:lnTo>
                        <a:lnTo>
                          <a:pt x="743712" y="57836"/>
                        </a:lnTo>
                        <a:lnTo>
                          <a:pt x="777519" y="43866"/>
                        </a:lnTo>
                        <a:lnTo>
                          <a:pt x="811326" y="34836"/>
                        </a:lnTo>
                        <a:lnTo>
                          <a:pt x="845134" y="68682"/>
                        </a:lnTo>
                        <a:lnTo>
                          <a:pt x="878928" y="1003"/>
                        </a:lnTo>
                        <a:lnTo>
                          <a:pt x="912736" y="17209"/>
                        </a:lnTo>
                        <a:lnTo>
                          <a:pt x="946543" y="0"/>
                        </a:lnTo>
                        <a:lnTo>
                          <a:pt x="980351" y="36678"/>
                        </a:lnTo>
                        <a:lnTo>
                          <a:pt x="1014158" y="116497"/>
                        </a:lnTo>
                        <a:lnTo>
                          <a:pt x="1047953" y="91796"/>
                        </a:lnTo>
                        <a:lnTo>
                          <a:pt x="1081760" y="164413"/>
                        </a:lnTo>
                        <a:lnTo>
                          <a:pt x="1115567" y="181393"/>
                        </a:lnTo>
                        <a:lnTo>
                          <a:pt x="1149375" y="259092"/>
                        </a:lnTo>
                        <a:lnTo>
                          <a:pt x="1183182" y="348906"/>
                        </a:lnTo>
                        <a:lnTo>
                          <a:pt x="1216990" y="442721"/>
                        </a:lnTo>
                        <a:lnTo>
                          <a:pt x="1250784" y="488289"/>
                        </a:lnTo>
                        <a:lnTo>
                          <a:pt x="1284592" y="516673"/>
                        </a:lnTo>
                        <a:lnTo>
                          <a:pt x="1318399" y="568908"/>
                        </a:lnTo>
                        <a:lnTo>
                          <a:pt x="1352207" y="594410"/>
                        </a:lnTo>
                        <a:lnTo>
                          <a:pt x="1386014" y="605091"/>
                        </a:lnTo>
                        <a:lnTo>
                          <a:pt x="1419809" y="602347"/>
                        </a:lnTo>
                        <a:lnTo>
                          <a:pt x="1453616" y="617194"/>
                        </a:lnTo>
                        <a:lnTo>
                          <a:pt x="1487424" y="616025"/>
                        </a:lnTo>
                        <a:lnTo>
                          <a:pt x="1521231" y="613727"/>
                        </a:lnTo>
                        <a:lnTo>
                          <a:pt x="1555038" y="604392"/>
                        </a:lnTo>
                        <a:lnTo>
                          <a:pt x="1588846" y="593445"/>
                        </a:lnTo>
                        <a:lnTo>
                          <a:pt x="1622640" y="596137"/>
                        </a:lnTo>
                        <a:lnTo>
                          <a:pt x="1656448" y="607326"/>
                        </a:lnTo>
                        <a:lnTo>
                          <a:pt x="1690255" y="614616"/>
                        </a:lnTo>
                        <a:lnTo>
                          <a:pt x="1724063" y="610094"/>
                        </a:lnTo>
                        <a:lnTo>
                          <a:pt x="1757870" y="614971"/>
                        </a:lnTo>
                        <a:lnTo>
                          <a:pt x="1791665" y="612812"/>
                        </a:lnTo>
                        <a:lnTo>
                          <a:pt x="1825472" y="615974"/>
                        </a:lnTo>
                        <a:lnTo>
                          <a:pt x="1859279" y="620000"/>
                        </a:lnTo>
                        <a:lnTo>
                          <a:pt x="1893087" y="615543"/>
                        </a:lnTo>
                        <a:lnTo>
                          <a:pt x="1926894" y="620864"/>
                        </a:lnTo>
                        <a:lnTo>
                          <a:pt x="1960702" y="616749"/>
                        </a:lnTo>
                        <a:lnTo>
                          <a:pt x="1994496" y="613892"/>
                        </a:lnTo>
                        <a:lnTo>
                          <a:pt x="2028304" y="608774"/>
                        </a:lnTo>
                        <a:lnTo>
                          <a:pt x="2062111" y="577849"/>
                        </a:lnTo>
                        <a:lnTo>
                          <a:pt x="2095919" y="590270"/>
                        </a:lnTo>
                        <a:lnTo>
                          <a:pt x="2129726" y="570978"/>
                        </a:lnTo>
                        <a:lnTo>
                          <a:pt x="2163521" y="548131"/>
                        </a:lnTo>
                        <a:lnTo>
                          <a:pt x="2197328" y="524408"/>
                        </a:lnTo>
                        <a:lnTo>
                          <a:pt x="2231135" y="506259"/>
                        </a:lnTo>
                        <a:lnTo>
                          <a:pt x="2264943" y="464806"/>
                        </a:lnTo>
                        <a:lnTo>
                          <a:pt x="2298750" y="484402"/>
                        </a:lnTo>
                        <a:lnTo>
                          <a:pt x="2332558" y="455586"/>
                        </a:lnTo>
                        <a:lnTo>
                          <a:pt x="2366352" y="424954"/>
                        </a:lnTo>
                        <a:lnTo>
                          <a:pt x="2400160" y="439381"/>
                        </a:lnTo>
                        <a:lnTo>
                          <a:pt x="2433967" y="409142"/>
                        </a:lnTo>
                        <a:lnTo>
                          <a:pt x="2467775" y="425424"/>
                        </a:lnTo>
                        <a:lnTo>
                          <a:pt x="2501582" y="429958"/>
                        </a:lnTo>
                        <a:lnTo>
                          <a:pt x="2535377" y="419239"/>
                        </a:lnTo>
                        <a:lnTo>
                          <a:pt x="2569184" y="408469"/>
                        </a:lnTo>
                        <a:lnTo>
                          <a:pt x="2602992" y="398563"/>
                        </a:lnTo>
                        <a:lnTo>
                          <a:pt x="2636799" y="437578"/>
                        </a:lnTo>
                        <a:lnTo>
                          <a:pt x="2670606" y="381901"/>
                        </a:lnTo>
                        <a:lnTo>
                          <a:pt x="2704414" y="376833"/>
                        </a:lnTo>
                        <a:lnTo>
                          <a:pt x="2738208" y="386257"/>
                        </a:lnTo>
                        <a:lnTo>
                          <a:pt x="2772016" y="405523"/>
                        </a:lnTo>
                        <a:lnTo>
                          <a:pt x="2805823" y="420763"/>
                        </a:lnTo>
                        <a:lnTo>
                          <a:pt x="2839631" y="425309"/>
                        </a:lnTo>
                        <a:lnTo>
                          <a:pt x="2873438" y="417169"/>
                        </a:lnTo>
                        <a:lnTo>
                          <a:pt x="2907233" y="408101"/>
                        </a:lnTo>
                        <a:lnTo>
                          <a:pt x="2941040" y="417029"/>
                        </a:lnTo>
                        <a:lnTo>
                          <a:pt x="2974848" y="429196"/>
                        </a:lnTo>
                        <a:lnTo>
                          <a:pt x="3008655" y="366610"/>
                        </a:lnTo>
                        <a:lnTo>
                          <a:pt x="3042462" y="347509"/>
                        </a:lnTo>
                        <a:lnTo>
                          <a:pt x="3076270" y="411441"/>
                        </a:lnTo>
                        <a:lnTo>
                          <a:pt x="3110064" y="392683"/>
                        </a:lnTo>
                        <a:lnTo>
                          <a:pt x="3143872" y="378954"/>
                        </a:lnTo>
                        <a:lnTo>
                          <a:pt x="3177679" y="402488"/>
                        </a:lnTo>
                        <a:lnTo>
                          <a:pt x="3211487" y="358634"/>
                        </a:lnTo>
                        <a:lnTo>
                          <a:pt x="3245294" y="376706"/>
                        </a:lnTo>
                        <a:lnTo>
                          <a:pt x="3279089" y="334835"/>
                        </a:lnTo>
                        <a:lnTo>
                          <a:pt x="3312896" y="393737"/>
                        </a:lnTo>
                        <a:lnTo>
                          <a:pt x="3346703" y="379081"/>
                        </a:lnTo>
                      </a:path>
                    </a:pathLst>
                  </a:custGeom>
                  <a:noFill/>
                  <a:ln w="12700" cap="sq" cmpd="sng">
                    <a:solidFill>
                      <a:srgbClr val="336600">
                        <a:alpha val="89999"/>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5" name="Freeform 235">
                    <a:extLst>
                      <a:ext uri="{FF2B5EF4-FFF2-40B4-BE49-F238E27FC236}">
                        <a16:creationId xmlns:a16="http://schemas.microsoft.com/office/drawing/2014/main" id="{D4774A72-7BE3-0899-EB40-27BA0FB3A1B2}"/>
                      </a:ext>
                    </a:extLst>
                  </p:cNvPr>
                  <p:cNvSpPr/>
                  <p:nvPr/>
                </p:nvSpPr>
                <p:spPr>
                  <a:xfrm>
                    <a:off x="6649326" y="1283270"/>
                    <a:ext cx="0" cy="852983"/>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itchFamily="34" charset="0"/>
                    </a:endParaRPr>
                  </a:p>
                </p:txBody>
              </p:sp>
              <p:sp>
                <p:nvSpPr>
                  <p:cNvPr id="296" name="Freeform 236">
                    <a:extLst>
                      <a:ext uri="{FF2B5EF4-FFF2-40B4-BE49-F238E27FC236}">
                        <a16:creationId xmlns:a16="http://schemas.microsoft.com/office/drawing/2014/main" id="{A4F9978A-B04E-563C-E816-38B36A84C400}"/>
                      </a:ext>
                    </a:extLst>
                  </p:cNvPr>
                  <p:cNvSpPr/>
                  <p:nvPr/>
                </p:nvSpPr>
                <p:spPr>
                  <a:xfrm>
                    <a:off x="7816218" y="1283270"/>
                    <a:ext cx="0" cy="852983"/>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97" name="Freeform 237">
                    <a:extLst>
                      <a:ext uri="{FF2B5EF4-FFF2-40B4-BE49-F238E27FC236}">
                        <a16:creationId xmlns:a16="http://schemas.microsoft.com/office/drawing/2014/main" id="{A766AB03-62AA-44DE-849B-54C6B0E9C103}"/>
                      </a:ext>
                    </a:extLst>
                  </p:cNvPr>
                  <p:cNvSpPr/>
                  <p:nvPr/>
                </p:nvSpPr>
                <p:spPr>
                  <a:xfrm>
                    <a:off x="6649326" y="2136252"/>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latin typeface="Arial" pitchFamily="34" charset="0"/>
                      <a:cs typeface="Arial" panose="020B0604020202020204" pitchFamily="34" charset="0"/>
                    </a:endParaRPr>
                  </a:p>
                </p:txBody>
              </p:sp>
              <p:sp>
                <p:nvSpPr>
                  <p:cNvPr id="298" name="Freeform 238">
                    <a:extLst>
                      <a:ext uri="{FF2B5EF4-FFF2-40B4-BE49-F238E27FC236}">
                        <a16:creationId xmlns:a16="http://schemas.microsoft.com/office/drawing/2014/main" id="{121803DD-D257-F498-66E3-B159942AC5C9}"/>
                      </a:ext>
                    </a:extLst>
                  </p:cNvPr>
                  <p:cNvSpPr/>
                  <p:nvPr/>
                </p:nvSpPr>
                <p:spPr>
                  <a:xfrm>
                    <a:off x="6649326" y="1283268"/>
                    <a:ext cx="1166892" cy="0"/>
                  </a:xfrm>
                  <a:custGeom>
                    <a:avLst/>
                    <a:gdLst/>
                    <a:ahLst/>
                    <a:cxnLst/>
                    <a:rect l="0" t="0" r="0" b="0"/>
                    <a:pathLst>
                      <a:path w="3363607">
                        <a:moveTo>
                          <a:pt x="0" y="0"/>
                        </a:moveTo>
                        <a:lnTo>
                          <a:pt x="336360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grpSp>
            <p:grpSp>
              <p:nvGrpSpPr>
                <p:cNvPr id="215" name="Group 186">
                  <a:extLst>
                    <a:ext uri="{FF2B5EF4-FFF2-40B4-BE49-F238E27FC236}">
                      <a16:creationId xmlns:a16="http://schemas.microsoft.com/office/drawing/2014/main" id="{ECD8CFF3-59E2-2EF1-56C5-45B10A3FBE81}"/>
                    </a:ext>
                  </a:extLst>
                </p:cNvPr>
                <p:cNvGrpSpPr/>
                <p:nvPr/>
              </p:nvGrpSpPr>
              <p:grpSpPr>
                <a:xfrm>
                  <a:off x="2515562" y="2122310"/>
                  <a:ext cx="160300" cy="884538"/>
                  <a:chOff x="6431716" y="1280154"/>
                  <a:chExt cx="160300" cy="884539"/>
                </a:xfrm>
              </p:grpSpPr>
              <p:sp>
                <p:nvSpPr>
                  <p:cNvPr id="272" name="Rectangle 291">
                    <a:extLst>
                      <a:ext uri="{FF2B5EF4-FFF2-40B4-BE49-F238E27FC236}">
                        <a16:creationId xmlns:a16="http://schemas.microsoft.com/office/drawing/2014/main" id="{D6BFA34B-C46A-063E-CCF2-5B760DEF6675}"/>
                      </a:ext>
                    </a:extLst>
                  </p:cNvPr>
                  <p:cNvSpPr/>
                  <p:nvPr/>
                </p:nvSpPr>
                <p:spPr>
                  <a:xfrm>
                    <a:off x="6523340" y="2026195"/>
                    <a:ext cx="6412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p>
                </p:txBody>
              </p:sp>
              <p:sp>
                <p:nvSpPr>
                  <p:cNvPr id="273" name="Rectangle 289">
                    <a:extLst>
                      <a:ext uri="{FF2B5EF4-FFF2-40B4-BE49-F238E27FC236}">
                        <a16:creationId xmlns:a16="http://schemas.microsoft.com/office/drawing/2014/main" id="{DEFB63A2-961E-A9BB-B5A7-6EFAD443F321}"/>
                      </a:ext>
                    </a:extLst>
                  </p:cNvPr>
                  <p:cNvSpPr/>
                  <p:nvPr/>
                </p:nvSpPr>
                <p:spPr>
                  <a:xfrm>
                    <a:off x="6431716" y="1280154"/>
                    <a:ext cx="16030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0.6</a:t>
                    </a:r>
                  </a:p>
                </p:txBody>
              </p:sp>
            </p:grpSp>
            <p:grpSp>
              <p:nvGrpSpPr>
                <p:cNvPr id="216" name="组合 513">
                  <a:extLst>
                    <a:ext uri="{FF2B5EF4-FFF2-40B4-BE49-F238E27FC236}">
                      <a16:creationId xmlns:a16="http://schemas.microsoft.com/office/drawing/2014/main" id="{E747A2C8-1162-C373-A6E7-5FC15615EE30}"/>
                    </a:ext>
                  </a:extLst>
                </p:cNvPr>
                <p:cNvGrpSpPr/>
                <p:nvPr/>
              </p:nvGrpSpPr>
              <p:grpSpPr>
                <a:xfrm>
                  <a:off x="2575058" y="2979498"/>
                  <a:ext cx="1531562" cy="240044"/>
                  <a:chOff x="2162591" y="2737556"/>
                  <a:chExt cx="1838424" cy="301578"/>
                </a:xfrm>
              </p:grpSpPr>
              <p:sp>
                <p:nvSpPr>
                  <p:cNvPr id="268" name="文本框 514">
                    <a:extLst>
                      <a:ext uri="{FF2B5EF4-FFF2-40B4-BE49-F238E27FC236}">
                        <a16:creationId xmlns:a16="http://schemas.microsoft.com/office/drawing/2014/main" id="{E5A79CD4-20B8-8D87-DB01-0203518EB969}"/>
                      </a:ext>
                    </a:extLst>
                  </p:cNvPr>
                  <p:cNvSpPr txBox="1"/>
                  <p:nvPr/>
                </p:nvSpPr>
                <p:spPr>
                  <a:xfrm>
                    <a:off x="216259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sp>
                <p:nvSpPr>
                  <p:cNvPr id="269" name="文本框 515">
                    <a:extLst>
                      <a:ext uri="{FF2B5EF4-FFF2-40B4-BE49-F238E27FC236}">
                        <a16:creationId xmlns:a16="http://schemas.microsoft.com/office/drawing/2014/main" id="{9C9A2469-1F01-7C67-D16E-DC5CA66EABCC}"/>
                      </a:ext>
                    </a:extLst>
                  </p:cNvPr>
                  <p:cNvSpPr txBox="1"/>
                  <p:nvPr/>
                </p:nvSpPr>
                <p:spPr>
                  <a:xfrm>
                    <a:off x="2647308"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TSS</a:t>
                    </a:r>
                    <a:endParaRPr lang="zh-CN" altLang="en-US" sz="900" dirty="0">
                      <a:latin typeface="Arial" panose="020B0604020202020204" pitchFamily="34" charset="0"/>
                      <a:cs typeface="Arial" panose="020B0604020202020204" pitchFamily="34" charset="0"/>
                    </a:endParaRPr>
                  </a:p>
                </p:txBody>
              </p:sp>
              <p:sp>
                <p:nvSpPr>
                  <p:cNvPr id="270" name="文本框 516">
                    <a:extLst>
                      <a:ext uri="{FF2B5EF4-FFF2-40B4-BE49-F238E27FC236}">
                        <a16:creationId xmlns:a16="http://schemas.microsoft.com/office/drawing/2014/main" id="{B2112C9B-ADB5-E20C-02CD-A1E283971289}"/>
                      </a:ext>
                    </a:extLst>
                  </p:cNvPr>
                  <p:cNvSpPr txBox="1"/>
                  <p:nvPr/>
                </p:nvSpPr>
                <p:spPr>
                  <a:xfrm>
                    <a:off x="2976309"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TES</a:t>
                    </a:r>
                    <a:endParaRPr lang="zh-CN" altLang="en-US" sz="900" dirty="0">
                      <a:latin typeface="Arial" panose="020B0604020202020204" pitchFamily="34" charset="0"/>
                      <a:cs typeface="Arial" panose="020B0604020202020204" pitchFamily="34" charset="0"/>
                    </a:endParaRPr>
                  </a:p>
                </p:txBody>
              </p:sp>
              <p:sp>
                <p:nvSpPr>
                  <p:cNvPr id="271" name="文本框 517">
                    <a:extLst>
                      <a:ext uri="{FF2B5EF4-FFF2-40B4-BE49-F238E27FC236}">
                        <a16:creationId xmlns:a16="http://schemas.microsoft.com/office/drawing/2014/main" id="{755572DA-5B63-EF67-0358-FF620589BAEC}"/>
                      </a:ext>
                    </a:extLst>
                  </p:cNvPr>
                  <p:cNvSpPr txBox="1"/>
                  <p:nvPr/>
                </p:nvSpPr>
                <p:spPr>
                  <a:xfrm>
                    <a:off x="3511172" y="2737556"/>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grpSp>
            <p:sp>
              <p:nvSpPr>
                <p:cNvPr id="217" name="文本框 224">
                  <a:extLst>
                    <a:ext uri="{FF2B5EF4-FFF2-40B4-BE49-F238E27FC236}">
                      <a16:creationId xmlns:a16="http://schemas.microsoft.com/office/drawing/2014/main" id="{01BDB992-62A4-6734-B3C1-6871F30B2745}"/>
                    </a:ext>
                  </a:extLst>
                </p:cNvPr>
                <p:cNvSpPr txBox="1"/>
                <p:nvPr/>
              </p:nvSpPr>
              <p:spPr>
                <a:xfrm>
                  <a:off x="5318409" y="2428806"/>
                  <a:ext cx="539798" cy="246222"/>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SY63</a:t>
                  </a:r>
                  <a:endParaRPr lang="zh-CN" altLang="en-US" sz="1000" dirty="0">
                    <a:latin typeface="Arial" panose="020B0604020202020204" pitchFamily="34" charset="0"/>
                    <a:cs typeface="Arial" panose="020B0604020202020204" pitchFamily="34" charset="0"/>
                  </a:endParaRPr>
                </a:p>
              </p:txBody>
            </p:sp>
            <p:grpSp>
              <p:nvGrpSpPr>
                <p:cNvPr id="218" name="Group 217"/>
                <p:cNvGrpSpPr/>
                <p:nvPr/>
              </p:nvGrpSpPr>
              <p:grpSpPr>
                <a:xfrm>
                  <a:off x="1051547" y="1207455"/>
                  <a:ext cx="160300" cy="879656"/>
                  <a:chOff x="1051547" y="1207455"/>
                  <a:chExt cx="160300" cy="879656"/>
                </a:xfrm>
              </p:grpSpPr>
              <p:sp>
                <p:nvSpPr>
                  <p:cNvPr id="264" name="Rectangle 267">
                    <a:extLst>
                      <a:ext uri="{FF2B5EF4-FFF2-40B4-BE49-F238E27FC236}">
                        <a16:creationId xmlns:a16="http://schemas.microsoft.com/office/drawing/2014/main" id="{C43FAFC1-50C5-95BB-7F57-9A8D8003BB1B}"/>
                      </a:ext>
                    </a:extLst>
                  </p:cNvPr>
                  <p:cNvSpPr/>
                  <p:nvPr/>
                </p:nvSpPr>
                <p:spPr>
                  <a:xfrm>
                    <a:off x="1129619" y="1948613"/>
                    <a:ext cx="6412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p>
                </p:txBody>
              </p:sp>
              <p:sp>
                <p:nvSpPr>
                  <p:cNvPr id="265" name="Rectangle 272">
                    <a:extLst>
                      <a:ext uri="{FF2B5EF4-FFF2-40B4-BE49-F238E27FC236}">
                        <a16:creationId xmlns:a16="http://schemas.microsoft.com/office/drawing/2014/main" id="{BED55D94-181D-5257-923A-0032D6C27E60}"/>
                      </a:ext>
                    </a:extLst>
                  </p:cNvPr>
                  <p:cNvSpPr/>
                  <p:nvPr/>
                </p:nvSpPr>
                <p:spPr>
                  <a:xfrm>
                    <a:off x="1051547" y="1207455"/>
                    <a:ext cx="16030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0.6</a:t>
                    </a:r>
                  </a:p>
                </p:txBody>
              </p:sp>
              <p:sp>
                <p:nvSpPr>
                  <p:cNvPr id="266" name="Rectangle 272">
                    <a:extLst>
                      <a:ext uri="{FF2B5EF4-FFF2-40B4-BE49-F238E27FC236}">
                        <a16:creationId xmlns:a16="http://schemas.microsoft.com/office/drawing/2014/main" id="{BED55D94-181D-5257-923A-0032D6C27E60}"/>
                      </a:ext>
                    </a:extLst>
                  </p:cNvPr>
                  <p:cNvSpPr/>
                  <p:nvPr/>
                </p:nvSpPr>
                <p:spPr>
                  <a:xfrm>
                    <a:off x="1051547" y="1448427"/>
                    <a:ext cx="16030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r>
                      <a:rPr lang="en-US" altLang="zh-CN" sz="900" dirty="0">
                        <a:latin typeface="Arial" pitchFamily="34" charset="0"/>
                        <a:cs typeface="Arial" panose="020B0604020202020204" pitchFamily="34" charset="0"/>
                      </a:rPr>
                      <a:t>4</a:t>
                    </a:r>
                    <a:endParaRPr lang="en-US" sz="900" dirty="0">
                      <a:latin typeface="Arial" pitchFamily="34" charset="0"/>
                      <a:cs typeface="Arial" panose="020B0604020202020204" pitchFamily="34" charset="0"/>
                    </a:endParaRPr>
                  </a:p>
                </p:txBody>
              </p:sp>
              <p:sp>
                <p:nvSpPr>
                  <p:cNvPr id="267" name="Rectangle 272">
                    <a:extLst>
                      <a:ext uri="{FF2B5EF4-FFF2-40B4-BE49-F238E27FC236}">
                        <a16:creationId xmlns:a16="http://schemas.microsoft.com/office/drawing/2014/main" id="{BED55D94-181D-5257-923A-0032D6C27E60}"/>
                      </a:ext>
                    </a:extLst>
                  </p:cNvPr>
                  <p:cNvSpPr/>
                  <p:nvPr/>
                </p:nvSpPr>
                <p:spPr>
                  <a:xfrm>
                    <a:off x="1051547" y="1708444"/>
                    <a:ext cx="16030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r>
                      <a:rPr lang="en-US" altLang="zh-CN" sz="900" dirty="0">
                        <a:latin typeface="Arial" pitchFamily="34" charset="0"/>
                        <a:cs typeface="Arial" panose="020B0604020202020204" pitchFamily="34" charset="0"/>
                      </a:rPr>
                      <a:t>2</a:t>
                    </a:r>
                    <a:endParaRPr lang="en-US" sz="900" dirty="0">
                      <a:latin typeface="Arial" pitchFamily="34" charset="0"/>
                      <a:cs typeface="Arial" panose="020B0604020202020204" pitchFamily="34" charset="0"/>
                    </a:endParaRPr>
                  </a:p>
                </p:txBody>
              </p:sp>
            </p:grpSp>
            <p:grpSp>
              <p:nvGrpSpPr>
                <p:cNvPr id="219" name="Group 218"/>
                <p:cNvGrpSpPr/>
                <p:nvPr/>
              </p:nvGrpSpPr>
              <p:grpSpPr>
                <a:xfrm>
                  <a:off x="2514933" y="1219534"/>
                  <a:ext cx="163310" cy="852288"/>
                  <a:chOff x="2514933" y="1219534"/>
                  <a:chExt cx="163310" cy="852288"/>
                </a:xfrm>
              </p:grpSpPr>
              <p:sp>
                <p:nvSpPr>
                  <p:cNvPr id="261" name="Rectangle 274">
                    <a:extLst>
                      <a:ext uri="{FF2B5EF4-FFF2-40B4-BE49-F238E27FC236}">
                        <a16:creationId xmlns:a16="http://schemas.microsoft.com/office/drawing/2014/main" id="{095BF710-26FF-6910-B55B-B8DD9CDEC3EE}"/>
                      </a:ext>
                    </a:extLst>
                  </p:cNvPr>
                  <p:cNvSpPr/>
                  <p:nvPr/>
                </p:nvSpPr>
                <p:spPr>
                  <a:xfrm>
                    <a:off x="2607740" y="1933324"/>
                    <a:ext cx="6412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p>
                </p:txBody>
              </p:sp>
              <p:sp>
                <p:nvSpPr>
                  <p:cNvPr id="262" name="Rectangle 278">
                    <a:extLst>
                      <a:ext uri="{FF2B5EF4-FFF2-40B4-BE49-F238E27FC236}">
                        <a16:creationId xmlns:a16="http://schemas.microsoft.com/office/drawing/2014/main" id="{B9E4839D-5D6D-D5ED-7C6F-1C6C3DAE0818}"/>
                      </a:ext>
                    </a:extLst>
                  </p:cNvPr>
                  <p:cNvSpPr/>
                  <p:nvPr/>
                </p:nvSpPr>
                <p:spPr>
                  <a:xfrm>
                    <a:off x="2514933" y="1219534"/>
                    <a:ext cx="16030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0.4</a:t>
                    </a:r>
                  </a:p>
                </p:txBody>
              </p:sp>
              <p:sp>
                <p:nvSpPr>
                  <p:cNvPr id="263" name="Rectangle 278">
                    <a:extLst>
                      <a:ext uri="{FF2B5EF4-FFF2-40B4-BE49-F238E27FC236}">
                        <a16:creationId xmlns:a16="http://schemas.microsoft.com/office/drawing/2014/main" id="{B9E4839D-5D6D-D5ED-7C6F-1C6C3DAE0818}"/>
                      </a:ext>
                    </a:extLst>
                  </p:cNvPr>
                  <p:cNvSpPr/>
                  <p:nvPr/>
                </p:nvSpPr>
                <p:spPr>
                  <a:xfrm>
                    <a:off x="2517943" y="1578564"/>
                    <a:ext cx="16030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r>
                      <a:rPr lang="en-US" altLang="zh-CN" sz="900" dirty="0">
                        <a:latin typeface="Arial" pitchFamily="34" charset="0"/>
                        <a:cs typeface="Arial" panose="020B0604020202020204" pitchFamily="34" charset="0"/>
                      </a:rPr>
                      <a:t>2</a:t>
                    </a:r>
                    <a:endParaRPr lang="en-US" sz="900" dirty="0">
                      <a:latin typeface="Arial" pitchFamily="34" charset="0"/>
                      <a:cs typeface="Arial" panose="020B0604020202020204" pitchFamily="34" charset="0"/>
                    </a:endParaRPr>
                  </a:p>
                </p:txBody>
              </p:sp>
            </p:grpSp>
            <p:grpSp>
              <p:nvGrpSpPr>
                <p:cNvPr id="220" name="Group 219"/>
                <p:cNvGrpSpPr/>
                <p:nvPr/>
              </p:nvGrpSpPr>
              <p:grpSpPr>
                <a:xfrm>
                  <a:off x="3963097" y="2068005"/>
                  <a:ext cx="218521" cy="958468"/>
                  <a:chOff x="3963097" y="2054424"/>
                  <a:chExt cx="218521" cy="958468"/>
                </a:xfrm>
              </p:grpSpPr>
              <p:sp>
                <p:nvSpPr>
                  <p:cNvPr id="259" name="Rectangle 299">
                    <a:extLst>
                      <a:ext uri="{FF2B5EF4-FFF2-40B4-BE49-F238E27FC236}">
                        <a16:creationId xmlns:a16="http://schemas.microsoft.com/office/drawing/2014/main" id="{116BB309-0076-56A0-ABC3-7BF19041A047}"/>
                      </a:ext>
                    </a:extLst>
                  </p:cNvPr>
                  <p:cNvSpPr/>
                  <p:nvPr/>
                </p:nvSpPr>
                <p:spPr>
                  <a:xfrm>
                    <a:off x="4099603" y="2874394"/>
                    <a:ext cx="61684" cy="138498"/>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a:t>
                    </a:r>
                    <a:endParaRPr lang="en-US" sz="900" spc="-9" dirty="0">
                      <a:latin typeface="Arial" panose="020B0604020202020204" pitchFamily="34" charset="0"/>
                      <a:cs typeface="Arial" panose="020B0604020202020204" pitchFamily="34" charset="0"/>
                    </a:endParaRPr>
                  </a:p>
                </p:txBody>
              </p:sp>
              <p:sp>
                <p:nvSpPr>
                  <p:cNvPr id="260" name="Rectangle 303">
                    <a:extLst>
                      <a:ext uri="{FF2B5EF4-FFF2-40B4-BE49-F238E27FC236}">
                        <a16:creationId xmlns:a16="http://schemas.microsoft.com/office/drawing/2014/main" id="{B12CA9FD-AF73-04FA-F724-0DB15D901695}"/>
                      </a:ext>
                    </a:extLst>
                  </p:cNvPr>
                  <p:cNvSpPr/>
                  <p:nvPr/>
                </p:nvSpPr>
                <p:spPr>
                  <a:xfrm>
                    <a:off x="3963097" y="2054424"/>
                    <a:ext cx="218521" cy="138499"/>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a:t>
                    </a:r>
                    <a:r>
                      <a:rPr lang="en-US" sz="900" spc="-9" dirty="0">
                        <a:latin typeface="Arial" panose="020B0604020202020204" pitchFamily="34" charset="0"/>
                        <a:cs typeface="Arial" panose="020B0604020202020204" pitchFamily="34" charset="0"/>
                      </a:rPr>
                      <a:t>.15</a:t>
                    </a:r>
                  </a:p>
                </p:txBody>
              </p:sp>
            </p:grpSp>
            <p:grpSp>
              <p:nvGrpSpPr>
                <p:cNvPr id="221" name="组合 478">
                  <a:extLst>
                    <a:ext uri="{FF2B5EF4-FFF2-40B4-BE49-F238E27FC236}">
                      <a16:creationId xmlns:a16="http://schemas.microsoft.com/office/drawing/2014/main" id="{795A31E5-4DB6-7370-D5B6-D2B23A9EB6AE}"/>
                    </a:ext>
                  </a:extLst>
                </p:cNvPr>
                <p:cNvGrpSpPr/>
                <p:nvPr/>
              </p:nvGrpSpPr>
              <p:grpSpPr>
                <a:xfrm>
                  <a:off x="4066300" y="2971800"/>
                  <a:ext cx="1531562" cy="240044"/>
                  <a:chOff x="2162591" y="2737556"/>
                  <a:chExt cx="1838424" cy="301578"/>
                </a:xfrm>
              </p:grpSpPr>
              <p:sp>
                <p:nvSpPr>
                  <p:cNvPr id="255" name="文本框 479">
                    <a:extLst>
                      <a:ext uri="{FF2B5EF4-FFF2-40B4-BE49-F238E27FC236}">
                        <a16:creationId xmlns:a16="http://schemas.microsoft.com/office/drawing/2014/main" id="{0BEA51F8-ED93-CA56-DD59-1707C5003B35}"/>
                      </a:ext>
                    </a:extLst>
                  </p:cNvPr>
                  <p:cNvSpPr txBox="1"/>
                  <p:nvPr/>
                </p:nvSpPr>
                <p:spPr>
                  <a:xfrm>
                    <a:off x="216259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sp>
                <p:nvSpPr>
                  <p:cNvPr id="256" name="文本框 480">
                    <a:extLst>
                      <a:ext uri="{FF2B5EF4-FFF2-40B4-BE49-F238E27FC236}">
                        <a16:creationId xmlns:a16="http://schemas.microsoft.com/office/drawing/2014/main" id="{2C176B52-8810-2C1C-634A-8B2154E038FF}"/>
                      </a:ext>
                    </a:extLst>
                  </p:cNvPr>
                  <p:cNvSpPr txBox="1"/>
                  <p:nvPr/>
                </p:nvSpPr>
                <p:spPr>
                  <a:xfrm>
                    <a:off x="2639117"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TSS</a:t>
                    </a:r>
                    <a:endParaRPr lang="zh-CN" altLang="en-US" sz="900" dirty="0">
                      <a:latin typeface="Arial" panose="020B0604020202020204" pitchFamily="34" charset="0"/>
                      <a:cs typeface="Arial" panose="020B0604020202020204" pitchFamily="34" charset="0"/>
                    </a:endParaRPr>
                  </a:p>
                </p:txBody>
              </p:sp>
              <p:sp>
                <p:nvSpPr>
                  <p:cNvPr id="257" name="文本框 481">
                    <a:extLst>
                      <a:ext uri="{FF2B5EF4-FFF2-40B4-BE49-F238E27FC236}">
                        <a16:creationId xmlns:a16="http://schemas.microsoft.com/office/drawing/2014/main" id="{C1AD3B98-363D-92CE-DC2A-72F5DA50EB13}"/>
                      </a:ext>
                    </a:extLst>
                  </p:cNvPr>
                  <p:cNvSpPr txBox="1"/>
                  <p:nvPr/>
                </p:nvSpPr>
                <p:spPr>
                  <a:xfrm>
                    <a:off x="2959927"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TES</a:t>
                    </a:r>
                    <a:endParaRPr lang="zh-CN" altLang="en-US" sz="900" dirty="0">
                      <a:latin typeface="Arial" panose="020B0604020202020204" pitchFamily="34" charset="0"/>
                      <a:cs typeface="Arial" panose="020B0604020202020204" pitchFamily="34" charset="0"/>
                    </a:endParaRPr>
                  </a:p>
                </p:txBody>
              </p:sp>
              <p:sp>
                <p:nvSpPr>
                  <p:cNvPr id="258" name="文本框 482">
                    <a:extLst>
                      <a:ext uri="{FF2B5EF4-FFF2-40B4-BE49-F238E27FC236}">
                        <a16:creationId xmlns:a16="http://schemas.microsoft.com/office/drawing/2014/main" id="{EEBE0717-2331-D3C3-4955-50C176A6A3CC}"/>
                      </a:ext>
                    </a:extLst>
                  </p:cNvPr>
                  <p:cNvSpPr txBox="1"/>
                  <p:nvPr/>
                </p:nvSpPr>
                <p:spPr>
                  <a:xfrm>
                    <a:off x="3511172" y="2737556"/>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grpSp>
            <p:grpSp>
              <p:nvGrpSpPr>
                <p:cNvPr id="222" name="Group 221"/>
                <p:cNvGrpSpPr/>
                <p:nvPr/>
              </p:nvGrpSpPr>
              <p:grpSpPr>
                <a:xfrm>
                  <a:off x="4181618" y="2129073"/>
                  <a:ext cx="1164814" cy="885333"/>
                  <a:chOff x="4189592" y="2115492"/>
                  <a:chExt cx="1142808" cy="891184"/>
                </a:xfrm>
              </p:grpSpPr>
              <p:sp>
                <p:nvSpPr>
                  <p:cNvPr id="237" name="Freeform 247">
                    <a:extLst>
                      <a:ext uri="{FF2B5EF4-FFF2-40B4-BE49-F238E27FC236}">
                        <a16:creationId xmlns:a16="http://schemas.microsoft.com/office/drawing/2014/main" id="{6859552B-45BE-0DDC-EF7A-063514E7ED97}"/>
                      </a:ext>
                    </a:extLst>
                  </p:cNvPr>
                  <p:cNvSpPr/>
                  <p:nvPr/>
                </p:nvSpPr>
                <p:spPr>
                  <a:xfrm>
                    <a:off x="4189592" y="2929512"/>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8" name="Freeform 249">
                    <a:extLst>
                      <a:ext uri="{FF2B5EF4-FFF2-40B4-BE49-F238E27FC236}">
                        <a16:creationId xmlns:a16="http://schemas.microsoft.com/office/drawing/2014/main" id="{D3E87F4D-370F-FB19-E550-49B9AFA60253}"/>
                      </a:ext>
                    </a:extLst>
                  </p:cNvPr>
                  <p:cNvSpPr/>
                  <p:nvPr/>
                </p:nvSpPr>
                <p:spPr>
                  <a:xfrm>
                    <a:off x="4189592" y="2741044"/>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39" name="Freeform 251">
                    <a:extLst>
                      <a:ext uri="{FF2B5EF4-FFF2-40B4-BE49-F238E27FC236}">
                        <a16:creationId xmlns:a16="http://schemas.microsoft.com/office/drawing/2014/main" id="{5123DAAC-3BB7-B762-6593-DA582650F016}"/>
                      </a:ext>
                    </a:extLst>
                  </p:cNvPr>
                  <p:cNvSpPr/>
                  <p:nvPr/>
                </p:nvSpPr>
                <p:spPr>
                  <a:xfrm>
                    <a:off x="4189592" y="2552581"/>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0" name="Freeform 253">
                    <a:extLst>
                      <a:ext uri="{FF2B5EF4-FFF2-40B4-BE49-F238E27FC236}">
                        <a16:creationId xmlns:a16="http://schemas.microsoft.com/office/drawing/2014/main" id="{14903933-B00A-4477-B730-97AC7B7778D4}"/>
                      </a:ext>
                    </a:extLst>
                  </p:cNvPr>
                  <p:cNvSpPr/>
                  <p:nvPr/>
                </p:nvSpPr>
                <p:spPr>
                  <a:xfrm>
                    <a:off x="4189592" y="2364114"/>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1" name="Freeform 255">
                    <a:extLst>
                      <a:ext uri="{FF2B5EF4-FFF2-40B4-BE49-F238E27FC236}">
                        <a16:creationId xmlns:a16="http://schemas.microsoft.com/office/drawing/2014/main" id="{65DD9609-32D0-7641-AC40-9D69428B28F5}"/>
                      </a:ext>
                    </a:extLst>
                  </p:cNvPr>
                  <p:cNvSpPr/>
                  <p:nvPr/>
                </p:nvSpPr>
                <p:spPr>
                  <a:xfrm>
                    <a:off x="4189592" y="2175651"/>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42" name="Freeform 100">
                    <a:extLst>
                      <a:ext uri="{FF2B5EF4-FFF2-40B4-BE49-F238E27FC236}">
                        <a16:creationId xmlns:a16="http://schemas.microsoft.com/office/drawing/2014/main" id="{101FB332-EE96-E42B-57D8-79E0378F3C63}"/>
                      </a:ext>
                    </a:extLst>
                  </p:cNvPr>
                  <p:cNvSpPr/>
                  <p:nvPr/>
                </p:nvSpPr>
                <p:spPr>
                  <a:xfrm>
                    <a:off x="4242103" y="2970676"/>
                    <a:ext cx="0" cy="36000"/>
                  </a:xfrm>
                  <a:custGeom>
                    <a:avLst/>
                    <a:gdLst/>
                    <a:ahLst/>
                    <a:cxnLst/>
                    <a:rect l="0" t="0" r="0" b="0"/>
                    <a:pathLst>
                      <a:path h="44450">
                        <a:moveTo>
                          <a:pt x="0" y="0"/>
                        </a:moveTo>
                        <a:lnTo>
                          <a:pt x="0" y="4445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3" name="Freeform 101">
                    <a:extLst>
                      <a:ext uri="{FF2B5EF4-FFF2-40B4-BE49-F238E27FC236}">
                        <a16:creationId xmlns:a16="http://schemas.microsoft.com/office/drawing/2014/main" id="{F5C3A7FA-87E6-F02F-9A78-6E834AE467AA}"/>
                      </a:ext>
                    </a:extLst>
                  </p:cNvPr>
                  <p:cNvSpPr/>
                  <p:nvPr/>
                </p:nvSpPr>
                <p:spPr>
                  <a:xfrm>
                    <a:off x="4671614" y="2970676"/>
                    <a:ext cx="0" cy="36000"/>
                  </a:xfrm>
                  <a:custGeom>
                    <a:avLst/>
                    <a:gdLst/>
                    <a:ahLst/>
                    <a:cxnLst/>
                    <a:rect l="0" t="0" r="0" b="0"/>
                    <a:pathLst>
                      <a:path h="44450">
                        <a:moveTo>
                          <a:pt x="0" y="0"/>
                        </a:moveTo>
                        <a:lnTo>
                          <a:pt x="0" y="4445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4" name="Freeform 102">
                    <a:extLst>
                      <a:ext uri="{FF2B5EF4-FFF2-40B4-BE49-F238E27FC236}">
                        <a16:creationId xmlns:a16="http://schemas.microsoft.com/office/drawing/2014/main" id="{44DDD5E4-7234-B324-6288-80324453D5D2}"/>
                      </a:ext>
                    </a:extLst>
                  </p:cNvPr>
                  <p:cNvSpPr/>
                  <p:nvPr/>
                </p:nvSpPr>
                <p:spPr>
                  <a:xfrm>
                    <a:off x="4891876" y="2970676"/>
                    <a:ext cx="0" cy="36000"/>
                  </a:xfrm>
                  <a:custGeom>
                    <a:avLst/>
                    <a:gdLst/>
                    <a:ahLst/>
                    <a:cxnLst/>
                    <a:rect l="0" t="0" r="0" b="0"/>
                    <a:pathLst>
                      <a:path h="44450">
                        <a:moveTo>
                          <a:pt x="0" y="0"/>
                        </a:moveTo>
                        <a:lnTo>
                          <a:pt x="0" y="4445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5" name="Freeform 103">
                    <a:extLst>
                      <a:ext uri="{FF2B5EF4-FFF2-40B4-BE49-F238E27FC236}">
                        <a16:creationId xmlns:a16="http://schemas.microsoft.com/office/drawing/2014/main" id="{AE1E12CF-AF28-8D0E-8B60-D18FBDF03C36}"/>
                      </a:ext>
                    </a:extLst>
                  </p:cNvPr>
                  <p:cNvSpPr/>
                  <p:nvPr/>
                </p:nvSpPr>
                <p:spPr>
                  <a:xfrm>
                    <a:off x="5332400" y="2970676"/>
                    <a:ext cx="0" cy="28800"/>
                  </a:xfrm>
                  <a:custGeom>
                    <a:avLst/>
                    <a:gdLst/>
                    <a:ahLst/>
                    <a:cxnLst/>
                    <a:rect l="0" t="0" r="0" b="0"/>
                    <a:pathLst>
                      <a:path h="44450">
                        <a:moveTo>
                          <a:pt x="0" y="0"/>
                        </a:moveTo>
                        <a:lnTo>
                          <a:pt x="0" y="4445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6" name="Freeform 104">
                    <a:extLst>
                      <a:ext uri="{FF2B5EF4-FFF2-40B4-BE49-F238E27FC236}">
                        <a16:creationId xmlns:a16="http://schemas.microsoft.com/office/drawing/2014/main" id="{0D1958D5-0347-32E6-393A-5EFF0717E194}"/>
                      </a:ext>
                    </a:extLst>
                  </p:cNvPr>
                  <p:cNvSpPr/>
                  <p:nvPr/>
                </p:nvSpPr>
                <p:spPr>
                  <a:xfrm>
                    <a:off x="4207811" y="2970676"/>
                    <a:ext cx="28800" cy="0"/>
                  </a:xfrm>
                  <a:custGeom>
                    <a:avLst/>
                    <a:gdLst/>
                    <a:ahLst/>
                    <a:cxnLst/>
                    <a:rect l="0" t="0" r="0" b="0"/>
                    <a:pathLst>
                      <a:path w="44450">
                        <a:moveTo>
                          <a:pt x="44450" y="0"/>
                        </a:moveTo>
                        <a:lnTo>
                          <a:pt x="0" y="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8" name="Freeform 110">
                    <a:extLst>
                      <a:ext uri="{FF2B5EF4-FFF2-40B4-BE49-F238E27FC236}">
                        <a16:creationId xmlns:a16="http://schemas.microsoft.com/office/drawing/2014/main" id="{BF94D9DB-894C-9309-0F87-A260F6C07E77}"/>
                      </a:ext>
                    </a:extLst>
                  </p:cNvPr>
                  <p:cNvSpPr/>
                  <p:nvPr/>
                </p:nvSpPr>
                <p:spPr>
                  <a:xfrm>
                    <a:off x="4221392" y="2115492"/>
                    <a:ext cx="15204" cy="0"/>
                  </a:xfrm>
                  <a:custGeom>
                    <a:avLst/>
                    <a:gdLst/>
                    <a:ahLst/>
                    <a:cxnLst/>
                    <a:rect l="0" t="0" r="0" b="0"/>
                    <a:pathLst>
                      <a:path w="44450">
                        <a:moveTo>
                          <a:pt x="44450" y="0"/>
                        </a:moveTo>
                        <a:lnTo>
                          <a:pt x="0" y="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sp>
                <p:nvSpPr>
                  <p:cNvPr id="249" name="Freeform 111">
                    <a:extLst>
                      <a:ext uri="{FF2B5EF4-FFF2-40B4-BE49-F238E27FC236}">
                        <a16:creationId xmlns:a16="http://schemas.microsoft.com/office/drawing/2014/main" id="{DDCCAFC2-50D9-0A57-2988-8F624234237D}"/>
                      </a:ext>
                    </a:extLst>
                  </p:cNvPr>
                  <p:cNvSpPr/>
                  <p:nvPr/>
                </p:nvSpPr>
                <p:spPr>
                  <a:xfrm>
                    <a:off x="4236596" y="2513884"/>
                    <a:ext cx="1090297" cy="375902"/>
                  </a:xfrm>
                  <a:custGeom>
                    <a:avLst/>
                    <a:gdLst/>
                    <a:ahLst/>
                    <a:cxnLst/>
                    <a:rect l="0" t="0" r="0" b="0"/>
                    <a:pathLst>
                      <a:path w="3187489" h="801993">
                        <a:moveTo>
                          <a:pt x="0" y="405942"/>
                        </a:moveTo>
                        <a:lnTo>
                          <a:pt x="32196" y="371741"/>
                        </a:lnTo>
                        <a:lnTo>
                          <a:pt x="64393" y="355686"/>
                        </a:lnTo>
                        <a:lnTo>
                          <a:pt x="96590" y="393195"/>
                        </a:lnTo>
                        <a:lnTo>
                          <a:pt x="128787" y="450628"/>
                        </a:lnTo>
                        <a:lnTo>
                          <a:pt x="160984" y="457261"/>
                        </a:lnTo>
                        <a:lnTo>
                          <a:pt x="193181" y="453404"/>
                        </a:lnTo>
                        <a:lnTo>
                          <a:pt x="225378" y="308599"/>
                        </a:lnTo>
                        <a:lnTo>
                          <a:pt x="257574" y="207655"/>
                        </a:lnTo>
                        <a:lnTo>
                          <a:pt x="289771" y="292013"/>
                        </a:lnTo>
                        <a:lnTo>
                          <a:pt x="321968" y="342445"/>
                        </a:lnTo>
                        <a:lnTo>
                          <a:pt x="354165" y="379566"/>
                        </a:lnTo>
                        <a:lnTo>
                          <a:pt x="386362" y="341054"/>
                        </a:lnTo>
                        <a:lnTo>
                          <a:pt x="418559" y="325447"/>
                        </a:lnTo>
                        <a:lnTo>
                          <a:pt x="450756" y="405676"/>
                        </a:lnTo>
                        <a:lnTo>
                          <a:pt x="482952" y="394489"/>
                        </a:lnTo>
                        <a:lnTo>
                          <a:pt x="515149" y="405945"/>
                        </a:lnTo>
                        <a:lnTo>
                          <a:pt x="547346" y="331928"/>
                        </a:lnTo>
                        <a:lnTo>
                          <a:pt x="579543" y="286189"/>
                        </a:lnTo>
                        <a:lnTo>
                          <a:pt x="611740" y="389082"/>
                        </a:lnTo>
                        <a:lnTo>
                          <a:pt x="643937" y="306231"/>
                        </a:lnTo>
                        <a:lnTo>
                          <a:pt x="676134" y="298675"/>
                        </a:lnTo>
                        <a:lnTo>
                          <a:pt x="708331" y="248438"/>
                        </a:lnTo>
                        <a:lnTo>
                          <a:pt x="740527" y="332187"/>
                        </a:lnTo>
                        <a:lnTo>
                          <a:pt x="772724" y="187441"/>
                        </a:lnTo>
                        <a:lnTo>
                          <a:pt x="804921" y="130230"/>
                        </a:lnTo>
                        <a:lnTo>
                          <a:pt x="837118" y="171425"/>
                        </a:lnTo>
                        <a:lnTo>
                          <a:pt x="869315" y="173049"/>
                        </a:lnTo>
                        <a:lnTo>
                          <a:pt x="901512" y="285084"/>
                        </a:lnTo>
                        <a:lnTo>
                          <a:pt x="933709" y="56756"/>
                        </a:lnTo>
                        <a:lnTo>
                          <a:pt x="965905" y="210729"/>
                        </a:lnTo>
                        <a:lnTo>
                          <a:pt x="998102" y="116035"/>
                        </a:lnTo>
                        <a:lnTo>
                          <a:pt x="1030299" y="99092"/>
                        </a:lnTo>
                        <a:lnTo>
                          <a:pt x="1062496" y="0"/>
                        </a:lnTo>
                        <a:lnTo>
                          <a:pt x="1094693" y="56792"/>
                        </a:lnTo>
                        <a:lnTo>
                          <a:pt x="1126890" y="154548"/>
                        </a:lnTo>
                        <a:lnTo>
                          <a:pt x="1159087" y="289757"/>
                        </a:lnTo>
                        <a:lnTo>
                          <a:pt x="1191283" y="300827"/>
                        </a:lnTo>
                        <a:lnTo>
                          <a:pt x="1223480" y="437930"/>
                        </a:lnTo>
                        <a:lnTo>
                          <a:pt x="1255677" y="616250"/>
                        </a:lnTo>
                        <a:lnTo>
                          <a:pt x="1287874" y="693543"/>
                        </a:lnTo>
                        <a:lnTo>
                          <a:pt x="1320071" y="741292"/>
                        </a:lnTo>
                        <a:lnTo>
                          <a:pt x="1352268" y="762294"/>
                        </a:lnTo>
                        <a:lnTo>
                          <a:pt x="1384465" y="771135"/>
                        </a:lnTo>
                        <a:lnTo>
                          <a:pt x="1416662" y="801993"/>
                        </a:lnTo>
                        <a:lnTo>
                          <a:pt x="1448858" y="794828"/>
                        </a:lnTo>
                        <a:lnTo>
                          <a:pt x="1481055" y="773633"/>
                        </a:lnTo>
                        <a:lnTo>
                          <a:pt x="1513252" y="761623"/>
                        </a:lnTo>
                        <a:lnTo>
                          <a:pt x="1545449" y="764792"/>
                        </a:lnTo>
                        <a:lnTo>
                          <a:pt x="1577646" y="792684"/>
                        </a:lnTo>
                        <a:lnTo>
                          <a:pt x="1609843" y="746253"/>
                        </a:lnTo>
                        <a:lnTo>
                          <a:pt x="1642040" y="794538"/>
                        </a:lnTo>
                        <a:lnTo>
                          <a:pt x="1674237" y="777429"/>
                        </a:lnTo>
                        <a:lnTo>
                          <a:pt x="1706433" y="765145"/>
                        </a:lnTo>
                        <a:lnTo>
                          <a:pt x="1738630" y="771065"/>
                        </a:lnTo>
                        <a:lnTo>
                          <a:pt x="1770827" y="787834"/>
                        </a:lnTo>
                        <a:lnTo>
                          <a:pt x="1803024" y="780767"/>
                        </a:lnTo>
                        <a:lnTo>
                          <a:pt x="1835221" y="752974"/>
                        </a:lnTo>
                        <a:lnTo>
                          <a:pt x="1867418" y="770011"/>
                        </a:lnTo>
                        <a:lnTo>
                          <a:pt x="1899614" y="744921"/>
                        </a:lnTo>
                        <a:lnTo>
                          <a:pt x="1931811" y="657844"/>
                        </a:lnTo>
                        <a:lnTo>
                          <a:pt x="1964008" y="629013"/>
                        </a:lnTo>
                        <a:lnTo>
                          <a:pt x="1996205" y="632189"/>
                        </a:lnTo>
                        <a:lnTo>
                          <a:pt x="2028402" y="684588"/>
                        </a:lnTo>
                        <a:lnTo>
                          <a:pt x="2060599" y="543240"/>
                        </a:lnTo>
                        <a:lnTo>
                          <a:pt x="2092796" y="607234"/>
                        </a:lnTo>
                        <a:lnTo>
                          <a:pt x="2124993" y="559465"/>
                        </a:lnTo>
                        <a:lnTo>
                          <a:pt x="2157189" y="507701"/>
                        </a:lnTo>
                        <a:lnTo>
                          <a:pt x="2189386" y="457666"/>
                        </a:lnTo>
                        <a:lnTo>
                          <a:pt x="2221583" y="434914"/>
                        </a:lnTo>
                        <a:lnTo>
                          <a:pt x="2253780" y="424549"/>
                        </a:lnTo>
                        <a:lnTo>
                          <a:pt x="2285977" y="495899"/>
                        </a:lnTo>
                        <a:lnTo>
                          <a:pt x="2318174" y="341449"/>
                        </a:lnTo>
                        <a:lnTo>
                          <a:pt x="2350371" y="447761"/>
                        </a:lnTo>
                        <a:lnTo>
                          <a:pt x="2382568" y="371848"/>
                        </a:lnTo>
                        <a:lnTo>
                          <a:pt x="2414764" y="425244"/>
                        </a:lnTo>
                        <a:lnTo>
                          <a:pt x="2446961" y="379757"/>
                        </a:lnTo>
                        <a:lnTo>
                          <a:pt x="2479158" y="461127"/>
                        </a:lnTo>
                        <a:lnTo>
                          <a:pt x="2511355" y="553431"/>
                        </a:lnTo>
                        <a:lnTo>
                          <a:pt x="2543552" y="544885"/>
                        </a:lnTo>
                        <a:lnTo>
                          <a:pt x="2575749" y="516551"/>
                        </a:lnTo>
                        <a:lnTo>
                          <a:pt x="2607945" y="496372"/>
                        </a:lnTo>
                        <a:lnTo>
                          <a:pt x="2640142" y="508563"/>
                        </a:lnTo>
                        <a:lnTo>
                          <a:pt x="2672339" y="573480"/>
                        </a:lnTo>
                        <a:lnTo>
                          <a:pt x="2704536" y="556512"/>
                        </a:lnTo>
                        <a:lnTo>
                          <a:pt x="2736733" y="496520"/>
                        </a:lnTo>
                        <a:lnTo>
                          <a:pt x="2768930" y="537916"/>
                        </a:lnTo>
                        <a:lnTo>
                          <a:pt x="2801127" y="522347"/>
                        </a:lnTo>
                        <a:lnTo>
                          <a:pt x="2833324" y="533215"/>
                        </a:lnTo>
                        <a:lnTo>
                          <a:pt x="2865521" y="484677"/>
                        </a:lnTo>
                        <a:lnTo>
                          <a:pt x="2897717" y="519414"/>
                        </a:lnTo>
                        <a:lnTo>
                          <a:pt x="2929914" y="521965"/>
                        </a:lnTo>
                        <a:lnTo>
                          <a:pt x="2962111" y="491089"/>
                        </a:lnTo>
                        <a:lnTo>
                          <a:pt x="2994308" y="507490"/>
                        </a:lnTo>
                        <a:lnTo>
                          <a:pt x="3026505" y="557645"/>
                        </a:lnTo>
                        <a:lnTo>
                          <a:pt x="3058701" y="503779"/>
                        </a:lnTo>
                        <a:lnTo>
                          <a:pt x="3090898" y="557775"/>
                        </a:lnTo>
                        <a:lnTo>
                          <a:pt x="3123095" y="609414"/>
                        </a:lnTo>
                        <a:lnTo>
                          <a:pt x="3155292" y="589945"/>
                        </a:lnTo>
                        <a:lnTo>
                          <a:pt x="3187489" y="599531"/>
                        </a:lnTo>
                      </a:path>
                    </a:pathLst>
                  </a:custGeom>
                  <a:noFill/>
                  <a:ln w="12700" cap="sq" cmpd="sng">
                    <a:solidFill>
                      <a:srgbClr val="CC0099"/>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50" name="Freeform 112">
                    <a:extLst>
                      <a:ext uri="{FF2B5EF4-FFF2-40B4-BE49-F238E27FC236}">
                        <a16:creationId xmlns:a16="http://schemas.microsoft.com/office/drawing/2014/main" id="{E3FA5AC1-FB7C-7003-1811-03715714466C}"/>
                      </a:ext>
                    </a:extLst>
                  </p:cNvPr>
                  <p:cNvSpPr/>
                  <p:nvPr/>
                </p:nvSpPr>
                <p:spPr>
                  <a:xfrm>
                    <a:off x="4236596" y="2381539"/>
                    <a:ext cx="1090297" cy="485955"/>
                  </a:xfrm>
                  <a:custGeom>
                    <a:avLst/>
                    <a:gdLst/>
                    <a:ahLst/>
                    <a:cxnLst/>
                    <a:rect l="0" t="0" r="0" b="0"/>
                    <a:pathLst>
                      <a:path w="3187489" h="1036792">
                        <a:moveTo>
                          <a:pt x="0" y="543548"/>
                        </a:moveTo>
                        <a:lnTo>
                          <a:pt x="32196" y="603638"/>
                        </a:lnTo>
                        <a:lnTo>
                          <a:pt x="64393" y="533415"/>
                        </a:lnTo>
                        <a:lnTo>
                          <a:pt x="96590" y="491046"/>
                        </a:lnTo>
                        <a:lnTo>
                          <a:pt x="128787" y="589048"/>
                        </a:lnTo>
                        <a:lnTo>
                          <a:pt x="160984" y="562913"/>
                        </a:lnTo>
                        <a:lnTo>
                          <a:pt x="193181" y="502112"/>
                        </a:lnTo>
                        <a:lnTo>
                          <a:pt x="225378" y="510132"/>
                        </a:lnTo>
                        <a:lnTo>
                          <a:pt x="257574" y="406186"/>
                        </a:lnTo>
                        <a:lnTo>
                          <a:pt x="289771" y="498034"/>
                        </a:lnTo>
                        <a:lnTo>
                          <a:pt x="321968" y="472948"/>
                        </a:lnTo>
                        <a:lnTo>
                          <a:pt x="354165" y="504293"/>
                        </a:lnTo>
                        <a:lnTo>
                          <a:pt x="386362" y="470966"/>
                        </a:lnTo>
                        <a:lnTo>
                          <a:pt x="418559" y="520330"/>
                        </a:lnTo>
                        <a:lnTo>
                          <a:pt x="450756" y="455338"/>
                        </a:lnTo>
                        <a:lnTo>
                          <a:pt x="482952" y="455467"/>
                        </a:lnTo>
                        <a:lnTo>
                          <a:pt x="515149" y="496045"/>
                        </a:lnTo>
                        <a:lnTo>
                          <a:pt x="547346" y="421004"/>
                        </a:lnTo>
                        <a:lnTo>
                          <a:pt x="579543" y="329342"/>
                        </a:lnTo>
                        <a:lnTo>
                          <a:pt x="611740" y="430611"/>
                        </a:lnTo>
                        <a:lnTo>
                          <a:pt x="643937" y="376763"/>
                        </a:lnTo>
                        <a:lnTo>
                          <a:pt x="676134" y="401719"/>
                        </a:lnTo>
                        <a:lnTo>
                          <a:pt x="708331" y="332528"/>
                        </a:lnTo>
                        <a:lnTo>
                          <a:pt x="740527" y="310189"/>
                        </a:lnTo>
                        <a:lnTo>
                          <a:pt x="772724" y="349077"/>
                        </a:lnTo>
                        <a:lnTo>
                          <a:pt x="804921" y="386954"/>
                        </a:lnTo>
                        <a:lnTo>
                          <a:pt x="837118" y="363088"/>
                        </a:lnTo>
                        <a:lnTo>
                          <a:pt x="869315" y="406317"/>
                        </a:lnTo>
                        <a:lnTo>
                          <a:pt x="901512" y="284244"/>
                        </a:lnTo>
                        <a:lnTo>
                          <a:pt x="933709" y="307533"/>
                        </a:lnTo>
                        <a:lnTo>
                          <a:pt x="965905" y="281063"/>
                        </a:lnTo>
                        <a:lnTo>
                          <a:pt x="998102" y="179895"/>
                        </a:lnTo>
                        <a:lnTo>
                          <a:pt x="1030299" y="64034"/>
                        </a:lnTo>
                        <a:lnTo>
                          <a:pt x="1062496" y="0"/>
                        </a:lnTo>
                        <a:lnTo>
                          <a:pt x="1094693" y="113430"/>
                        </a:lnTo>
                        <a:lnTo>
                          <a:pt x="1126890" y="214185"/>
                        </a:lnTo>
                        <a:lnTo>
                          <a:pt x="1159087" y="328155"/>
                        </a:lnTo>
                        <a:lnTo>
                          <a:pt x="1191283" y="489837"/>
                        </a:lnTo>
                        <a:lnTo>
                          <a:pt x="1223480" y="608960"/>
                        </a:lnTo>
                        <a:lnTo>
                          <a:pt x="1255677" y="835818"/>
                        </a:lnTo>
                        <a:lnTo>
                          <a:pt x="1287874" y="881501"/>
                        </a:lnTo>
                        <a:lnTo>
                          <a:pt x="1320071" y="931263"/>
                        </a:lnTo>
                        <a:lnTo>
                          <a:pt x="1352268" y="969074"/>
                        </a:lnTo>
                        <a:lnTo>
                          <a:pt x="1384465" y="977052"/>
                        </a:lnTo>
                        <a:lnTo>
                          <a:pt x="1416662" y="1017700"/>
                        </a:lnTo>
                        <a:lnTo>
                          <a:pt x="1448858" y="1012914"/>
                        </a:lnTo>
                        <a:lnTo>
                          <a:pt x="1481055" y="985596"/>
                        </a:lnTo>
                        <a:lnTo>
                          <a:pt x="1513252" y="1001440"/>
                        </a:lnTo>
                        <a:lnTo>
                          <a:pt x="1545449" y="975022"/>
                        </a:lnTo>
                        <a:lnTo>
                          <a:pt x="1577646" y="989644"/>
                        </a:lnTo>
                        <a:lnTo>
                          <a:pt x="1609843" y="985056"/>
                        </a:lnTo>
                        <a:lnTo>
                          <a:pt x="1642040" y="997157"/>
                        </a:lnTo>
                        <a:lnTo>
                          <a:pt x="1674237" y="1009009"/>
                        </a:lnTo>
                        <a:lnTo>
                          <a:pt x="1706433" y="1007100"/>
                        </a:lnTo>
                        <a:lnTo>
                          <a:pt x="1738630" y="1013650"/>
                        </a:lnTo>
                        <a:lnTo>
                          <a:pt x="1770827" y="1036792"/>
                        </a:lnTo>
                        <a:lnTo>
                          <a:pt x="1803024" y="1029695"/>
                        </a:lnTo>
                        <a:lnTo>
                          <a:pt x="1835221" y="1004225"/>
                        </a:lnTo>
                        <a:lnTo>
                          <a:pt x="1867418" y="993198"/>
                        </a:lnTo>
                        <a:lnTo>
                          <a:pt x="1899614" y="972051"/>
                        </a:lnTo>
                        <a:lnTo>
                          <a:pt x="1931811" y="921193"/>
                        </a:lnTo>
                        <a:lnTo>
                          <a:pt x="1964008" y="771397"/>
                        </a:lnTo>
                        <a:lnTo>
                          <a:pt x="1996205" y="784456"/>
                        </a:lnTo>
                        <a:lnTo>
                          <a:pt x="2028402" y="823471"/>
                        </a:lnTo>
                        <a:lnTo>
                          <a:pt x="2060599" y="805752"/>
                        </a:lnTo>
                        <a:lnTo>
                          <a:pt x="2092796" y="732692"/>
                        </a:lnTo>
                        <a:lnTo>
                          <a:pt x="2124993" y="665780"/>
                        </a:lnTo>
                        <a:lnTo>
                          <a:pt x="2157189" y="610913"/>
                        </a:lnTo>
                        <a:lnTo>
                          <a:pt x="2189386" y="597785"/>
                        </a:lnTo>
                        <a:lnTo>
                          <a:pt x="2221583" y="572639"/>
                        </a:lnTo>
                        <a:lnTo>
                          <a:pt x="2253780" y="596624"/>
                        </a:lnTo>
                        <a:lnTo>
                          <a:pt x="2285977" y="621297"/>
                        </a:lnTo>
                        <a:lnTo>
                          <a:pt x="2318174" y="611517"/>
                        </a:lnTo>
                        <a:lnTo>
                          <a:pt x="2350371" y="580847"/>
                        </a:lnTo>
                        <a:lnTo>
                          <a:pt x="2382568" y="538036"/>
                        </a:lnTo>
                        <a:lnTo>
                          <a:pt x="2414764" y="685498"/>
                        </a:lnTo>
                        <a:lnTo>
                          <a:pt x="2446961" y="666020"/>
                        </a:lnTo>
                        <a:lnTo>
                          <a:pt x="2479158" y="644749"/>
                        </a:lnTo>
                        <a:lnTo>
                          <a:pt x="2511355" y="626369"/>
                        </a:lnTo>
                        <a:lnTo>
                          <a:pt x="2543552" y="680673"/>
                        </a:lnTo>
                        <a:lnTo>
                          <a:pt x="2575749" y="652828"/>
                        </a:lnTo>
                        <a:lnTo>
                          <a:pt x="2607945" y="611728"/>
                        </a:lnTo>
                        <a:lnTo>
                          <a:pt x="2640142" y="640563"/>
                        </a:lnTo>
                        <a:lnTo>
                          <a:pt x="2672339" y="683742"/>
                        </a:lnTo>
                        <a:lnTo>
                          <a:pt x="2704536" y="683912"/>
                        </a:lnTo>
                        <a:lnTo>
                          <a:pt x="2736733" y="747658"/>
                        </a:lnTo>
                        <a:lnTo>
                          <a:pt x="2768930" y="703268"/>
                        </a:lnTo>
                        <a:lnTo>
                          <a:pt x="2801127" y="720788"/>
                        </a:lnTo>
                        <a:lnTo>
                          <a:pt x="2833324" y="757570"/>
                        </a:lnTo>
                        <a:lnTo>
                          <a:pt x="2865521" y="675818"/>
                        </a:lnTo>
                        <a:lnTo>
                          <a:pt x="2897717" y="765679"/>
                        </a:lnTo>
                        <a:lnTo>
                          <a:pt x="2929914" y="726020"/>
                        </a:lnTo>
                        <a:lnTo>
                          <a:pt x="2962111" y="655246"/>
                        </a:lnTo>
                        <a:lnTo>
                          <a:pt x="2994308" y="685783"/>
                        </a:lnTo>
                        <a:lnTo>
                          <a:pt x="3026505" y="668518"/>
                        </a:lnTo>
                        <a:lnTo>
                          <a:pt x="3058701" y="664451"/>
                        </a:lnTo>
                        <a:lnTo>
                          <a:pt x="3090898" y="728980"/>
                        </a:lnTo>
                        <a:lnTo>
                          <a:pt x="3123095" y="714851"/>
                        </a:lnTo>
                        <a:lnTo>
                          <a:pt x="3155292" y="728694"/>
                        </a:lnTo>
                        <a:lnTo>
                          <a:pt x="3187489" y="783567"/>
                        </a:lnTo>
                      </a:path>
                    </a:pathLst>
                  </a:custGeom>
                  <a:noFill/>
                  <a:ln w="12700" cap="sq" cmpd="sng">
                    <a:solidFill>
                      <a:srgbClr val="336600"/>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51" name="Freeform 113">
                    <a:extLst>
                      <a:ext uri="{FF2B5EF4-FFF2-40B4-BE49-F238E27FC236}">
                        <a16:creationId xmlns:a16="http://schemas.microsoft.com/office/drawing/2014/main" id="{AF24437B-92C9-2B3E-5D22-0AE4137003F9}"/>
                      </a:ext>
                    </a:extLst>
                  </p:cNvPr>
                  <p:cNvSpPr/>
                  <p:nvPr/>
                </p:nvSpPr>
                <p:spPr>
                  <a:xfrm>
                    <a:off x="4242035" y="2124989"/>
                    <a:ext cx="0" cy="855184"/>
                  </a:xfrm>
                  <a:custGeom>
                    <a:avLst/>
                    <a:gdLst/>
                    <a:ahLst/>
                    <a:cxnLst/>
                    <a:rect l="0" t="0" r="0" b="0"/>
                    <a:pathLst>
                      <a:path h="1824548">
                        <a:moveTo>
                          <a:pt x="0" y="1824548"/>
                        </a:moveTo>
                        <a:lnTo>
                          <a:pt x="0" y="0"/>
                        </a:lnTo>
                      </a:path>
                    </a:pathLst>
                  </a:custGeom>
                  <a:noFill/>
                  <a:ln w="12700" cap="sq" cmpd="sng">
                    <a:solidFill>
                      <a:srgbClr val="3A3838"/>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52" name="Freeform 114">
                    <a:extLst>
                      <a:ext uri="{FF2B5EF4-FFF2-40B4-BE49-F238E27FC236}">
                        <a16:creationId xmlns:a16="http://schemas.microsoft.com/office/drawing/2014/main" id="{986FEB65-7A7F-E1CA-2067-BF2C7C9F95F8}"/>
                      </a:ext>
                    </a:extLst>
                  </p:cNvPr>
                  <p:cNvSpPr/>
                  <p:nvPr/>
                </p:nvSpPr>
                <p:spPr>
                  <a:xfrm>
                    <a:off x="5332400" y="2115492"/>
                    <a:ext cx="0" cy="855184"/>
                  </a:xfrm>
                  <a:custGeom>
                    <a:avLst/>
                    <a:gdLst/>
                    <a:ahLst/>
                    <a:cxnLst/>
                    <a:rect l="0" t="0" r="0" b="0"/>
                    <a:pathLst>
                      <a:path h="1824548">
                        <a:moveTo>
                          <a:pt x="0" y="1824548"/>
                        </a:moveTo>
                        <a:lnTo>
                          <a:pt x="0" y="0"/>
                        </a:lnTo>
                      </a:path>
                    </a:pathLst>
                  </a:custGeom>
                  <a:noFill/>
                  <a:ln w="12700" cap="sq" cmpd="sng">
                    <a:solidFill>
                      <a:srgbClr val="3A3838"/>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53" name="Freeform 115">
                    <a:extLst>
                      <a:ext uri="{FF2B5EF4-FFF2-40B4-BE49-F238E27FC236}">
                        <a16:creationId xmlns:a16="http://schemas.microsoft.com/office/drawing/2014/main" id="{1430DE0D-AF35-A66B-DEA4-5DC37E2D054E}"/>
                      </a:ext>
                    </a:extLst>
                  </p:cNvPr>
                  <p:cNvSpPr/>
                  <p:nvPr/>
                </p:nvSpPr>
                <p:spPr>
                  <a:xfrm>
                    <a:off x="4236596" y="2970676"/>
                    <a:ext cx="1095804" cy="0"/>
                  </a:xfrm>
                  <a:custGeom>
                    <a:avLst/>
                    <a:gdLst/>
                    <a:ahLst/>
                    <a:cxnLst/>
                    <a:rect l="0" t="0" r="0" b="0"/>
                    <a:pathLst>
                      <a:path w="3203588">
                        <a:moveTo>
                          <a:pt x="0" y="0"/>
                        </a:moveTo>
                        <a:lnTo>
                          <a:pt x="3203588" y="0"/>
                        </a:lnTo>
                      </a:path>
                    </a:pathLst>
                  </a:custGeom>
                  <a:noFill/>
                  <a:ln w="12700" cap="sq" cmpd="sng">
                    <a:solidFill>
                      <a:srgbClr val="3A3838"/>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54" name="Freeform 116">
                    <a:extLst>
                      <a:ext uri="{FF2B5EF4-FFF2-40B4-BE49-F238E27FC236}">
                        <a16:creationId xmlns:a16="http://schemas.microsoft.com/office/drawing/2014/main" id="{AEB69701-E288-F25C-0008-11A5E7AA0FB4}"/>
                      </a:ext>
                    </a:extLst>
                  </p:cNvPr>
                  <p:cNvSpPr/>
                  <p:nvPr/>
                </p:nvSpPr>
                <p:spPr>
                  <a:xfrm>
                    <a:off x="4227542" y="2115492"/>
                    <a:ext cx="1095804" cy="0"/>
                  </a:xfrm>
                  <a:custGeom>
                    <a:avLst/>
                    <a:gdLst/>
                    <a:ahLst/>
                    <a:cxnLst/>
                    <a:rect l="0" t="0" r="0" b="0"/>
                    <a:pathLst>
                      <a:path w="3203588">
                        <a:moveTo>
                          <a:pt x="0" y="0"/>
                        </a:moveTo>
                        <a:lnTo>
                          <a:pt x="3203588" y="0"/>
                        </a:lnTo>
                      </a:path>
                    </a:pathLst>
                  </a:custGeom>
                  <a:noFill/>
                  <a:ln w="12700" cap="sq" cmpd="sng">
                    <a:solidFill>
                      <a:srgbClr val="3A3838"/>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47" name="Freeform 107">
                    <a:extLst>
                      <a:ext uri="{FF2B5EF4-FFF2-40B4-BE49-F238E27FC236}">
                        <a16:creationId xmlns:a16="http://schemas.microsoft.com/office/drawing/2014/main" id="{1F1B7B84-39FF-CD88-E6DA-8B60C7403F23}"/>
                      </a:ext>
                    </a:extLst>
                  </p:cNvPr>
                  <p:cNvSpPr/>
                  <p:nvPr/>
                </p:nvSpPr>
                <p:spPr>
                  <a:xfrm>
                    <a:off x="4207810" y="2543083"/>
                    <a:ext cx="32753" cy="0"/>
                  </a:xfrm>
                  <a:custGeom>
                    <a:avLst/>
                    <a:gdLst/>
                    <a:ahLst/>
                    <a:cxnLst/>
                    <a:rect l="0" t="0" r="0" b="0"/>
                    <a:pathLst>
                      <a:path w="44450">
                        <a:moveTo>
                          <a:pt x="44450" y="0"/>
                        </a:moveTo>
                        <a:lnTo>
                          <a:pt x="0" y="0"/>
                        </a:lnTo>
                      </a:path>
                    </a:pathLst>
                  </a:custGeom>
                  <a:solidFill>
                    <a:srgbClr val="000000">
                      <a:alpha val="100000"/>
                    </a:srgbClr>
                  </a:solidFill>
                  <a:ln w="12700" cap="flat" cmpd="sng">
                    <a:solidFill>
                      <a:srgbClr val="3A3838"/>
                    </a:solidFill>
                    <a:round/>
                  </a:ln>
                </p:spPr>
                <p:style>
                  <a:lnRef idx="2">
                    <a:schemeClr val="accent1">
                      <a:shade val="50000"/>
                    </a:schemeClr>
                  </a:lnRef>
                  <a:fillRef idx="1">
                    <a:schemeClr val="accent1"/>
                  </a:fillRef>
                  <a:effectRef idx="0">
                    <a:schemeClr val="accent1"/>
                  </a:effectRef>
                  <a:fontRef idx="minor">
                    <a:schemeClr val="lt1"/>
                  </a:fontRef>
                </p:style>
              </p:sp>
            </p:grpSp>
            <p:grpSp>
              <p:nvGrpSpPr>
                <p:cNvPr id="223" name="Group 222"/>
                <p:cNvGrpSpPr/>
                <p:nvPr/>
              </p:nvGrpSpPr>
              <p:grpSpPr>
                <a:xfrm>
                  <a:off x="1045866" y="2155613"/>
                  <a:ext cx="161454" cy="851339"/>
                  <a:chOff x="1045866" y="2142032"/>
                  <a:chExt cx="161454" cy="851339"/>
                </a:xfrm>
              </p:grpSpPr>
              <p:sp>
                <p:nvSpPr>
                  <p:cNvPr id="234" name="Rectangle 285">
                    <a:extLst>
                      <a:ext uri="{FF2B5EF4-FFF2-40B4-BE49-F238E27FC236}">
                        <a16:creationId xmlns:a16="http://schemas.microsoft.com/office/drawing/2014/main" id="{C6463F2C-5FC8-164C-0788-152A96D3AD35}"/>
                      </a:ext>
                    </a:extLst>
                  </p:cNvPr>
                  <p:cNvSpPr/>
                  <p:nvPr/>
                </p:nvSpPr>
                <p:spPr>
                  <a:xfrm>
                    <a:off x="1116038" y="2854873"/>
                    <a:ext cx="6412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p>
                </p:txBody>
              </p:sp>
              <p:sp>
                <p:nvSpPr>
                  <p:cNvPr id="235" name="Rectangle 289">
                    <a:extLst>
                      <a:ext uri="{FF2B5EF4-FFF2-40B4-BE49-F238E27FC236}">
                        <a16:creationId xmlns:a16="http://schemas.microsoft.com/office/drawing/2014/main" id="{64EDA96A-CD7A-536B-14AD-8CC2310B592A}"/>
                      </a:ext>
                    </a:extLst>
                  </p:cNvPr>
                  <p:cNvSpPr/>
                  <p:nvPr/>
                </p:nvSpPr>
                <p:spPr>
                  <a:xfrm>
                    <a:off x="1047020" y="2142032"/>
                    <a:ext cx="160300" cy="138498"/>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0.8</a:t>
                    </a:r>
                  </a:p>
                </p:txBody>
              </p:sp>
              <p:sp>
                <p:nvSpPr>
                  <p:cNvPr id="236" name="Rectangle 289">
                    <a:extLst>
                      <a:ext uri="{FF2B5EF4-FFF2-40B4-BE49-F238E27FC236}">
                        <a16:creationId xmlns:a16="http://schemas.microsoft.com/office/drawing/2014/main" id="{64EDA96A-CD7A-536B-14AD-8CC2310B592A}"/>
                      </a:ext>
                    </a:extLst>
                  </p:cNvPr>
                  <p:cNvSpPr/>
                  <p:nvPr/>
                </p:nvSpPr>
                <p:spPr>
                  <a:xfrm>
                    <a:off x="1045866" y="2480039"/>
                    <a:ext cx="160300" cy="138499"/>
                  </a:xfrm>
                  <a:prstGeom prst="rect">
                    <a:avLst/>
                  </a:prstGeom>
                </p:spPr>
                <p:txBody>
                  <a:bodyPr wrap="none" lIns="0" tIns="0" rIns="0" bIns="0">
                    <a:spAutoFit/>
                  </a:bodyPr>
                  <a:lstStyle/>
                  <a:p>
                    <a:r>
                      <a:rPr lang="en-US" sz="900" dirty="0">
                        <a:latin typeface="Arial" pitchFamily="34" charset="0"/>
                        <a:cs typeface="Arial" panose="020B0604020202020204" pitchFamily="34" charset="0"/>
                      </a:rPr>
                      <a:t>0.</a:t>
                    </a:r>
                    <a:r>
                      <a:rPr lang="en-US" altLang="zh-CN" sz="900" dirty="0">
                        <a:latin typeface="Arial" pitchFamily="34" charset="0"/>
                        <a:cs typeface="Arial" panose="020B0604020202020204" pitchFamily="34" charset="0"/>
                      </a:rPr>
                      <a:t>4</a:t>
                    </a:r>
                    <a:endParaRPr lang="en-US" sz="900" dirty="0">
                      <a:latin typeface="Arial" pitchFamily="34" charset="0"/>
                      <a:cs typeface="Arial" panose="020B0604020202020204" pitchFamily="34" charset="0"/>
                    </a:endParaRPr>
                  </a:p>
                </p:txBody>
              </p:sp>
            </p:grpSp>
            <p:grpSp>
              <p:nvGrpSpPr>
                <p:cNvPr id="224" name="Group 223"/>
                <p:cNvGrpSpPr/>
                <p:nvPr/>
              </p:nvGrpSpPr>
              <p:grpSpPr>
                <a:xfrm>
                  <a:off x="4290879" y="1158298"/>
                  <a:ext cx="1018327" cy="144294"/>
                  <a:chOff x="5795973" y="1098489"/>
                  <a:chExt cx="1018327" cy="144294"/>
                </a:xfrm>
              </p:grpSpPr>
              <p:sp>
                <p:nvSpPr>
                  <p:cNvPr id="230" name="Rectangle 305">
                    <a:extLst>
                      <a:ext uri="{FF2B5EF4-FFF2-40B4-BE49-F238E27FC236}">
                        <a16:creationId xmlns:a16="http://schemas.microsoft.com/office/drawing/2014/main" id="{95156C5A-E51C-7B21-A6BD-4008944C3DEA}"/>
                      </a:ext>
                    </a:extLst>
                  </p:cNvPr>
                  <p:cNvSpPr/>
                  <p:nvPr/>
                </p:nvSpPr>
                <p:spPr>
                  <a:xfrm>
                    <a:off x="6007881" y="1104284"/>
                    <a:ext cx="294953" cy="138499"/>
                  </a:xfrm>
                  <a:prstGeom prst="rect">
                    <a:avLst/>
                  </a:prstGeom>
                </p:spPr>
                <p:txBody>
                  <a:bodyPr wrap="none" lIns="0" tIns="0" rIns="0" bIns="0">
                    <a:spAutoFit/>
                  </a:bodyPr>
                  <a:lstStyle/>
                  <a:p>
                    <a:r>
                      <a:rPr lang="en-US" sz="900" dirty="0">
                        <a:latin typeface="Arial" panose="020B0604020202020204" pitchFamily="34" charset="0"/>
                        <a:cs typeface="Arial" panose="020B0604020202020204" pitchFamily="34" charset="0"/>
                      </a:rPr>
                      <a:t>MH-E</a:t>
                    </a:r>
                  </a:p>
                </p:txBody>
              </p:sp>
              <p:cxnSp>
                <p:nvCxnSpPr>
                  <p:cNvPr id="231" name="直接连接符 597">
                    <a:extLst>
                      <a:ext uri="{FF2B5EF4-FFF2-40B4-BE49-F238E27FC236}">
                        <a16:creationId xmlns:a16="http://schemas.microsoft.com/office/drawing/2014/main" id="{530C9F4D-2EBE-7E31-3D46-5A5149FCBD9B}"/>
                      </a:ext>
                    </a:extLst>
                  </p:cNvPr>
                  <p:cNvCxnSpPr/>
                  <p:nvPr/>
                </p:nvCxnSpPr>
                <p:spPr>
                  <a:xfrm>
                    <a:off x="5795973" y="1178284"/>
                    <a:ext cx="180205" cy="0"/>
                  </a:xfrm>
                  <a:prstGeom prst="line">
                    <a:avLst/>
                  </a:prstGeom>
                  <a:ln w="19050">
                    <a:solidFill>
                      <a:srgbClr val="CC0099"/>
                    </a:solidFill>
                  </a:ln>
                  <a:effectLst/>
                </p:spPr>
                <p:style>
                  <a:lnRef idx="3">
                    <a:schemeClr val="accent1"/>
                  </a:lnRef>
                  <a:fillRef idx="0">
                    <a:schemeClr val="accent1"/>
                  </a:fillRef>
                  <a:effectRef idx="2">
                    <a:schemeClr val="accent1"/>
                  </a:effectRef>
                  <a:fontRef idx="minor">
                    <a:schemeClr val="tx1"/>
                  </a:fontRef>
                </p:style>
              </p:cxnSp>
              <p:cxnSp>
                <p:nvCxnSpPr>
                  <p:cNvPr id="232" name="直接连接符 598">
                    <a:extLst>
                      <a:ext uri="{FF2B5EF4-FFF2-40B4-BE49-F238E27FC236}">
                        <a16:creationId xmlns:a16="http://schemas.microsoft.com/office/drawing/2014/main" id="{77AC6E98-582F-B31A-06AD-D47C7E970477}"/>
                      </a:ext>
                    </a:extLst>
                  </p:cNvPr>
                  <p:cNvCxnSpPr/>
                  <p:nvPr/>
                </p:nvCxnSpPr>
                <p:spPr>
                  <a:xfrm>
                    <a:off x="6339940" y="1173533"/>
                    <a:ext cx="180205" cy="0"/>
                  </a:xfrm>
                  <a:prstGeom prst="line">
                    <a:avLst/>
                  </a:prstGeom>
                  <a:ln w="19050">
                    <a:solidFill>
                      <a:srgbClr val="336600"/>
                    </a:solidFill>
                  </a:ln>
                  <a:effectLst/>
                </p:spPr>
                <p:style>
                  <a:lnRef idx="3">
                    <a:schemeClr val="accent1"/>
                  </a:lnRef>
                  <a:fillRef idx="0">
                    <a:schemeClr val="accent1"/>
                  </a:fillRef>
                  <a:effectRef idx="2">
                    <a:schemeClr val="accent1"/>
                  </a:effectRef>
                  <a:fontRef idx="minor">
                    <a:schemeClr val="tx1"/>
                  </a:fontRef>
                </p:style>
              </p:cxnSp>
              <p:sp>
                <p:nvSpPr>
                  <p:cNvPr id="233" name="Rectangle 305">
                    <a:extLst>
                      <a:ext uri="{FF2B5EF4-FFF2-40B4-BE49-F238E27FC236}">
                        <a16:creationId xmlns:a16="http://schemas.microsoft.com/office/drawing/2014/main" id="{95156C5A-E51C-7B21-A6BD-4008944C3DEA}"/>
                      </a:ext>
                    </a:extLst>
                  </p:cNvPr>
                  <p:cNvSpPr/>
                  <p:nvPr/>
                </p:nvSpPr>
                <p:spPr>
                  <a:xfrm>
                    <a:off x="6551408" y="1098489"/>
                    <a:ext cx="262892" cy="138499"/>
                  </a:xfrm>
                  <a:prstGeom prst="rect">
                    <a:avLst/>
                  </a:prstGeom>
                </p:spPr>
                <p:txBody>
                  <a:bodyPr wrap="none" lIns="0" tIns="0" rIns="0" bIns="0">
                    <a:spAutoFit/>
                  </a:bodyPr>
                  <a:lstStyle/>
                  <a:p>
                    <a:r>
                      <a:rPr lang="en-US" altLang="zh-CN" sz="900" dirty="0">
                        <a:latin typeface="Arial" panose="020B0604020202020204" pitchFamily="34" charset="0"/>
                        <a:cs typeface="Arial" panose="020B0604020202020204" pitchFamily="34" charset="0"/>
                      </a:rPr>
                      <a:t>ZS</a:t>
                    </a:r>
                    <a:r>
                      <a:rPr lang="en-US" sz="900" dirty="0">
                        <a:latin typeface="Arial" panose="020B0604020202020204" pitchFamily="34" charset="0"/>
                        <a:cs typeface="Arial" panose="020B0604020202020204" pitchFamily="34" charset="0"/>
                      </a:rPr>
                      <a:t>-S</a:t>
                    </a:r>
                  </a:p>
                </p:txBody>
              </p:sp>
            </p:grpSp>
            <p:grpSp>
              <p:nvGrpSpPr>
                <p:cNvPr id="225" name="Group 224"/>
                <p:cNvGrpSpPr/>
                <p:nvPr/>
              </p:nvGrpSpPr>
              <p:grpSpPr>
                <a:xfrm>
                  <a:off x="4255505" y="2134357"/>
                  <a:ext cx="1050388" cy="144294"/>
                  <a:chOff x="5795973" y="1098489"/>
                  <a:chExt cx="1050388" cy="144294"/>
                </a:xfrm>
              </p:grpSpPr>
              <p:sp>
                <p:nvSpPr>
                  <p:cNvPr id="226" name="Rectangle 305">
                    <a:extLst>
                      <a:ext uri="{FF2B5EF4-FFF2-40B4-BE49-F238E27FC236}">
                        <a16:creationId xmlns:a16="http://schemas.microsoft.com/office/drawing/2014/main" id="{95156C5A-E51C-7B21-A6BD-4008944C3DEA}"/>
                      </a:ext>
                    </a:extLst>
                  </p:cNvPr>
                  <p:cNvSpPr/>
                  <p:nvPr/>
                </p:nvSpPr>
                <p:spPr>
                  <a:xfrm>
                    <a:off x="6007881" y="1104284"/>
                    <a:ext cx="262892" cy="138499"/>
                  </a:xfrm>
                  <a:prstGeom prst="rect">
                    <a:avLst/>
                  </a:prstGeom>
                </p:spPr>
                <p:txBody>
                  <a:bodyPr wrap="none" lIns="0" tIns="0" rIns="0" bIns="0">
                    <a:spAutoFit/>
                  </a:bodyPr>
                  <a:lstStyle/>
                  <a:p>
                    <a:r>
                      <a:rPr lang="en-US" sz="900" dirty="0">
                        <a:latin typeface="Arial" panose="020B0604020202020204" pitchFamily="34" charset="0"/>
                        <a:cs typeface="Arial" panose="020B0604020202020204" pitchFamily="34" charset="0"/>
                      </a:rPr>
                      <a:t>ZS-E</a:t>
                    </a:r>
                  </a:p>
                </p:txBody>
              </p:sp>
              <p:cxnSp>
                <p:nvCxnSpPr>
                  <p:cNvPr id="227" name="直接连接符 597">
                    <a:extLst>
                      <a:ext uri="{FF2B5EF4-FFF2-40B4-BE49-F238E27FC236}">
                        <a16:creationId xmlns:a16="http://schemas.microsoft.com/office/drawing/2014/main" id="{530C9F4D-2EBE-7E31-3D46-5A5149FCBD9B}"/>
                      </a:ext>
                    </a:extLst>
                  </p:cNvPr>
                  <p:cNvCxnSpPr/>
                  <p:nvPr/>
                </p:nvCxnSpPr>
                <p:spPr>
                  <a:xfrm>
                    <a:off x="5795973" y="1178284"/>
                    <a:ext cx="180205" cy="0"/>
                  </a:xfrm>
                  <a:prstGeom prst="line">
                    <a:avLst/>
                  </a:prstGeom>
                  <a:ln w="19050">
                    <a:solidFill>
                      <a:srgbClr val="CC0099"/>
                    </a:solidFill>
                  </a:ln>
                  <a:effectLst/>
                </p:spPr>
                <p:style>
                  <a:lnRef idx="3">
                    <a:schemeClr val="accent1"/>
                  </a:lnRef>
                  <a:fillRef idx="0">
                    <a:schemeClr val="accent1"/>
                  </a:fillRef>
                  <a:effectRef idx="2">
                    <a:schemeClr val="accent1"/>
                  </a:effectRef>
                  <a:fontRef idx="minor">
                    <a:schemeClr val="tx1"/>
                  </a:fontRef>
                </p:style>
              </p:cxnSp>
              <p:cxnSp>
                <p:nvCxnSpPr>
                  <p:cNvPr id="228" name="直接连接符 598">
                    <a:extLst>
                      <a:ext uri="{FF2B5EF4-FFF2-40B4-BE49-F238E27FC236}">
                        <a16:creationId xmlns:a16="http://schemas.microsoft.com/office/drawing/2014/main" id="{77AC6E98-582F-B31A-06AD-D47C7E970477}"/>
                      </a:ext>
                    </a:extLst>
                  </p:cNvPr>
                  <p:cNvCxnSpPr/>
                  <p:nvPr/>
                </p:nvCxnSpPr>
                <p:spPr>
                  <a:xfrm>
                    <a:off x="6339940" y="1173533"/>
                    <a:ext cx="180205" cy="0"/>
                  </a:xfrm>
                  <a:prstGeom prst="line">
                    <a:avLst/>
                  </a:prstGeom>
                  <a:ln w="19050">
                    <a:solidFill>
                      <a:srgbClr val="336600"/>
                    </a:solidFill>
                  </a:ln>
                  <a:effectLst/>
                </p:spPr>
                <p:style>
                  <a:lnRef idx="3">
                    <a:schemeClr val="accent1"/>
                  </a:lnRef>
                  <a:fillRef idx="0">
                    <a:schemeClr val="accent1"/>
                  </a:fillRef>
                  <a:effectRef idx="2">
                    <a:schemeClr val="accent1"/>
                  </a:effectRef>
                  <a:fontRef idx="minor">
                    <a:schemeClr val="tx1"/>
                  </a:fontRef>
                </p:style>
              </p:cxnSp>
              <p:sp>
                <p:nvSpPr>
                  <p:cNvPr id="229" name="Rectangle 305">
                    <a:extLst>
                      <a:ext uri="{FF2B5EF4-FFF2-40B4-BE49-F238E27FC236}">
                        <a16:creationId xmlns:a16="http://schemas.microsoft.com/office/drawing/2014/main" id="{95156C5A-E51C-7B21-A6BD-4008944C3DEA}"/>
                      </a:ext>
                    </a:extLst>
                  </p:cNvPr>
                  <p:cNvSpPr/>
                  <p:nvPr/>
                </p:nvSpPr>
                <p:spPr>
                  <a:xfrm>
                    <a:off x="6551408" y="1098489"/>
                    <a:ext cx="294953" cy="138499"/>
                  </a:xfrm>
                  <a:prstGeom prst="rect">
                    <a:avLst/>
                  </a:prstGeom>
                </p:spPr>
                <p:txBody>
                  <a:bodyPr wrap="none" lIns="0" tIns="0" rIns="0" bIns="0">
                    <a:spAutoFit/>
                  </a:bodyPr>
                  <a:lstStyle/>
                  <a:p>
                    <a:r>
                      <a:rPr lang="en-US" altLang="zh-CN" sz="900" dirty="0">
                        <a:latin typeface="Arial" panose="020B0604020202020204" pitchFamily="34" charset="0"/>
                        <a:cs typeface="Arial" panose="020B0604020202020204" pitchFamily="34" charset="0"/>
                      </a:rPr>
                      <a:t>MH</a:t>
                    </a:r>
                    <a:r>
                      <a:rPr lang="en-US" sz="900" dirty="0">
                        <a:latin typeface="Arial" panose="020B0604020202020204" pitchFamily="34" charset="0"/>
                        <a:cs typeface="Arial" panose="020B0604020202020204" pitchFamily="34" charset="0"/>
                      </a:rPr>
                      <a:t>-S</a:t>
                    </a:r>
                  </a:p>
                </p:txBody>
              </p:sp>
            </p:grpSp>
          </p:grpSp>
          <p:sp>
            <p:nvSpPr>
              <p:cNvPr id="374" name="文本框 464">
                <a:extLst>
                  <a:ext uri="{FF2B5EF4-FFF2-40B4-BE49-F238E27FC236}">
                    <a16:creationId xmlns:a16="http://schemas.microsoft.com/office/drawing/2014/main" id="{4897D534-EB31-4F56-A5C2-4B7AD12221CD}"/>
                  </a:ext>
                </a:extLst>
              </p:cNvPr>
              <p:cNvSpPr txBox="1"/>
              <p:nvPr/>
            </p:nvSpPr>
            <p:spPr>
              <a:xfrm>
                <a:off x="2728079" y="3018394"/>
                <a:ext cx="724348" cy="253916"/>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mCHG</a:t>
                </a:r>
                <a:endParaRPr lang="zh-CN" altLang="en-US" sz="1050" dirty="0">
                  <a:latin typeface="Arial" panose="020B0604020202020204" pitchFamily="34" charset="0"/>
                  <a:cs typeface="Arial" panose="020B0604020202020204" pitchFamily="34" charset="0"/>
                </a:endParaRPr>
              </a:p>
            </p:txBody>
          </p:sp>
          <p:sp>
            <p:nvSpPr>
              <p:cNvPr id="375" name="文本框 467">
                <a:extLst>
                  <a:ext uri="{FF2B5EF4-FFF2-40B4-BE49-F238E27FC236}">
                    <a16:creationId xmlns:a16="http://schemas.microsoft.com/office/drawing/2014/main" id="{E9AA3915-9D7D-B1AD-C83E-7DBF0F23DE6B}"/>
                  </a:ext>
                </a:extLst>
              </p:cNvPr>
              <p:cNvSpPr txBox="1"/>
              <p:nvPr/>
            </p:nvSpPr>
            <p:spPr>
              <a:xfrm>
                <a:off x="1096190" y="3026345"/>
                <a:ext cx="586825" cy="253916"/>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mCG</a:t>
                </a:r>
                <a:endParaRPr lang="zh-CN" altLang="en-US" sz="1050" dirty="0">
                  <a:latin typeface="Arial" panose="020B0604020202020204" pitchFamily="34" charset="0"/>
                  <a:cs typeface="Arial" panose="020B0604020202020204" pitchFamily="34" charset="0"/>
                </a:endParaRPr>
              </a:p>
            </p:txBody>
          </p:sp>
          <p:sp>
            <p:nvSpPr>
              <p:cNvPr id="376" name="文本框 224">
                <a:extLst>
                  <a:ext uri="{FF2B5EF4-FFF2-40B4-BE49-F238E27FC236}">
                    <a16:creationId xmlns:a16="http://schemas.microsoft.com/office/drawing/2014/main" id="{5F9150DF-BE5B-D27E-7581-90115AD28AF1}"/>
                  </a:ext>
                </a:extLst>
              </p:cNvPr>
              <p:cNvSpPr txBox="1"/>
              <p:nvPr/>
            </p:nvSpPr>
            <p:spPr>
              <a:xfrm>
                <a:off x="4229587" y="3018394"/>
                <a:ext cx="668263" cy="253916"/>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mCHH</a:t>
                </a:r>
                <a:endParaRPr lang="zh-CN" altLang="en-US" sz="1050" dirty="0">
                  <a:latin typeface="Arial" panose="020B0604020202020204" pitchFamily="34" charset="0"/>
                  <a:cs typeface="Arial" panose="020B0604020202020204" pitchFamily="34" charset="0"/>
                </a:endParaRPr>
              </a:p>
            </p:txBody>
          </p:sp>
        </p:grpSp>
        <p:grpSp>
          <p:nvGrpSpPr>
            <p:cNvPr id="15" name="Group 14"/>
            <p:cNvGrpSpPr/>
            <p:nvPr/>
          </p:nvGrpSpPr>
          <p:grpSpPr>
            <a:xfrm>
              <a:off x="3126709" y="5621632"/>
              <a:ext cx="3674141" cy="1620000"/>
              <a:chOff x="2824462" y="5837631"/>
              <a:chExt cx="3623911" cy="1544899"/>
            </a:xfrm>
          </p:grpSpPr>
          <p:grpSp>
            <p:nvGrpSpPr>
              <p:cNvPr id="7" name="Group 6"/>
              <p:cNvGrpSpPr/>
              <p:nvPr/>
            </p:nvGrpSpPr>
            <p:grpSpPr>
              <a:xfrm>
                <a:off x="3327362" y="6070369"/>
                <a:ext cx="1319407" cy="921081"/>
                <a:chOff x="3327362" y="6070369"/>
                <a:chExt cx="1319407" cy="921081"/>
              </a:xfrm>
            </p:grpSpPr>
            <p:sp>
              <p:nvSpPr>
                <p:cNvPr id="669" name="Freeform 155">
                  <a:extLst>
                    <a:ext uri="{FF2B5EF4-FFF2-40B4-BE49-F238E27FC236}">
                      <a16:creationId xmlns:a16="http://schemas.microsoft.com/office/drawing/2014/main" id="{78BE7251-D896-12D1-C83F-DE111E624CAB}"/>
                    </a:ext>
                  </a:extLst>
                </p:cNvPr>
                <p:cNvSpPr/>
                <p:nvPr/>
              </p:nvSpPr>
              <p:spPr>
                <a:xfrm>
                  <a:off x="3369444" y="6955450"/>
                  <a:ext cx="0" cy="36000"/>
                </a:xfrm>
                <a:custGeom>
                  <a:avLst/>
                  <a:gdLst/>
                  <a:ahLst/>
                  <a:cxnLst/>
                  <a:rect l="0" t="0" r="0" b="0"/>
                  <a:pathLst>
                    <a:path h="44437">
                      <a:moveTo>
                        <a:pt x="0" y="44437"/>
                      </a:moveTo>
                      <a:lnTo>
                        <a:pt x="0" y="0"/>
                      </a:lnTo>
                      <a:close/>
                      <a:moveTo>
                        <a:pt x="0" y="44437"/>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0" name="Freeform 156">
                  <a:extLst>
                    <a:ext uri="{FF2B5EF4-FFF2-40B4-BE49-F238E27FC236}">
                      <a16:creationId xmlns:a16="http://schemas.microsoft.com/office/drawing/2014/main" id="{35D4AFE8-F48D-6374-C7E6-DBC5E04BB1DE}"/>
                    </a:ext>
                  </a:extLst>
                </p:cNvPr>
                <p:cNvSpPr/>
                <p:nvPr/>
              </p:nvSpPr>
              <p:spPr>
                <a:xfrm>
                  <a:off x="3369444" y="6955447"/>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71" name="Freeform 157">
                  <a:extLst>
                    <a:ext uri="{FF2B5EF4-FFF2-40B4-BE49-F238E27FC236}">
                      <a16:creationId xmlns:a16="http://schemas.microsoft.com/office/drawing/2014/main" id="{163DA960-CF28-5DFC-D945-727CBD2D311D}"/>
                    </a:ext>
                  </a:extLst>
                </p:cNvPr>
                <p:cNvSpPr/>
                <p:nvPr/>
              </p:nvSpPr>
              <p:spPr>
                <a:xfrm>
                  <a:off x="3872633" y="6955450"/>
                  <a:ext cx="0" cy="36000"/>
                </a:xfrm>
                <a:custGeom>
                  <a:avLst/>
                  <a:gdLst/>
                  <a:ahLst/>
                  <a:cxnLst/>
                  <a:rect l="0" t="0" r="0" b="0"/>
                  <a:pathLst>
                    <a:path h="44437">
                      <a:moveTo>
                        <a:pt x="0" y="44437"/>
                      </a:moveTo>
                      <a:lnTo>
                        <a:pt x="0" y="0"/>
                      </a:lnTo>
                      <a:close/>
                      <a:moveTo>
                        <a:pt x="0" y="44437"/>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2" name="Freeform 158">
                  <a:extLst>
                    <a:ext uri="{FF2B5EF4-FFF2-40B4-BE49-F238E27FC236}">
                      <a16:creationId xmlns:a16="http://schemas.microsoft.com/office/drawing/2014/main" id="{AF2027DE-E00A-5944-53BB-C71836FC252A}"/>
                    </a:ext>
                  </a:extLst>
                </p:cNvPr>
                <p:cNvSpPr/>
                <p:nvPr/>
              </p:nvSpPr>
              <p:spPr>
                <a:xfrm>
                  <a:off x="3872632" y="6955447"/>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73" name="Freeform 159">
                  <a:extLst>
                    <a:ext uri="{FF2B5EF4-FFF2-40B4-BE49-F238E27FC236}">
                      <a16:creationId xmlns:a16="http://schemas.microsoft.com/office/drawing/2014/main" id="{D12D4A91-B957-9396-08BF-499EFCA2C050}"/>
                    </a:ext>
                  </a:extLst>
                </p:cNvPr>
                <p:cNvSpPr/>
                <p:nvPr/>
              </p:nvSpPr>
              <p:spPr>
                <a:xfrm>
                  <a:off x="4130681" y="6955450"/>
                  <a:ext cx="0" cy="36000"/>
                </a:xfrm>
                <a:custGeom>
                  <a:avLst/>
                  <a:gdLst/>
                  <a:ahLst/>
                  <a:cxnLst/>
                  <a:rect l="0" t="0" r="0" b="0"/>
                  <a:pathLst>
                    <a:path h="44437">
                      <a:moveTo>
                        <a:pt x="0" y="44437"/>
                      </a:moveTo>
                      <a:lnTo>
                        <a:pt x="0" y="0"/>
                      </a:lnTo>
                      <a:close/>
                      <a:moveTo>
                        <a:pt x="0" y="44437"/>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4" name="Freeform 160">
                  <a:extLst>
                    <a:ext uri="{FF2B5EF4-FFF2-40B4-BE49-F238E27FC236}">
                      <a16:creationId xmlns:a16="http://schemas.microsoft.com/office/drawing/2014/main" id="{E2E4261E-7C26-9094-23AA-A91AD3F0D775}"/>
                    </a:ext>
                  </a:extLst>
                </p:cNvPr>
                <p:cNvSpPr/>
                <p:nvPr/>
              </p:nvSpPr>
              <p:spPr>
                <a:xfrm>
                  <a:off x="4130680" y="6955447"/>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75" name="Freeform 161">
                  <a:extLst>
                    <a:ext uri="{FF2B5EF4-FFF2-40B4-BE49-F238E27FC236}">
                      <a16:creationId xmlns:a16="http://schemas.microsoft.com/office/drawing/2014/main" id="{9F4A16DC-034A-1FC7-DE76-431812D6100E}"/>
                    </a:ext>
                  </a:extLst>
                </p:cNvPr>
                <p:cNvSpPr/>
                <p:nvPr/>
              </p:nvSpPr>
              <p:spPr>
                <a:xfrm>
                  <a:off x="4646769" y="6955450"/>
                  <a:ext cx="0" cy="21556"/>
                </a:xfrm>
                <a:custGeom>
                  <a:avLst/>
                  <a:gdLst/>
                  <a:ahLst/>
                  <a:cxnLst/>
                  <a:rect l="0" t="0" r="0" b="0"/>
                  <a:pathLst>
                    <a:path h="44437">
                      <a:moveTo>
                        <a:pt x="0" y="44437"/>
                      </a:moveTo>
                      <a:lnTo>
                        <a:pt x="0" y="0"/>
                      </a:lnTo>
                      <a:close/>
                      <a:moveTo>
                        <a:pt x="0" y="44437"/>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6" name="Freeform 162">
                  <a:extLst>
                    <a:ext uri="{FF2B5EF4-FFF2-40B4-BE49-F238E27FC236}">
                      <a16:creationId xmlns:a16="http://schemas.microsoft.com/office/drawing/2014/main" id="{F6E82003-408B-A340-4A05-4D8DC51F39D5}"/>
                    </a:ext>
                  </a:extLst>
                </p:cNvPr>
                <p:cNvSpPr/>
                <p:nvPr/>
              </p:nvSpPr>
              <p:spPr>
                <a:xfrm>
                  <a:off x="4646769" y="6955447"/>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77" name="Freeform 163">
                  <a:extLst>
                    <a:ext uri="{FF2B5EF4-FFF2-40B4-BE49-F238E27FC236}">
                      <a16:creationId xmlns:a16="http://schemas.microsoft.com/office/drawing/2014/main" id="{8D6476E0-7965-0FB1-7321-B9F8ED0D0742}"/>
                    </a:ext>
                  </a:extLst>
                </p:cNvPr>
                <p:cNvSpPr/>
                <p:nvPr/>
              </p:nvSpPr>
              <p:spPr>
                <a:xfrm>
                  <a:off x="3327362" y="6858363"/>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78" name="Freeform 164">
                  <a:extLst>
                    <a:ext uri="{FF2B5EF4-FFF2-40B4-BE49-F238E27FC236}">
                      <a16:creationId xmlns:a16="http://schemas.microsoft.com/office/drawing/2014/main" id="{B726171E-AA76-9F51-EEF6-86B611BFE035}"/>
                    </a:ext>
                  </a:extLst>
                </p:cNvPr>
                <p:cNvSpPr/>
                <p:nvPr/>
              </p:nvSpPr>
              <p:spPr>
                <a:xfrm>
                  <a:off x="3327364" y="6935554"/>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79" name="Freeform 165">
                  <a:extLst>
                    <a:ext uri="{FF2B5EF4-FFF2-40B4-BE49-F238E27FC236}">
                      <a16:creationId xmlns:a16="http://schemas.microsoft.com/office/drawing/2014/main" id="{BAC11A2B-1486-30EC-F372-493608226514}"/>
                    </a:ext>
                  </a:extLst>
                </p:cNvPr>
                <p:cNvSpPr/>
                <p:nvPr/>
              </p:nvSpPr>
              <p:spPr>
                <a:xfrm>
                  <a:off x="3327362" y="6676904"/>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0" name="Freeform 166">
                  <a:extLst>
                    <a:ext uri="{FF2B5EF4-FFF2-40B4-BE49-F238E27FC236}">
                      <a16:creationId xmlns:a16="http://schemas.microsoft.com/office/drawing/2014/main" id="{B14E83D4-AE11-CEB7-851A-83A8F389B18D}"/>
                    </a:ext>
                  </a:extLst>
                </p:cNvPr>
                <p:cNvSpPr/>
                <p:nvPr/>
              </p:nvSpPr>
              <p:spPr>
                <a:xfrm>
                  <a:off x="3327364" y="6676906"/>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1" name="Freeform 167">
                  <a:extLst>
                    <a:ext uri="{FF2B5EF4-FFF2-40B4-BE49-F238E27FC236}">
                      <a16:creationId xmlns:a16="http://schemas.microsoft.com/office/drawing/2014/main" id="{9D2FEA1D-32C9-006D-2835-89BEA29EF98D}"/>
                    </a:ext>
                  </a:extLst>
                </p:cNvPr>
                <p:cNvSpPr/>
                <p:nvPr/>
              </p:nvSpPr>
              <p:spPr>
                <a:xfrm>
                  <a:off x="3327362" y="6573119"/>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3" name="Freeform 169">
                  <a:extLst>
                    <a:ext uri="{FF2B5EF4-FFF2-40B4-BE49-F238E27FC236}">
                      <a16:creationId xmlns:a16="http://schemas.microsoft.com/office/drawing/2014/main" id="{FF89C639-CA21-176E-B9C9-C6C81B4273B4}"/>
                    </a:ext>
                  </a:extLst>
                </p:cNvPr>
                <p:cNvSpPr/>
                <p:nvPr/>
              </p:nvSpPr>
              <p:spPr>
                <a:xfrm>
                  <a:off x="3327362" y="6418624"/>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4" name="Freeform 170">
                  <a:extLst>
                    <a:ext uri="{FF2B5EF4-FFF2-40B4-BE49-F238E27FC236}">
                      <a16:creationId xmlns:a16="http://schemas.microsoft.com/office/drawing/2014/main" id="{F6838457-69B9-C402-D5D7-AACDB3586732}"/>
                    </a:ext>
                  </a:extLst>
                </p:cNvPr>
                <p:cNvSpPr/>
                <p:nvPr/>
              </p:nvSpPr>
              <p:spPr>
                <a:xfrm>
                  <a:off x="3327364" y="6412685"/>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5" name="Freeform 171">
                  <a:extLst>
                    <a:ext uri="{FF2B5EF4-FFF2-40B4-BE49-F238E27FC236}">
                      <a16:creationId xmlns:a16="http://schemas.microsoft.com/office/drawing/2014/main" id="{E11A7026-8C1D-83F8-077D-19897343036C}"/>
                    </a:ext>
                  </a:extLst>
                </p:cNvPr>
                <p:cNvSpPr/>
                <p:nvPr/>
              </p:nvSpPr>
              <p:spPr>
                <a:xfrm>
                  <a:off x="3327362" y="6287875"/>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7" name="Freeform 173">
                  <a:extLst>
                    <a:ext uri="{FF2B5EF4-FFF2-40B4-BE49-F238E27FC236}">
                      <a16:creationId xmlns:a16="http://schemas.microsoft.com/office/drawing/2014/main" id="{4FD87741-8741-EEA3-BC94-2C296923659F}"/>
                    </a:ext>
                  </a:extLst>
                </p:cNvPr>
                <p:cNvSpPr/>
                <p:nvPr/>
              </p:nvSpPr>
              <p:spPr>
                <a:xfrm>
                  <a:off x="3327362" y="6145251"/>
                  <a:ext cx="28800" cy="0"/>
                </a:xfrm>
                <a:custGeom>
                  <a:avLst/>
                  <a:gdLst/>
                  <a:ahLst/>
                  <a:cxnLst/>
                  <a:rect l="0" t="0" r="0" b="0"/>
                  <a:pathLst>
                    <a:path w="44450">
                      <a:moveTo>
                        <a:pt x="0" y="0"/>
                      </a:moveTo>
                      <a:lnTo>
                        <a:pt x="44450"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88" name="Freeform 174">
                  <a:extLst>
                    <a:ext uri="{FF2B5EF4-FFF2-40B4-BE49-F238E27FC236}">
                      <a16:creationId xmlns:a16="http://schemas.microsoft.com/office/drawing/2014/main" id="{E1D5EA73-54D5-DF73-FEEC-0967C84B5AE7}"/>
                    </a:ext>
                  </a:extLst>
                </p:cNvPr>
                <p:cNvSpPr/>
                <p:nvPr/>
              </p:nvSpPr>
              <p:spPr>
                <a:xfrm>
                  <a:off x="3327364" y="6145253"/>
                  <a:ext cx="28800" cy="0"/>
                </a:xfrm>
                <a:custGeom>
                  <a:avLst/>
                  <a:gdLst/>
                  <a:ahLst/>
                  <a:cxnLst/>
                  <a:rect l="0" t="0" r="0" b="0"/>
                  <a:pathLst>
                    <a:path w="44450">
                      <a:moveTo>
                        <a:pt x="4445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89" name="Freeform 177">
                  <a:extLst>
                    <a:ext uri="{FF2B5EF4-FFF2-40B4-BE49-F238E27FC236}">
                      <a16:creationId xmlns:a16="http://schemas.microsoft.com/office/drawing/2014/main" id="{266EDB68-4BC1-B30C-70F5-3EC8E8B6EDC9}"/>
                    </a:ext>
                  </a:extLst>
                </p:cNvPr>
                <p:cNvSpPr/>
                <p:nvPr/>
              </p:nvSpPr>
              <p:spPr>
                <a:xfrm>
                  <a:off x="3362991" y="6380973"/>
                  <a:ext cx="1277325" cy="527528"/>
                </a:xfrm>
                <a:custGeom>
                  <a:avLst/>
                  <a:gdLst/>
                  <a:ahLst/>
                  <a:cxnLst/>
                  <a:rect l="0" t="0" r="0" b="0"/>
                  <a:pathLst>
                    <a:path w="3187484" h="1087474">
                      <a:moveTo>
                        <a:pt x="0" y="519823"/>
                      </a:moveTo>
                      <a:lnTo>
                        <a:pt x="32194" y="734173"/>
                      </a:lnTo>
                      <a:lnTo>
                        <a:pt x="64389" y="605319"/>
                      </a:lnTo>
                      <a:lnTo>
                        <a:pt x="96596" y="460121"/>
                      </a:lnTo>
                      <a:lnTo>
                        <a:pt x="128790" y="552284"/>
                      </a:lnTo>
                      <a:lnTo>
                        <a:pt x="160985" y="653935"/>
                      </a:lnTo>
                      <a:lnTo>
                        <a:pt x="193179" y="573988"/>
                      </a:lnTo>
                      <a:lnTo>
                        <a:pt x="225374" y="619962"/>
                      </a:lnTo>
                      <a:lnTo>
                        <a:pt x="257568" y="413499"/>
                      </a:lnTo>
                      <a:lnTo>
                        <a:pt x="289775" y="236283"/>
                      </a:lnTo>
                      <a:lnTo>
                        <a:pt x="321970" y="543419"/>
                      </a:lnTo>
                      <a:lnTo>
                        <a:pt x="354164" y="497306"/>
                      </a:lnTo>
                      <a:lnTo>
                        <a:pt x="386359" y="757617"/>
                      </a:lnTo>
                      <a:lnTo>
                        <a:pt x="418553" y="452920"/>
                      </a:lnTo>
                      <a:lnTo>
                        <a:pt x="450761" y="220307"/>
                      </a:lnTo>
                      <a:lnTo>
                        <a:pt x="482955" y="427812"/>
                      </a:lnTo>
                      <a:lnTo>
                        <a:pt x="515150" y="299148"/>
                      </a:lnTo>
                      <a:lnTo>
                        <a:pt x="547344" y="238709"/>
                      </a:lnTo>
                      <a:lnTo>
                        <a:pt x="579539" y="141110"/>
                      </a:lnTo>
                      <a:lnTo>
                        <a:pt x="611746" y="490728"/>
                      </a:lnTo>
                      <a:lnTo>
                        <a:pt x="643940" y="339179"/>
                      </a:lnTo>
                      <a:lnTo>
                        <a:pt x="676135" y="271183"/>
                      </a:lnTo>
                      <a:lnTo>
                        <a:pt x="708329" y="356844"/>
                      </a:lnTo>
                      <a:lnTo>
                        <a:pt x="740524" y="108763"/>
                      </a:lnTo>
                      <a:lnTo>
                        <a:pt x="772718" y="255778"/>
                      </a:lnTo>
                      <a:lnTo>
                        <a:pt x="804926" y="50457"/>
                      </a:lnTo>
                      <a:lnTo>
                        <a:pt x="837120" y="152806"/>
                      </a:lnTo>
                      <a:lnTo>
                        <a:pt x="869314" y="272301"/>
                      </a:lnTo>
                      <a:lnTo>
                        <a:pt x="901509" y="311886"/>
                      </a:lnTo>
                      <a:lnTo>
                        <a:pt x="933703" y="457530"/>
                      </a:lnTo>
                      <a:lnTo>
                        <a:pt x="965911" y="205626"/>
                      </a:lnTo>
                      <a:lnTo>
                        <a:pt x="998105" y="89662"/>
                      </a:lnTo>
                      <a:lnTo>
                        <a:pt x="1030300" y="0"/>
                      </a:lnTo>
                      <a:lnTo>
                        <a:pt x="1062494" y="106985"/>
                      </a:lnTo>
                      <a:lnTo>
                        <a:pt x="1094689" y="120726"/>
                      </a:lnTo>
                      <a:lnTo>
                        <a:pt x="1126896" y="295440"/>
                      </a:lnTo>
                      <a:lnTo>
                        <a:pt x="1159090" y="206464"/>
                      </a:lnTo>
                      <a:lnTo>
                        <a:pt x="1191285" y="575766"/>
                      </a:lnTo>
                      <a:lnTo>
                        <a:pt x="1223479" y="782725"/>
                      </a:lnTo>
                      <a:lnTo>
                        <a:pt x="1255674" y="934363"/>
                      </a:lnTo>
                      <a:lnTo>
                        <a:pt x="1287868" y="1038325"/>
                      </a:lnTo>
                      <a:lnTo>
                        <a:pt x="1320076" y="1038871"/>
                      </a:lnTo>
                      <a:lnTo>
                        <a:pt x="1352270" y="1068310"/>
                      </a:lnTo>
                      <a:lnTo>
                        <a:pt x="1384465" y="1087474"/>
                      </a:lnTo>
                      <a:lnTo>
                        <a:pt x="1416659" y="1014881"/>
                      </a:lnTo>
                      <a:lnTo>
                        <a:pt x="1448854" y="1075854"/>
                      </a:lnTo>
                      <a:lnTo>
                        <a:pt x="1481061" y="1075828"/>
                      </a:lnTo>
                      <a:lnTo>
                        <a:pt x="1513255" y="1002283"/>
                      </a:lnTo>
                      <a:lnTo>
                        <a:pt x="1545450" y="1080337"/>
                      </a:lnTo>
                      <a:lnTo>
                        <a:pt x="1577644" y="1057490"/>
                      </a:lnTo>
                      <a:lnTo>
                        <a:pt x="1609839" y="1078686"/>
                      </a:lnTo>
                      <a:lnTo>
                        <a:pt x="1642046" y="1084693"/>
                      </a:lnTo>
                      <a:lnTo>
                        <a:pt x="1674241" y="1065859"/>
                      </a:lnTo>
                      <a:lnTo>
                        <a:pt x="1706435" y="1053451"/>
                      </a:lnTo>
                      <a:lnTo>
                        <a:pt x="1738629" y="1058099"/>
                      </a:lnTo>
                      <a:lnTo>
                        <a:pt x="1770824" y="1031848"/>
                      </a:lnTo>
                      <a:lnTo>
                        <a:pt x="1803019" y="1027886"/>
                      </a:lnTo>
                      <a:lnTo>
                        <a:pt x="1835226" y="1061224"/>
                      </a:lnTo>
                      <a:lnTo>
                        <a:pt x="1867420" y="1037233"/>
                      </a:lnTo>
                      <a:lnTo>
                        <a:pt x="1899615" y="984135"/>
                      </a:lnTo>
                      <a:lnTo>
                        <a:pt x="1931809" y="715974"/>
                      </a:lnTo>
                      <a:lnTo>
                        <a:pt x="1964004" y="916101"/>
                      </a:lnTo>
                      <a:lnTo>
                        <a:pt x="1996211" y="878890"/>
                      </a:lnTo>
                      <a:lnTo>
                        <a:pt x="2028405" y="781150"/>
                      </a:lnTo>
                      <a:lnTo>
                        <a:pt x="2060600" y="783665"/>
                      </a:lnTo>
                      <a:lnTo>
                        <a:pt x="2092794" y="617765"/>
                      </a:lnTo>
                      <a:lnTo>
                        <a:pt x="2124989" y="570127"/>
                      </a:lnTo>
                      <a:lnTo>
                        <a:pt x="2157183" y="451701"/>
                      </a:lnTo>
                      <a:lnTo>
                        <a:pt x="2189391" y="522121"/>
                      </a:lnTo>
                      <a:lnTo>
                        <a:pt x="2221585" y="383286"/>
                      </a:lnTo>
                      <a:lnTo>
                        <a:pt x="2253780" y="706716"/>
                      </a:lnTo>
                      <a:lnTo>
                        <a:pt x="2285974" y="469062"/>
                      </a:lnTo>
                      <a:lnTo>
                        <a:pt x="2318169" y="447116"/>
                      </a:lnTo>
                      <a:lnTo>
                        <a:pt x="2350376" y="605230"/>
                      </a:lnTo>
                      <a:lnTo>
                        <a:pt x="2382570" y="433540"/>
                      </a:lnTo>
                      <a:lnTo>
                        <a:pt x="2414765" y="457085"/>
                      </a:lnTo>
                      <a:lnTo>
                        <a:pt x="2446959" y="249034"/>
                      </a:lnTo>
                      <a:lnTo>
                        <a:pt x="2479154" y="656449"/>
                      </a:lnTo>
                      <a:lnTo>
                        <a:pt x="2511361" y="739558"/>
                      </a:lnTo>
                      <a:lnTo>
                        <a:pt x="2543555" y="669644"/>
                      </a:lnTo>
                      <a:lnTo>
                        <a:pt x="2575750" y="691679"/>
                      </a:lnTo>
                      <a:lnTo>
                        <a:pt x="2607945" y="892974"/>
                      </a:lnTo>
                      <a:lnTo>
                        <a:pt x="2640139" y="842085"/>
                      </a:lnTo>
                      <a:lnTo>
                        <a:pt x="2672333" y="659777"/>
                      </a:lnTo>
                      <a:lnTo>
                        <a:pt x="2704541" y="622007"/>
                      </a:lnTo>
                      <a:lnTo>
                        <a:pt x="2736735" y="796936"/>
                      </a:lnTo>
                      <a:lnTo>
                        <a:pt x="2768930" y="856715"/>
                      </a:lnTo>
                      <a:lnTo>
                        <a:pt x="2801124" y="726769"/>
                      </a:lnTo>
                      <a:lnTo>
                        <a:pt x="2833319" y="744143"/>
                      </a:lnTo>
                      <a:lnTo>
                        <a:pt x="2865526" y="683170"/>
                      </a:lnTo>
                      <a:lnTo>
                        <a:pt x="2897720" y="675220"/>
                      </a:lnTo>
                      <a:lnTo>
                        <a:pt x="2929915" y="563904"/>
                      </a:lnTo>
                      <a:lnTo>
                        <a:pt x="2962109" y="595222"/>
                      </a:lnTo>
                      <a:lnTo>
                        <a:pt x="2994304" y="717511"/>
                      </a:lnTo>
                      <a:lnTo>
                        <a:pt x="3026498" y="451625"/>
                      </a:lnTo>
                      <a:lnTo>
                        <a:pt x="3058706" y="571651"/>
                      </a:lnTo>
                      <a:lnTo>
                        <a:pt x="3090900" y="634656"/>
                      </a:lnTo>
                      <a:lnTo>
                        <a:pt x="3123095" y="670292"/>
                      </a:lnTo>
                      <a:lnTo>
                        <a:pt x="3155289" y="620711"/>
                      </a:lnTo>
                      <a:lnTo>
                        <a:pt x="3187484" y="692924"/>
                      </a:lnTo>
                    </a:path>
                  </a:pathLst>
                </a:custGeom>
                <a:noFill/>
                <a:ln w="12700" cap="sq" cmpd="sng">
                  <a:solidFill>
                    <a:srgbClr val="C00000">
                      <a:alpha val="89999"/>
                    </a:srgbClr>
                  </a:solidFill>
                  <a:prstDash val="solid"/>
                  <a:round/>
                </a:ln>
              </p:spPr>
              <p:style>
                <a:lnRef idx="2">
                  <a:schemeClr val="accent1">
                    <a:shade val="50000"/>
                  </a:schemeClr>
                </a:lnRef>
                <a:fillRef idx="1">
                  <a:schemeClr val="accent1"/>
                </a:fillRef>
                <a:effectRef idx="0">
                  <a:schemeClr val="accent1"/>
                </a:effectRef>
                <a:fontRef idx="minor">
                  <a:schemeClr val="lt1"/>
                </a:fontRef>
              </p:style>
            </p:sp>
            <p:sp>
              <p:nvSpPr>
                <p:cNvPr id="690" name="Freeform 178">
                  <a:extLst>
                    <a:ext uri="{FF2B5EF4-FFF2-40B4-BE49-F238E27FC236}">
                      <a16:creationId xmlns:a16="http://schemas.microsoft.com/office/drawing/2014/main" id="{FDE1E0FB-36E2-E02C-6376-FB72FD365767}"/>
                    </a:ext>
                  </a:extLst>
                </p:cNvPr>
                <p:cNvSpPr/>
                <p:nvPr/>
              </p:nvSpPr>
              <p:spPr>
                <a:xfrm>
                  <a:off x="3362991" y="6110598"/>
                  <a:ext cx="1277325" cy="717099"/>
                </a:xfrm>
                <a:custGeom>
                  <a:avLst/>
                  <a:gdLst/>
                  <a:ahLst/>
                  <a:cxnLst/>
                  <a:rect l="0" t="0" r="0" b="0"/>
                  <a:pathLst>
                    <a:path w="3187484" h="1478266">
                      <a:moveTo>
                        <a:pt x="0" y="934224"/>
                      </a:moveTo>
                      <a:lnTo>
                        <a:pt x="32194" y="790143"/>
                      </a:lnTo>
                      <a:lnTo>
                        <a:pt x="64389" y="872782"/>
                      </a:lnTo>
                      <a:lnTo>
                        <a:pt x="96596" y="1059471"/>
                      </a:lnTo>
                      <a:lnTo>
                        <a:pt x="128790" y="649021"/>
                      </a:lnTo>
                      <a:lnTo>
                        <a:pt x="160985" y="809790"/>
                      </a:lnTo>
                      <a:lnTo>
                        <a:pt x="193179" y="905840"/>
                      </a:lnTo>
                      <a:lnTo>
                        <a:pt x="225374" y="851078"/>
                      </a:lnTo>
                      <a:lnTo>
                        <a:pt x="257568" y="876592"/>
                      </a:lnTo>
                      <a:lnTo>
                        <a:pt x="289775" y="1142834"/>
                      </a:lnTo>
                      <a:lnTo>
                        <a:pt x="321970" y="929487"/>
                      </a:lnTo>
                      <a:lnTo>
                        <a:pt x="354164" y="629259"/>
                      </a:lnTo>
                      <a:lnTo>
                        <a:pt x="386359" y="1004937"/>
                      </a:lnTo>
                      <a:lnTo>
                        <a:pt x="418553" y="461708"/>
                      </a:lnTo>
                      <a:lnTo>
                        <a:pt x="450761" y="734352"/>
                      </a:lnTo>
                      <a:lnTo>
                        <a:pt x="482955" y="832497"/>
                      </a:lnTo>
                      <a:lnTo>
                        <a:pt x="515150" y="989151"/>
                      </a:lnTo>
                      <a:lnTo>
                        <a:pt x="547344" y="670915"/>
                      </a:lnTo>
                      <a:lnTo>
                        <a:pt x="579539" y="582054"/>
                      </a:lnTo>
                      <a:lnTo>
                        <a:pt x="611746" y="978115"/>
                      </a:lnTo>
                      <a:lnTo>
                        <a:pt x="643940" y="530365"/>
                      </a:lnTo>
                      <a:lnTo>
                        <a:pt x="676135" y="853237"/>
                      </a:lnTo>
                      <a:lnTo>
                        <a:pt x="708329" y="554368"/>
                      </a:lnTo>
                      <a:lnTo>
                        <a:pt x="740524" y="821550"/>
                      </a:lnTo>
                      <a:lnTo>
                        <a:pt x="772718" y="510692"/>
                      </a:lnTo>
                      <a:lnTo>
                        <a:pt x="804926" y="402209"/>
                      </a:lnTo>
                      <a:lnTo>
                        <a:pt x="837120" y="270472"/>
                      </a:lnTo>
                      <a:lnTo>
                        <a:pt x="869314" y="364515"/>
                      </a:lnTo>
                      <a:lnTo>
                        <a:pt x="901509" y="603682"/>
                      </a:lnTo>
                      <a:lnTo>
                        <a:pt x="933703" y="383083"/>
                      </a:lnTo>
                      <a:lnTo>
                        <a:pt x="965911" y="1092"/>
                      </a:lnTo>
                      <a:lnTo>
                        <a:pt x="998105" y="0"/>
                      </a:lnTo>
                      <a:lnTo>
                        <a:pt x="1030300" y="665721"/>
                      </a:lnTo>
                      <a:lnTo>
                        <a:pt x="1062494" y="206362"/>
                      </a:lnTo>
                      <a:lnTo>
                        <a:pt x="1094689" y="279235"/>
                      </a:lnTo>
                      <a:lnTo>
                        <a:pt x="1126896" y="703808"/>
                      </a:lnTo>
                      <a:lnTo>
                        <a:pt x="1159090" y="542277"/>
                      </a:lnTo>
                      <a:lnTo>
                        <a:pt x="1191285" y="780491"/>
                      </a:lnTo>
                      <a:lnTo>
                        <a:pt x="1223479" y="1067205"/>
                      </a:lnTo>
                      <a:lnTo>
                        <a:pt x="1255674" y="1238147"/>
                      </a:lnTo>
                      <a:lnTo>
                        <a:pt x="1287868" y="1336305"/>
                      </a:lnTo>
                      <a:lnTo>
                        <a:pt x="1320076" y="1213204"/>
                      </a:lnTo>
                      <a:lnTo>
                        <a:pt x="1352270" y="1067510"/>
                      </a:lnTo>
                      <a:lnTo>
                        <a:pt x="1384465" y="865136"/>
                      </a:lnTo>
                      <a:lnTo>
                        <a:pt x="1416659" y="1202079"/>
                      </a:lnTo>
                      <a:lnTo>
                        <a:pt x="1448854" y="1352307"/>
                      </a:lnTo>
                      <a:lnTo>
                        <a:pt x="1481061" y="1143913"/>
                      </a:lnTo>
                      <a:lnTo>
                        <a:pt x="1513255" y="1317802"/>
                      </a:lnTo>
                      <a:lnTo>
                        <a:pt x="1545450" y="1226552"/>
                      </a:lnTo>
                      <a:lnTo>
                        <a:pt x="1577644" y="864578"/>
                      </a:lnTo>
                      <a:lnTo>
                        <a:pt x="1609839" y="1131658"/>
                      </a:lnTo>
                      <a:lnTo>
                        <a:pt x="1642046" y="1248930"/>
                      </a:lnTo>
                      <a:lnTo>
                        <a:pt x="1674241" y="1101317"/>
                      </a:lnTo>
                      <a:lnTo>
                        <a:pt x="1706435" y="1171967"/>
                      </a:lnTo>
                      <a:lnTo>
                        <a:pt x="1738629" y="1401939"/>
                      </a:lnTo>
                      <a:lnTo>
                        <a:pt x="1770824" y="1267649"/>
                      </a:lnTo>
                      <a:lnTo>
                        <a:pt x="1803019" y="1231619"/>
                      </a:lnTo>
                      <a:lnTo>
                        <a:pt x="1835226" y="1237080"/>
                      </a:lnTo>
                      <a:lnTo>
                        <a:pt x="1867420" y="1209382"/>
                      </a:lnTo>
                      <a:lnTo>
                        <a:pt x="1899615" y="1302651"/>
                      </a:lnTo>
                      <a:lnTo>
                        <a:pt x="1931809" y="950276"/>
                      </a:lnTo>
                      <a:lnTo>
                        <a:pt x="1964004" y="1156842"/>
                      </a:lnTo>
                      <a:lnTo>
                        <a:pt x="1996211" y="803122"/>
                      </a:lnTo>
                      <a:lnTo>
                        <a:pt x="2028405" y="1001940"/>
                      </a:lnTo>
                      <a:lnTo>
                        <a:pt x="2060600" y="1141284"/>
                      </a:lnTo>
                      <a:lnTo>
                        <a:pt x="2092794" y="896721"/>
                      </a:lnTo>
                      <a:lnTo>
                        <a:pt x="2124989" y="895185"/>
                      </a:lnTo>
                      <a:lnTo>
                        <a:pt x="2157183" y="759092"/>
                      </a:lnTo>
                      <a:lnTo>
                        <a:pt x="2189391" y="746392"/>
                      </a:lnTo>
                      <a:lnTo>
                        <a:pt x="2221585" y="1129791"/>
                      </a:lnTo>
                      <a:lnTo>
                        <a:pt x="2253780" y="1067574"/>
                      </a:lnTo>
                      <a:lnTo>
                        <a:pt x="2285974" y="980007"/>
                      </a:lnTo>
                      <a:lnTo>
                        <a:pt x="2318169" y="1140268"/>
                      </a:lnTo>
                      <a:lnTo>
                        <a:pt x="2350376" y="957338"/>
                      </a:lnTo>
                      <a:lnTo>
                        <a:pt x="2382570" y="1282521"/>
                      </a:lnTo>
                      <a:lnTo>
                        <a:pt x="2414765" y="1206829"/>
                      </a:lnTo>
                      <a:lnTo>
                        <a:pt x="2446959" y="1181632"/>
                      </a:lnTo>
                      <a:lnTo>
                        <a:pt x="2479154" y="1197621"/>
                      </a:lnTo>
                      <a:lnTo>
                        <a:pt x="2511361" y="1120774"/>
                      </a:lnTo>
                      <a:lnTo>
                        <a:pt x="2543555" y="1170482"/>
                      </a:lnTo>
                      <a:lnTo>
                        <a:pt x="2575750" y="1276666"/>
                      </a:lnTo>
                      <a:lnTo>
                        <a:pt x="2607945" y="1061351"/>
                      </a:lnTo>
                      <a:lnTo>
                        <a:pt x="2640139" y="1084007"/>
                      </a:lnTo>
                      <a:lnTo>
                        <a:pt x="2672333" y="919467"/>
                      </a:lnTo>
                      <a:lnTo>
                        <a:pt x="2704541" y="847788"/>
                      </a:lnTo>
                      <a:lnTo>
                        <a:pt x="2736735" y="707885"/>
                      </a:lnTo>
                      <a:lnTo>
                        <a:pt x="2768930" y="1062557"/>
                      </a:lnTo>
                      <a:lnTo>
                        <a:pt x="2801124" y="1092961"/>
                      </a:lnTo>
                      <a:lnTo>
                        <a:pt x="2833319" y="1478266"/>
                      </a:lnTo>
                      <a:lnTo>
                        <a:pt x="2865526" y="1172806"/>
                      </a:lnTo>
                      <a:lnTo>
                        <a:pt x="2897720" y="1241767"/>
                      </a:lnTo>
                      <a:lnTo>
                        <a:pt x="2929915" y="953121"/>
                      </a:lnTo>
                      <a:lnTo>
                        <a:pt x="2962109" y="819899"/>
                      </a:lnTo>
                      <a:lnTo>
                        <a:pt x="2994304" y="1023187"/>
                      </a:lnTo>
                      <a:lnTo>
                        <a:pt x="3026498" y="1005166"/>
                      </a:lnTo>
                      <a:lnTo>
                        <a:pt x="3058706" y="1018856"/>
                      </a:lnTo>
                      <a:lnTo>
                        <a:pt x="3090900" y="799541"/>
                      </a:lnTo>
                      <a:lnTo>
                        <a:pt x="3123095" y="730682"/>
                      </a:lnTo>
                      <a:lnTo>
                        <a:pt x="3155289" y="1098155"/>
                      </a:lnTo>
                      <a:lnTo>
                        <a:pt x="3187484" y="1116138"/>
                      </a:lnTo>
                    </a:path>
                  </a:pathLst>
                </a:custGeom>
                <a:noFill/>
                <a:ln w="12700" cap="sq" cmpd="sng">
                  <a:solidFill>
                    <a:srgbClr val="006699">
                      <a:alpha val="89804"/>
                    </a:srgb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91" name="Freeform 179">
                  <a:extLst>
                    <a:ext uri="{FF2B5EF4-FFF2-40B4-BE49-F238E27FC236}">
                      <a16:creationId xmlns:a16="http://schemas.microsoft.com/office/drawing/2014/main" id="{5E608067-1467-8E43-8A67-4B7F4D3B9220}"/>
                    </a:ext>
                  </a:extLst>
                </p:cNvPr>
                <p:cNvSpPr/>
                <p:nvPr/>
              </p:nvSpPr>
              <p:spPr>
                <a:xfrm>
                  <a:off x="3362991" y="6070369"/>
                  <a:ext cx="0" cy="885077"/>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692" name="Freeform 180">
                  <a:extLst>
                    <a:ext uri="{FF2B5EF4-FFF2-40B4-BE49-F238E27FC236}">
                      <a16:creationId xmlns:a16="http://schemas.microsoft.com/office/drawing/2014/main" id="{B93440C5-6415-B3B1-FAE7-E4F01336F6F8}"/>
                    </a:ext>
                  </a:extLst>
                </p:cNvPr>
                <p:cNvSpPr/>
                <p:nvPr/>
              </p:nvSpPr>
              <p:spPr>
                <a:xfrm>
                  <a:off x="4646769" y="6070369"/>
                  <a:ext cx="0" cy="885077"/>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93" name="Freeform 181">
                  <a:extLst>
                    <a:ext uri="{FF2B5EF4-FFF2-40B4-BE49-F238E27FC236}">
                      <a16:creationId xmlns:a16="http://schemas.microsoft.com/office/drawing/2014/main" id="{9F06E686-73B3-76AE-B036-4EC6C92C520D}"/>
                    </a:ext>
                  </a:extLst>
                </p:cNvPr>
                <p:cNvSpPr/>
                <p:nvPr/>
              </p:nvSpPr>
              <p:spPr>
                <a:xfrm>
                  <a:off x="3362991" y="6955447"/>
                  <a:ext cx="1283778" cy="0"/>
                </a:xfrm>
                <a:custGeom>
                  <a:avLst/>
                  <a:gdLst/>
                  <a:ahLst/>
                  <a:cxnLst/>
                  <a:rect l="0" t="0" r="0" b="0"/>
                  <a:pathLst>
                    <a:path w="3203587">
                      <a:moveTo>
                        <a:pt x="0" y="0"/>
                      </a:moveTo>
                      <a:lnTo>
                        <a:pt x="320358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94" name="Freeform 182">
                  <a:extLst>
                    <a:ext uri="{FF2B5EF4-FFF2-40B4-BE49-F238E27FC236}">
                      <a16:creationId xmlns:a16="http://schemas.microsoft.com/office/drawing/2014/main" id="{B634BABC-D21D-D390-BFE6-04DCE361140E}"/>
                    </a:ext>
                  </a:extLst>
                </p:cNvPr>
                <p:cNvSpPr/>
                <p:nvPr/>
              </p:nvSpPr>
              <p:spPr>
                <a:xfrm>
                  <a:off x="3362991" y="6070369"/>
                  <a:ext cx="1283778" cy="0"/>
                </a:xfrm>
                <a:custGeom>
                  <a:avLst/>
                  <a:gdLst/>
                  <a:ahLst/>
                  <a:cxnLst/>
                  <a:rect l="0" t="0" r="0" b="0"/>
                  <a:pathLst>
                    <a:path w="3203587">
                      <a:moveTo>
                        <a:pt x="0" y="0"/>
                      </a:moveTo>
                      <a:lnTo>
                        <a:pt x="3203587"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sp>
            <p:nvSpPr>
              <p:cNvPr id="625" name="文本框 740">
                <a:extLst>
                  <a:ext uri="{FF2B5EF4-FFF2-40B4-BE49-F238E27FC236}">
                    <a16:creationId xmlns:a16="http://schemas.microsoft.com/office/drawing/2014/main" id="{52AA9AA5-DDCF-DEEB-8503-FDDF2EB1D0D4}"/>
                  </a:ext>
                </a:extLst>
              </p:cNvPr>
              <p:cNvSpPr txBox="1"/>
              <p:nvPr/>
            </p:nvSpPr>
            <p:spPr>
              <a:xfrm>
                <a:off x="3805429" y="5837631"/>
                <a:ext cx="396000" cy="242145"/>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MZ</a:t>
                </a:r>
                <a:endParaRPr lang="zh-CN" altLang="en-US" sz="1050" dirty="0">
                  <a:latin typeface="Arial" panose="020B0604020202020204" pitchFamily="34" charset="0"/>
                  <a:cs typeface="Arial" panose="020B0604020202020204" pitchFamily="34" charset="0"/>
                </a:endParaRPr>
              </a:p>
            </p:txBody>
          </p:sp>
          <p:sp>
            <p:nvSpPr>
              <p:cNvPr id="626" name="文本框 224">
                <a:extLst>
                  <a:ext uri="{FF2B5EF4-FFF2-40B4-BE49-F238E27FC236}">
                    <a16:creationId xmlns:a16="http://schemas.microsoft.com/office/drawing/2014/main" id="{D3F8C373-153F-DE2E-703A-5EC0CE1D1763}"/>
                  </a:ext>
                </a:extLst>
              </p:cNvPr>
              <p:cNvSpPr txBox="1"/>
              <p:nvPr/>
            </p:nvSpPr>
            <p:spPr>
              <a:xfrm>
                <a:off x="5318739" y="5837631"/>
                <a:ext cx="504000" cy="242145"/>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SY63</a:t>
                </a:r>
                <a:endParaRPr lang="zh-CN" altLang="en-US" sz="1050" dirty="0">
                  <a:latin typeface="Arial" panose="020B0604020202020204" pitchFamily="34" charset="0"/>
                  <a:cs typeface="Arial" panose="020B0604020202020204" pitchFamily="34" charset="0"/>
                </a:endParaRPr>
              </a:p>
            </p:txBody>
          </p:sp>
          <p:grpSp>
            <p:nvGrpSpPr>
              <p:cNvPr id="8" name="Group 7"/>
              <p:cNvGrpSpPr/>
              <p:nvPr/>
            </p:nvGrpSpPr>
            <p:grpSpPr>
              <a:xfrm>
                <a:off x="4880033" y="6068801"/>
                <a:ext cx="1317155" cy="921081"/>
                <a:chOff x="4792555" y="6033173"/>
                <a:chExt cx="1317155" cy="921081"/>
              </a:xfrm>
            </p:grpSpPr>
            <p:sp>
              <p:nvSpPr>
                <p:cNvPr id="642" name="Freeform 239">
                  <a:extLst>
                    <a:ext uri="{FF2B5EF4-FFF2-40B4-BE49-F238E27FC236}">
                      <a16:creationId xmlns:a16="http://schemas.microsoft.com/office/drawing/2014/main" id="{0E38BF45-EC3A-BFB0-F33B-89AAD774D80A}"/>
                    </a:ext>
                  </a:extLst>
                </p:cNvPr>
                <p:cNvSpPr/>
                <p:nvPr/>
              </p:nvSpPr>
              <p:spPr>
                <a:xfrm>
                  <a:off x="4833759" y="6918254"/>
                  <a:ext cx="0" cy="21562"/>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43" name="Freeform 240">
                  <a:extLst>
                    <a:ext uri="{FF2B5EF4-FFF2-40B4-BE49-F238E27FC236}">
                      <a16:creationId xmlns:a16="http://schemas.microsoft.com/office/drawing/2014/main" id="{3F3387AA-EA94-AD04-98B1-91677B7F8FD4}"/>
                    </a:ext>
                  </a:extLst>
                </p:cNvPr>
                <p:cNvSpPr/>
                <p:nvPr/>
              </p:nvSpPr>
              <p:spPr>
                <a:xfrm>
                  <a:off x="4833761" y="6918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44" name="Freeform 241">
                  <a:extLst>
                    <a:ext uri="{FF2B5EF4-FFF2-40B4-BE49-F238E27FC236}">
                      <a16:creationId xmlns:a16="http://schemas.microsoft.com/office/drawing/2014/main" id="{7EF257C1-F3E4-9EA8-AE17-909B31E2F4A7}"/>
                    </a:ext>
                  </a:extLst>
                </p:cNvPr>
                <p:cNvSpPr/>
                <p:nvPr/>
              </p:nvSpPr>
              <p:spPr>
                <a:xfrm>
                  <a:off x="5336408" y="6918254"/>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45" name="Freeform 242">
                  <a:extLst>
                    <a:ext uri="{FF2B5EF4-FFF2-40B4-BE49-F238E27FC236}">
                      <a16:creationId xmlns:a16="http://schemas.microsoft.com/office/drawing/2014/main" id="{52045E42-7472-4E01-3FE4-442BA1E7BF09}"/>
                    </a:ext>
                  </a:extLst>
                </p:cNvPr>
                <p:cNvSpPr/>
                <p:nvPr/>
              </p:nvSpPr>
              <p:spPr>
                <a:xfrm>
                  <a:off x="5336408" y="6918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46" name="Freeform 243">
                  <a:extLst>
                    <a:ext uri="{FF2B5EF4-FFF2-40B4-BE49-F238E27FC236}">
                      <a16:creationId xmlns:a16="http://schemas.microsoft.com/office/drawing/2014/main" id="{81AEF3B2-F7BF-9750-4661-9F9F1DBDDB7A}"/>
                    </a:ext>
                  </a:extLst>
                </p:cNvPr>
                <p:cNvSpPr/>
                <p:nvPr/>
              </p:nvSpPr>
              <p:spPr>
                <a:xfrm>
                  <a:off x="5594176" y="6918254"/>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47" name="Freeform 244">
                  <a:extLst>
                    <a:ext uri="{FF2B5EF4-FFF2-40B4-BE49-F238E27FC236}">
                      <a16:creationId xmlns:a16="http://schemas.microsoft.com/office/drawing/2014/main" id="{99A00A96-6DD5-0DC6-4ECB-EF7BBBFD1B8E}"/>
                    </a:ext>
                  </a:extLst>
                </p:cNvPr>
                <p:cNvSpPr/>
                <p:nvPr/>
              </p:nvSpPr>
              <p:spPr>
                <a:xfrm>
                  <a:off x="5594175" y="6918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48" name="Freeform 245">
                  <a:extLst>
                    <a:ext uri="{FF2B5EF4-FFF2-40B4-BE49-F238E27FC236}">
                      <a16:creationId xmlns:a16="http://schemas.microsoft.com/office/drawing/2014/main" id="{D16BC4AB-4D06-6B4F-CD22-42ED7FEACC59}"/>
                    </a:ext>
                  </a:extLst>
                </p:cNvPr>
                <p:cNvSpPr/>
                <p:nvPr/>
              </p:nvSpPr>
              <p:spPr>
                <a:xfrm>
                  <a:off x="6109709" y="6918254"/>
                  <a:ext cx="0" cy="36000"/>
                </a:xfrm>
                <a:custGeom>
                  <a:avLst/>
                  <a:gdLst/>
                  <a:ahLst/>
                  <a:cxnLst/>
                  <a:rect l="0" t="0" r="0" b="0"/>
                  <a:pathLst>
                    <a:path h="44450">
                      <a:moveTo>
                        <a:pt x="0" y="44450"/>
                      </a:moveTo>
                      <a:lnTo>
                        <a:pt x="0" y="0"/>
                      </a:lnTo>
                      <a:close/>
                      <a:moveTo>
                        <a:pt x="0" y="4445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49" name="Freeform 246">
                  <a:extLst>
                    <a:ext uri="{FF2B5EF4-FFF2-40B4-BE49-F238E27FC236}">
                      <a16:creationId xmlns:a16="http://schemas.microsoft.com/office/drawing/2014/main" id="{8580C536-3E7A-18F9-C4CE-1BCA93662712}"/>
                    </a:ext>
                  </a:extLst>
                </p:cNvPr>
                <p:cNvSpPr/>
                <p:nvPr/>
              </p:nvSpPr>
              <p:spPr>
                <a:xfrm>
                  <a:off x="6109709" y="6918251"/>
                  <a:ext cx="0" cy="36000"/>
                </a:xfrm>
                <a:custGeom>
                  <a:avLst/>
                  <a:gdLst/>
                  <a:ahLst/>
                  <a:cxnLst/>
                  <a:rect l="0" t="0" r="0" b="0"/>
                  <a:pathLst>
                    <a:path h="44450">
                      <a:moveTo>
                        <a:pt x="0" y="0"/>
                      </a:moveTo>
                      <a:lnTo>
                        <a:pt x="0" y="4445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50" name="Freeform 247">
                  <a:extLst>
                    <a:ext uri="{FF2B5EF4-FFF2-40B4-BE49-F238E27FC236}">
                      <a16:creationId xmlns:a16="http://schemas.microsoft.com/office/drawing/2014/main" id="{A878EFAD-6806-E71A-EC3F-C3A3682916A5}"/>
                    </a:ext>
                  </a:extLst>
                </p:cNvPr>
                <p:cNvSpPr/>
                <p:nvPr/>
              </p:nvSpPr>
              <p:spPr>
                <a:xfrm>
                  <a:off x="4810372" y="6887990"/>
                  <a:ext cx="16942"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1" name="Freeform 248">
                  <a:extLst>
                    <a:ext uri="{FF2B5EF4-FFF2-40B4-BE49-F238E27FC236}">
                      <a16:creationId xmlns:a16="http://schemas.microsoft.com/office/drawing/2014/main" id="{6A1EE9B3-AF70-C728-3CB3-4F6571BA50BC}"/>
                    </a:ext>
                  </a:extLst>
                </p:cNvPr>
                <p:cNvSpPr/>
                <p:nvPr/>
              </p:nvSpPr>
              <p:spPr>
                <a:xfrm>
                  <a:off x="4792555" y="6887989"/>
                  <a:ext cx="36000" cy="0"/>
                </a:xfrm>
                <a:custGeom>
                  <a:avLst/>
                  <a:gdLst/>
                  <a:ahLst/>
                  <a:cxnLst/>
                  <a:rect l="0" t="0" r="0" b="0"/>
                  <a:pathLst>
                    <a:path w="42290">
                      <a:moveTo>
                        <a:pt x="4229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52" name="Freeform 249">
                  <a:extLst>
                    <a:ext uri="{FF2B5EF4-FFF2-40B4-BE49-F238E27FC236}">
                      <a16:creationId xmlns:a16="http://schemas.microsoft.com/office/drawing/2014/main" id="{B20B094C-63A1-4B09-C17E-1B0E1C9FE7E4}"/>
                    </a:ext>
                  </a:extLst>
                </p:cNvPr>
                <p:cNvSpPr/>
                <p:nvPr/>
              </p:nvSpPr>
              <p:spPr>
                <a:xfrm>
                  <a:off x="4792558" y="6692431"/>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3" name="Freeform 250">
                  <a:extLst>
                    <a:ext uri="{FF2B5EF4-FFF2-40B4-BE49-F238E27FC236}">
                      <a16:creationId xmlns:a16="http://schemas.microsoft.com/office/drawing/2014/main" id="{FC2F3886-75B0-6912-4505-54519774245D}"/>
                    </a:ext>
                  </a:extLst>
                </p:cNvPr>
                <p:cNvSpPr/>
                <p:nvPr/>
              </p:nvSpPr>
              <p:spPr>
                <a:xfrm>
                  <a:off x="4792555" y="6692432"/>
                  <a:ext cx="36000" cy="0"/>
                </a:xfrm>
                <a:custGeom>
                  <a:avLst/>
                  <a:gdLst/>
                  <a:ahLst/>
                  <a:cxnLst/>
                  <a:rect l="0" t="0" r="0" b="0"/>
                  <a:pathLst>
                    <a:path w="42290">
                      <a:moveTo>
                        <a:pt x="4229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54" name="Freeform 251">
                  <a:extLst>
                    <a:ext uri="{FF2B5EF4-FFF2-40B4-BE49-F238E27FC236}">
                      <a16:creationId xmlns:a16="http://schemas.microsoft.com/office/drawing/2014/main" id="{02AEAE13-9C2E-A9AB-66DB-CAC75113A765}"/>
                    </a:ext>
                  </a:extLst>
                </p:cNvPr>
                <p:cNvSpPr/>
                <p:nvPr/>
              </p:nvSpPr>
              <p:spPr>
                <a:xfrm>
                  <a:off x="4792558" y="6496878"/>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5" name="Freeform 252">
                  <a:extLst>
                    <a:ext uri="{FF2B5EF4-FFF2-40B4-BE49-F238E27FC236}">
                      <a16:creationId xmlns:a16="http://schemas.microsoft.com/office/drawing/2014/main" id="{9BC0B0F2-7B08-DD4A-BBAA-2D46DBAC23B6}"/>
                    </a:ext>
                  </a:extLst>
                </p:cNvPr>
                <p:cNvSpPr/>
                <p:nvPr/>
              </p:nvSpPr>
              <p:spPr>
                <a:xfrm>
                  <a:off x="4792555" y="6496876"/>
                  <a:ext cx="36000" cy="0"/>
                </a:xfrm>
                <a:custGeom>
                  <a:avLst/>
                  <a:gdLst/>
                  <a:ahLst/>
                  <a:cxnLst/>
                  <a:rect l="0" t="0" r="0" b="0"/>
                  <a:pathLst>
                    <a:path w="42290">
                      <a:moveTo>
                        <a:pt x="4229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56" name="Freeform 253">
                  <a:extLst>
                    <a:ext uri="{FF2B5EF4-FFF2-40B4-BE49-F238E27FC236}">
                      <a16:creationId xmlns:a16="http://schemas.microsoft.com/office/drawing/2014/main" id="{B43E016F-4725-0E64-31C5-F08339AB2664}"/>
                    </a:ext>
                  </a:extLst>
                </p:cNvPr>
                <p:cNvSpPr/>
                <p:nvPr/>
              </p:nvSpPr>
              <p:spPr>
                <a:xfrm>
                  <a:off x="4792558" y="6301319"/>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7" name="Freeform 254">
                  <a:extLst>
                    <a:ext uri="{FF2B5EF4-FFF2-40B4-BE49-F238E27FC236}">
                      <a16:creationId xmlns:a16="http://schemas.microsoft.com/office/drawing/2014/main" id="{DA9A2DED-88A6-709E-1833-40218D10E1A5}"/>
                    </a:ext>
                  </a:extLst>
                </p:cNvPr>
                <p:cNvSpPr/>
                <p:nvPr/>
              </p:nvSpPr>
              <p:spPr>
                <a:xfrm>
                  <a:off x="4792555" y="6301320"/>
                  <a:ext cx="36000" cy="0"/>
                </a:xfrm>
                <a:custGeom>
                  <a:avLst/>
                  <a:gdLst/>
                  <a:ahLst/>
                  <a:cxnLst/>
                  <a:rect l="0" t="0" r="0" b="0"/>
                  <a:pathLst>
                    <a:path w="42290">
                      <a:moveTo>
                        <a:pt x="4229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58" name="Freeform 255">
                  <a:extLst>
                    <a:ext uri="{FF2B5EF4-FFF2-40B4-BE49-F238E27FC236}">
                      <a16:creationId xmlns:a16="http://schemas.microsoft.com/office/drawing/2014/main" id="{D87B4E1B-52EB-10D9-FA8B-4B9B86096AEB}"/>
                    </a:ext>
                  </a:extLst>
                </p:cNvPr>
                <p:cNvSpPr/>
                <p:nvPr/>
              </p:nvSpPr>
              <p:spPr>
                <a:xfrm>
                  <a:off x="4792558" y="6105765"/>
                  <a:ext cx="36000" cy="0"/>
                </a:xfrm>
                <a:custGeom>
                  <a:avLst/>
                  <a:gdLst/>
                  <a:ahLst/>
                  <a:cxnLst/>
                  <a:rect l="0" t="0" r="0" b="0"/>
                  <a:pathLst>
                    <a:path w="42278">
                      <a:moveTo>
                        <a:pt x="0" y="0"/>
                      </a:moveTo>
                      <a:lnTo>
                        <a:pt x="42278" y="0"/>
                      </a:lnTo>
                      <a:close/>
                      <a:moveTo>
                        <a:pt x="0" y="0"/>
                      </a:moveTo>
                    </a:path>
                  </a:pathLst>
                </a:custGeom>
                <a:solidFill>
                  <a:srgbClr val="3A3838">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659" name="Freeform 256">
                  <a:extLst>
                    <a:ext uri="{FF2B5EF4-FFF2-40B4-BE49-F238E27FC236}">
                      <a16:creationId xmlns:a16="http://schemas.microsoft.com/office/drawing/2014/main" id="{49120345-FBD4-CBD2-3A81-6DE33C6DC9C6}"/>
                    </a:ext>
                  </a:extLst>
                </p:cNvPr>
                <p:cNvSpPr/>
                <p:nvPr/>
              </p:nvSpPr>
              <p:spPr>
                <a:xfrm>
                  <a:off x="4792555" y="6105763"/>
                  <a:ext cx="36000" cy="0"/>
                </a:xfrm>
                <a:custGeom>
                  <a:avLst/>
                  <a:gdLst/>
                  <a:ahLst/>
                  <a:cxnLst/>
                  <a:rect l="0" t="0" r="0" b="0"/>
                  <a:pathLst>
                    <a:path w="42290">
                      <a:moveTo>
                        <a:pt x="42290" y="0"/>
                      </a:moveTo>
                      <a:lnTo>
                        <a:pt x="0" y="0"/>
                      </a:lnTo>
                    </a:path>
                  </a:pathLst>
                </a:custGeom>
                <a:noFill/>
                <a:ln w="12700" cap="flat"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60" name="Freeform 259">
                  <a:extLst>
                    <a:ext uri="{FF2B5EF4-FFF2-40B4-BE49-F238E27FC236}">
                      <a16:creationId xmlns:a16="http://schemas.microsoft.com/office/drawing/2014/main" id="{5CD75FEE-0E67-839D-C660-A0B63CFB7217}"/>
                    </a:ext>
                  </a:extLst>
                </p:cNvPr>
                <p:cNvSpPr/>
                <p:nvPr/>
              </p:nvSpPr>
              <p:spPr>
                <a:xfrm>
                  <a:off x="4827317" y="6617954"/>
                  <a:ext cx="1275950" cy="222481"/>
                </a:xfrm>
                <a:custGeom>
                  <a:avLst/>
                  <a:gdLst/>
                  <a:ahLst/>
                  <a:cxnLst/>
                  <a:rect l="0" t="0" r="0" b="0"/>
                  <a:pathLst>
                    <a:path w="3184055" h="458634">
                      <a:moveTo>
                        <a:pt x="0" y="278422"/>
                      </a:moveTo>
                      <a:lnTo>
                        <a:pt x="32156" y="241402"/>
                      </a:lnTo>
                      <a:lnTo>
                        <a:pt x="64325" y="235954"/>
                      </a:lnTo>
                      <a:lnTo>
                        <a:pt x="96481" y="214580"/>
                      </a:lnTo>
                      <a:lnTo>
                        <a:pt x="128651" y="249136"/>
                      </a:lnTo>
                      <a:lnTo>
                        <a:pt x="160807" y="240996"/>
                      </a:lnTo>
                      <a:lnTo>
                        <a:pt x="192976" y="257633"/>
                      </a:lnTo>
                      <a:lnTo>
                        <a:pt x="225132" y="253213"/>
                      </a:lnTo>
                      <a:lnTo>
                        <a:pt x="257302" y="194361"/>
                      </a:lnTo>
                      <a:lnTo>
                        <a:pt x="289458" y="241377"/>
                      </a:lnTo>
                      <a:lnTo>
                        <a:pt x="321614" y="216129"/>
                      </a:lnTo>
                      <a:lnTo>
                        <a:pt x="353783" y="214338"/>
                      </a:lnTo>
                      <a:lnTo>
                        <a:pt x="385940" y="235369"/>
                      </a:lnTo>
                      <a:lnTo>
                        <a:pt x="418109" y="242088"/>
                      </a:lnTo>
                      <a:lnTo>
                        <a:pt x="450265" y="265138"/>
                      </a:lnTo>
                      <a:lnTo>
                        <a:pt x="482434" y="271857"/>
                      </a:lnTo>
                      <a:lnTo>
                        <a:pt x="514591" y="221069"/>
                      </a:lnTo>
                      <a:lnTo>
                        <a:pt x="546760" y="219367"/>
                      </a:lnTo>
                      <a:lnTo>
                        <a:pt x="578916" y="175718"/>
                      </a:lnTo>
                      <a:lnTo>
                        <a:pt x="611085" y="239434"/>
                      </a:lnTo>
                      <a:lnTo>
                        <a:pt x="643242" y="215710"/>
                      </a:lnTo>
                      <a:lnTo>
                        <a:pt x="675398" y="212395"/>
                      </a:lnTo>
                      <a:lnTo>
                        <a:pt x="707567" y="195974"/>
                      </a:lnTo>
                      <a:lnTo>
                        <a:pt x="739724" y="154394"/>
                      </a:lnTo>
                      <a:lnTo>
                        <a:pt x="771893" y="177750"/>
                      </a:lnTo>
                      <a:lnTo>
                        <a:pt x="804049" y="178499"/>
                      </a:lnTo>
                      <a:lnTo>
                        <a:pt x="836218" y="123013"/>
                      </a:lnTo>
                      <a:lnTo>
                        <a:pt x="868375" y="178410"/>
                      </a:lnTo>
                      <a:lnTo>
                        <a:pt x="900544" y="163030"/>
                      </a:lnTo>
                      <a:lnTo>
                        <a:pt x="932700" y="164008"/>
                      </a:lnTo>
                      <a:lnTo>
                        <a:pt x="964869" y="131052"/>
                      </a:lnTo>
                      <a:lnTo>
                        <a:pt x="997026" y="86030"/>
                      </a:lnTo>
                      <a:lnTo>
                        <a:pt x="1029182" y="20638"/>
                      </a:lnTo>
                      <a:lnTo>
                        <a:pt x="1061351" y="0"/>
                      </a:lnTo>
                      <a:lnTo>
                        <a:pt x="1093508" y="73457"/>
                      </a:lnTo>
                      <a:lnTo>
                        <a:pt x="1125677" y="76937"/>
                      </a:lnTo>
                      <a:lnTo>
                        <a:pt x="1157833" y="82627"/>
                      </a:lnTo>
                      <a:lnTo>
                        <a:pt x="1190002" y="200953"/>
                      </a:lnTo>
                      <a:lnTo>
                        <a:pt x="1222159" y="300202"/>
                      </a:lnTo>
                      <a:lnTo>
                        <a:pt x="1254328" y="392442"/>
                      </a:lnTo>
                      <a:lnTo>
                        <a:pt x="1286484" y="451497"/>
                      </a:lnTo>
                      <a:lnTo>
                        <a:pt x="1318653" y="434695"/>
                      </a:lnTo>
                      <a:lnTo>
                        <a:pt x="1350810" y="447192"/>
                      </a:lnTo>
                      <a:lnTo>
                        <a:pt x="1382966" y="452513"/>
                      </a:lnTo>
                      <a:lnTo>
                        <a:pt x="1415135" y="442582"/>
                      </a:lnTo>
                      <a:lnTo>
                        <a:pt x="1447291" y="455637"/>
                      </a:lnTo>
                      <a:lnTo>
                        <a:pt x="1479461" y="452691"/>
                      </a:lnTo>
                      <a:lnTo>
                        <a:pt x="1511617" y="442874"/>
                      </a:lnTo>
                      <a:lnTo>
                        <a:pt x="1543786" y="448386"/>
                      </a:lnTo>
                      <a:lnTo>
                        <a:pt x="1575942" y="457631"/>
                      </a:lnTo>
                      <a:lnTo>
                        <a:pt x="1608112" y="443610"/>
                      </a:lnTo>
                      <a:lnTo>
                        <a:pt x="1640268" y="456488"/>
                      </a:lnTo>
                      <a:lnTo>
                        <a:pt x="1672424" y="450735"/>
                      </a:lnTo>
                      <a:lnTo>
                        <a:pt x="1704594" y="448284"/>
                      </a:lnTo>
                      <a:lnTo>
                        <a:pt x="1736750" y="446328"/>
                      </a:lnTo>
                      <a:lnTo>
                        <a:pt x="1768919" y="458634"/>
                      </a:lnTo>
                      <a:lnTo>
                        <a:pt x="1801075" y="447293"/>
                      </a:lnTo>
                      <a:lnTo>
                        <a:pt x="1833245" y="449617"/>
                      </a:lnTo>
                      <a:lnTo>
                        <a:pt x="1865401" y="448932"/>
                      </a:lnTo>
                      <a:lnTo>
                        <a:pt x="1897570" y="422668"/>
                      </a:lnTo>
                      <a:lnTo>
                        <a:pt x="1929726" y="342836"/>
                      </a:lnTo>
                      <a:lnTo>
                        <a:pt x="1961883" y="325170"/>
                      </a:lnTo>
                      <a:lnTo>
                        <a:pt x="1994052" y="332879"/>
                      </a:lnTo>
                      <a:lnTo>
                        <a:pt x="2026208" y="313461"/>
                      </a:lnTo>
                      <a:lnTo>
                        <a:pt x="2058377" y="302983"/>
                      </a:lnTo>
                      <a:lnTo>
                        <a:pt x="2090534" y="289458"/>
                      </a:lnTo>
                      <a:lnTo>
                        <a:pt x="2122703" y="251257"/>
                      </a:lnTo>
                      <a:lnTo>
                        <a:pt x="2154859" y="252426"/>
                      </a:lnTo>
                      <a:lnTo>
                        <a:pt x="2187028" y="239002"/>
                      </a:lnTo>
                      <a:lnTo>
                        <a:pt x="2219185" y="196038"/>
                      </a:lnTo>
                      <a:lnTo>
                        <a:pt x="2251354" y="249822"/>
                      </a:lnTo>
                      <a:lnTo>
                        <a:pt x="2283510" y="248857"/>
                      </a:lnTo>
                      <a:lnTo>
                        <a:pt x="2315667" y="219507"/>
                      </a:lnTo>
                      <a:lnTo>
                        <a:pt x="2347836" y="287083"/>
                      </a:lnTo>
                      <a:lnTo>
                        <a:pt x="2379992" y="289140"/>
                      </a:lnTo>
                      <a:lnTo>
                        <a:pt x="2412161" y="258661"/>
                      </a:lnTo>
                      <a:lnTo>
                        <a:pt x="2444318" y="300507"/>
                      </a:lnTo>
                      <a:lnTo>
                        <a:pt x="2476487" y="245326"/>
                      </a:lnTo>
                      <a:lnTo>
                        <a:pt x="2508643" y="286422"/>
                      </a:lnTo>
                      <a:lnTo>
                        <a:pt x="2540812" y="262230"/>
                      </a:lnTo>
                      <a:lnTo>
                        <a:pt x="2572969" y="241885"/>
                      </a:lnTo>
                      <a:lnTo>
                        <a:pt x="2605138" y="316712"/>
                      </a:lnTo>
                      <a:lnTo>
                        <a:pt x="2637294" y="292239"/>
                      </a:lnTo>
                      <a:lnTo>
                        <a:pt x="2669451" y="316560"/>
                      </a:lnTo>
                      <a:lnTo>
                        <a:pt x="2701620" y="312305"/>
                      </a:lnTo>
                      <a:lnTo>
                        <a:pt x="2733776" y="329247"/>
                      </a:lnTo>
                      <a:lnTo>
                        <a:pt x="2765945" y="312178"/>
                      </a:lnTo>
                      <a:lnTo>
                        <a:pt x="2798102" y="302310"/>
                      </a:lnTo>
                      <a:lnTo>
                        <a:pt x="2830271" y="350773"/>
                      </a:lnTo>
                      <a:lnTo>
                        <a:pt x="2862427" y="333273"/>
                      </a:lnTo>
                      <a:lnTo>
                        <a:pt x="2894596" y="311480"/>
                      </a:lnTo>
                      <a:lnTo>
                        <a:pt x="2926753" y="323672"/>
                      </a:lnTo>
                      <a:lnTo>
                        <a:pt x="2958909" y="281457"/>
                      </a:lnTo>
                      <a:lnTo>
                        <a:pt x="2991078" y="276632"/>
                      </a:lnTo>
                      <a:lnTo>
                        <a:pt x="3023235" y="292811"/>
                      </a:lnTo>
                      <a:lnTo>
                        <a:pt x="3055404" y="269761"/>
                      </a:lnTo>
                      <a:lnTo>
                        <a:pt x="3087560" y="319468"/>
                      </a:lnTo>
                      <a:lnTo>
                        <a:pt x="3119729" y="338480"/>
                      </a:lnTo>
                      <a:lnTo>
                        <a:pt x="3151885" y="290575"/>
                      </a:lnTo>
                      <a:lnTo>
                        <a:pt x="3184055" y="301307"/>
                      </a:lnTo>
                    </a:path>
                  </a:pathLst>
                </a:custGeom>
                <a:noFill/>
                <a:ln w="12700" cap="sq" cmpd="sng">
                  <a:solidFill>
                    <a:srgbClr val="C00000">
                      <a:alpha val="89999"/>
                    </a:srgbClr>
                  </a:solidFill>
                  <a:prstDash val="solid"/>
                  <a:round/>
                </a:ln>
              </p:spPr>
              <p:style>
                <a:lnRef idx="2">
                  <a:schemeClr val="accent1">
                    <a:shade val="50000"/>
                  </a:schemeClr>
                </a:lnRef>
                <a:fillRef idx="1">
                  <a:schemeClr val="accent1"/>
                </a:fillRef>
                <a:effectRef idx="0">
                  <a:schemeClr val="accent1"/>
                </a:effectRef>
                <a:fontRef idx="minor">
                  <a:schemeClr val="lt1"/>
                </a:fontRef>
              </p:style>
            </p:sp>
            <p:sp>
              <p:nvSpPr>
                <p:cNvPr id="661" name="Freeform 260">
                  <a:extLst>
                    <a:ext uri="{FF2B5EF4-FFF2-40B4-BE49-F238E27FC236}">
                      <a16:creationId xmlns:a16="http://schemas.microsoft.com/office/drawing/2014/main" id="{FCC39A13-32F7-99E1-850D-3E023530CBB5}"/>
                    </a:ext>
                  </a:extLst>
                </p:cNvPr>
                <p:cNvSpPr/>
                <p:nvPr/>
              </p:nvSpPr>
              <p:spPr>
                <a:xfrm>
                  <a:off x="4827317" y="6073404"/>
                  <a:ext cx="1275950" cy="804617"/>
                </a:xfrm>
                <a:custGeom>
                  <a:avLst/>
                  <a:gdLst/>
                  <a:ahLst/>
                  <a:cxnLst/>
                  <a:rect l="0" t="0" r="0" b="0"/>
                  <a:pathLst>
                    <a:path w="3184055" h="1658682">
                      <a:moveTo>
                        <a:pt x="0" y="1588960"/>
                      </a:moveTo>
                      <a:lnTo>
                        <a:pt x="32156" y="1230947"/>
                      </a:lnTo>
                      <a:lnTo>
                        <a:pt x="64325" y="1315847"/>
                      </a:lnTo>
                      <a:lnTo>
                        <a:pt x="96481" y="1297280"/>
                      </a:lnTo>
                      <a:lnTo>
                        <a:pt x="128651" y="1199731"/>
                      </a:lnTo>
                      <a:lnTo>
                        <a:pt x="160807" y="1136447"/>
                      </a:lnTo>
                      <a:lnTo>
                        <a:pt x="192976" y="1357935"/>
                      </a:lnTo>
                      <a:lnTo>
                        <a:pt x="225132" y="1506309"/>
                      </a:lnTo>
                      <a:lnTo>
                        <a:pt x="257302" y="1519517"/>
                      </a:lnTo>
                      <a:lnTo>
                        <a:pt x="289458" y="1518374"/>
                      </a:lnTo>
                      <a:lnTo>
                        <a:pt x="321614" y="1408036"/>
                      </a:lnTo>
                      <a:lnTo>
                        <a:pt x="353783" y="1483233"/>
                      </a:lnTo>
                      <a:lnTo>
                        <a:pt x="385940" y="1429537"/>
                      </a:lnTo>
                      <a:lnTo>
                        <a:pt x="418109" y="1516075"/>
                      </a:lnTo>
                      <a:lnTo>
                        <a:pt x="450265" y="1458087"/>
                      </a:lnTo>
                      <a:lnTo>
                        <a:pt x="482434" y="1287704"/>
                      </a:lnTo>
                      <a:lnTo>
                        <a:pt x="514591" y="1386243"/>
                      </a:lnTo>
                      <a:lnTo>
                        <a:pt x="546760" y="1514678"/>
                      </a:lnTo>
                      <a:lnTo>
                        <a:pt x="578916" y="1390256"/>
                      </a:lnTo>
                      <a:lnTo>
                        <a:pt x="611085" y="1327899"/>
                      </a:lnTo>
                      <a:lnTo>
                        <a:pt x="643242" y="1634883"/>
                      </a:lnTo>
                      <a:lnTo>
                        <a:pt x="675398" y="1628037"/>
                      </a:lnTo>
                      <a:lnTo>
                        <a:pt x="707567" y="1380236"/>
                      </a:lnTo>
                      <a:lnTo>
                        <a:pt x="739724" y="1592490"/>
                      </a:lnTo>
                      <a:lnTo>
                        <a:pt x="771893" y="1647227"/>
                      </a:lnTo>
                      <a:lnTo>
                        <a:pt x="804049" y="1581315"/>
                      </a:lnTo>
                      <a:lnTo>
                        <a:pt x="836218" y="1527569"/>
                      </a:lnTo>
                      <a:lnTo>
                        <a:pt x="868375" y="1272756"/>
                      </a:lnTo>
                      <a:lnTo>
                        <a:pt x="900544" y="1461541"/>
                      </a:lnTo>
                      <a:lnTo>
                        <a:pt x="932700" y="1457185"/>
                      </a:lnTo>
                      <a:lnTo>
                        <a:pt x="964869" y="1534096"/>
                      </a:lnTo>
                      <a:lnTo>
                        <a:pt x="997026" y="1154011"/>
                      </a:lnTo>
                      <a:lnTo>
                        <a:pt x="1029182" y="212357"/>
                      </a:lnTo>
                      <a:lnTo>
                        <a:pt x="1061351" y="0"/>
                      </a:lnTo>
                      <a:lnTo>
                        <a:pt x="1093508" y="800316"/>
                      </a:lnTo>
                      <a:lnTo>
                        <a:pt x="1125677" y="286194"/>
                      </a:lnTo>
                      <a:lnTo>
                        <a:pt x="1157833" y="928548"/>
                      </a:lnTo>
                      <a:lnTo>
                        <a:pt x="1190002" y="1303020"/>
                      </a:lnTo>
                      <a:lnTo>
                        <a:pt x="1222159" y="1614169"/>
                      </a:lnTo>
                      <a:lnTo>
                        <a:pt x="1254328" y="1461249"/>
                      </a:lnTo>
                      <a:lnTo>
                        <a:pt x="1286484" y="1560957"/>
                      </a:lnTo>
                      <a:lnTo>
                        <a:pt x="1318653" y="1615020"/>
                      </a:lnTo>
                      <a:lnTo>
                        <a:pt x="1350810" y="1505953"/>
                      </a:lnTo>
                      <a:lnTo>
                        <a:pt x="1382966" y="1568590"/>
                      </a:lnTo>
                      <a:lnTo>
                        <a:pt x="1415135" y="1453147"/>
                      </a:lnTo>
                      <a:lnTo>
                        <a:pt x="1447291" y="1614334"/>
                      </a:lnTo>
                      <a:lnTo>
                        <a:pt x="1479461" y="1658682"/>
                      </a:lnTo>
                      <a:lnTo>
                        <a:pt x="1511617" y="1484782"/>
                      </a:lnTo>
                      <a:lnTo>
                        <a:pt x="1543786" y="1602002"/>
                      </a:lnTo>
                      <a:lnTo>
                        <a:pt x="1575942" y="1472527"/>
                      </a:lnTo>
                      <a:lnTo>
                        <a:pt x="1608112" y="1419555"/>
                      </a:lnTo>
                      <a:lnTo>
                        <a:pt x="1640268" y="1368069"/>
                      </a:lnTo>
                      <a:lnTo>
                        <a:pt x="1672424" y="1507211"/>
                      </a:lnTo>
                      <a:lnTo>
                        <a:pt x="1704594" y="1448270"/>
                      </a:lnTo>
                      <a:lnTo>
                        <a:pt x="1736750" y="1553502"/>
                      </a:lnTo>
                      <a:lnTo>
                        <a:pt x="1768919" y="1495819"/>
                      </a:lnTo>
                      <a:lnTo>
                        <a:pt x="1801075" y="1567917"/>
                      </a:lnTo>
                      <a:lnTo>
                        <a:pt x="1833245" y="1276020"/>
                      </a:lnTo>
                      <a:lnTo>
                        <a:pt x="1865401" y="1403109"/>
                      </a:lnTo>
                      <a:lnTo>
                        <a:pt x="1897570" y="1245172"/>
                      </a:lnTo>
                      <a:lnTo>
                        <a:pt x="1929726" y="1597240"/>
                      </a:lnTo>
                      <a:lnTo>
                        <a:pt x="1961883" y="1628596"/>
                      </a:lnTo>
                      <a:lnTo>
                        <a:pt x="1994052" y="1637473"/>
                      </a:lnTo>
                      <a:lnTo>
                        <a:pt x="2026208" y="1590534"/>
                      </a:lnTo>
                      <a:lnTo>
                        <a:pt x="2058377" y="1547368"/>
                      </a:lnTo>
                      <a:lnTo>
                        <a:pt x="2090534" y="1374965"/>
                      </a:lnTo>
                      <a:lnTo>
                        <a:pt x="2122703" y="1352017"/>
                      </a:lnTo>
                      <a:lnTo>
                        <a:pt x="2154859" y="870090"/>
                      </a:lnTo>
                      <a:lnTo>
                        <a:pt x="2187028" y="444881"/>
                      </a:lnTo>
                      <a:lnTo>
                        <a:pt x="2219185" y="517919"/>
                      </a:lnTo>
                      <a:lnTo>
                        <a:pt x="2251354" y="1346263"/>
                      </a:lnTo>
                      <a:lnTo>
                        <a:pt x="2283510" y="1288923"/>
                      </a:lnTo>
                      <a:lnTo>
                        <a:pt x="2315667" y="1265885"/>
                      </a:lnTo>
                      <a:lnTo>
                        <a:pt x="2347836" y="1314539"/>
                      </a:lnTo>
                      <a:lnTo>
                        <a:pt x="2379992" y="1400391"/>
                      </a:lnTo>
                      <a:lnTo>
                        <a:pt x="2412161" y="1553248"/>
                      </a:lnTo>
                      <a:lnTo>
                        <a:pt x="2444318" y="1537576"/>
                      </a:lnTo>
                      <a:lnTo>
                        <a:pt x="2476487" y="1524635"/>
                      </a:lnTo>
                      <a:lnTo>
                        <a:pt x="2508643" y="1093889"/>
                      </a:lnTo>
                      <a:lnTo>
                        <a:pt x="2540812" y="1173188"/>
                      </a:lnTo>
                      <a:lnTo>
                        <a:pt x="2572969" y="1453464"/>
                      </a:lnTo>
                      <a:lnTo>
                        <a:pt x="2605138" y="1459522"/>
                      </a:lnTo>
                      <a:lnTo>
                        <a:pt x="2637294" y="1496352"/>
                      </a:lnTo>
                      <a:lnTo>
                        <a:pt x="2669451" y="1416037"/>
                      </a:lnTo>
                      <a:lnTo>
                        <a:pt x="2701620" y="1247508"/>
                      </a:lnTo>
                      <a:lnTo>
                        <a:pt x="2733776" y="1356411"/>
                      </a:lnTo>
                      <a:lnTo>
                        <a:pt x="2765945" y="1551584"/>
                      </a:lnTo>
                      <a:lnTo>
                        <a:pt x="2798102" y="1463421"/>
                      </a:lnTo>
                      <a:lnTo>
                        <a:pt x="2830271" y="1372794"/>
                      </a:lnTo>
                      <a:lnTo>
                        <a:pt x="2862427" y="1564450"/>
                      </a:lnTo>
                      <a:lnTo>
                        <a:pt x="2894596" y="1564462"/>
                      </a:lnTo>
                      <a:lnTo>
                        <a:pt x="2926753" y="1401255"/>
                      </a:lnTo>
                      <a:lnTo>
                        <a:pt x="2958909" y="1534452"/>
                      </a:lnTo>
                      <a:lnTo>
                        <a:pt x="2991078" y="1441590"/>
                      </a:lnTo>
                      <a:lnTo>
                        <a:pt x="3023235" y="1322578"/>
                      </a:lnTo>
                      <a:lnTo>
                        <a:pt x="3055404" y="1566685"/>
                      </a:lnTo>
                      <a:lnTo>
                        <a:pt x="3087560" y="1604873"/>
                      </a:lnTo>
                      <a:lnTo>
                        <a:pt x="3119729" y="1548143"/>
                      </a:lnTo>
                      <a:lnTo>
                        <a:pt x="3151885" y="1651215"/>
                      </a:lnTo>
                      <a:lnTo>
                        <a:pt x="3184055" y="1409852"/>
                      </a:lnTo>
                    </a:path>
                  </a:pathLst>
                </a:custGeom>
                <a:noFill/>
                <a:ln w="12700" cap="sq" cmpd="sng">
                  <a:solidFill>
                    <a:srgbClr val="006699">
                      <a:alpha val="89999"/>
                    </a:srgb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62" name="Freeform 261">
                  <a:extLst>
                    <a:ext uri="{FF2B5EF4-FFF2-40B4-BE49-F238E27FC236}">
                      <a16:creationId xmlns:a16="http://schemas.microsoft.com/office/drawing/2014/main" id="{C42F323F-D953-E9DA-31C0-871C72A26CE2}"/>
                    </a:ext>
                  </a:extLst>
                </p:cNvPr>
                <p:cNvSpPr/>
                <p:nvPr/>
              </p:nvSpPr>
              <p:spPr>
                <a:xfrm>
                  <a:off x="4827317" y="6033174"/>
                  <a:ext cx="0" cy="885077"/>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63" name="Freeform 262">
                  <a:extLst>
                    <a:ext uri="{FF2B5EF4-FFF2-40B4-BE49-F238E27FC236}">
                      <a16:creationId xmlns:a16="http://schemas.microsoft.com/office/drawing/2014/main" id="{56DCB476-0135-65E7-882A-F0A7D7E20301}"/>
                    </a:ext>
                  </a:extLst>
                </p:cNvPr>
                <p:cNvSpPr/>
                <p:nvPr/>
              </p:nvSpPr>
              <p:spPr>
                <a:xfrm>
                  <a:off x="6109709" y="6033174"/>
                  <a:ext cx="0" cy="885077"/>
                </a:xfrm>
                <a:custGeom>
                  <a:avLst/>
                  <a:gdLst/>
                  <a:ahLst/>
                  <a:cxnLst/>
                  <a:rect l="0" t="0" r="0" b="0"/>
                  <a:pathLst>
                    <a:path h="1824545">
                      <a:moveTo>
                        <a:pt x="0" y="1824545"/>
                      </a:moveTo>
                      <a:lnTo>
                        <a:pt x="0"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64" name="Freeform 263">
                  <a:extLst>
                    <a:ext uri="{FF2B5EF4-FFF2-40B4-BE49-F238E27FC236}">
                      <a16:creationId xmlns:a16="http://schemas.microsoft.com/office/drawing/2014/main" id="{D80A5008-4D2F-6801-979F-814999E11DB4}"/>
                    </a:ext>
                  </a:extLst>
                </p:cNvPr>
                <p:cNvSpPr/>
                <p:nvPr/>
              </p:nvSpPr>
              <p:spPr>
                <a:xfrm>
                  <a:off x="4827317" y="6918251"/>
                  <a:ext cx="1282393" cy="0"/>
                </a:xfrm>
                <a:custGeom>
                  <a:avLst/>
                  <a:gdLst/>
                  <a:ahLst/>
                  <a:cxnLst/>
                  <a:rect l="0" t="0" r="0" b="0"/>
                  <a:pathLst>
                    <a:path w="3200133">
                      <a:moveTo>
                        <a:pt x="0" y="0"/>
                      </a:moveTo>
                      <a:lnTo>
                        <a:pt x="3200133"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65" name="Freeform 264">
                  <a:extLst>
                    <a:ext uri="{FF2B5EF4-FFF2-40B4-BE49-F238E27FC236}">
                      <a16:creationId xmlns:a16="http://schemas.microsoft.com/office/drawing/2014/main" id="{CFDB9EB8-308A-54F5-EEE4-553DC7663FA8}"/>
                    </a:ext>
                  </a:extLst>
                </p:cNvPr>
                <p:cNvSpPr/>
                <p:nvPr/>
              </p:nvSpPr>
              <p:spPr>
                <a:xfrm>
                  <a:off x="4827317" y="6033173"/>
                  <a:ext cx="1282393" cy="0"/>
                </a:xfrm>
                <a:custGeom>
                  <a:avLst/>
                  <a:gdLst/>
                  <a:ahLst/>
                  <a:cxnLst/>
                  <a:rect l="0" t="0" r="0" b="0"/>
                  <a:pathLst>
                    <a:path w="3200133">
                      <a:moveTo>
                        <a:pt x="0" y="0"/>
                      </a:moveTo>
                      <a:lnTo>
                        <a:pt x="3200133" y="0"/>
                      </a:lnTo>
                    </a:path>
                  </a:pathLst>
                </a:custGeom>
                <a:noFill/>
                <a:ln w="12700" cap="sq"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sp>
            <p:nvSpPr>
              <p:cNvPr id="640" name="Rectangle 299">
                <a:extLst>
                  <a:ext uri="{FF2B5EF4-FFF2-40B4-BE49-F238E27FC236}">
                    <a16:creationId xmlns:a16="http://schemas.microsoft.com/office/drawing/2014/main" id="{03D442B9-6A60-3767-ED89-AB9318116DA7}"/>
                  </a:ext>
                </a:extLst>
              </p:cNvPr>
              <p:cNvSpPr/>
              <p:nvPr/>
            </p:nvSpPr>
            <p:spPr>
              <a:xfrm>
                <a:off x="4788171" y="6838452"/>
                <a:ext cx="68805" cy="134652"/>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a:t>
                </a:r>
                <a:endParaRPr lang="en-US" sz="900" spc="-9" dirty="0">
                  <a:latin typeface="Arial" panose="020B0604020202020204" pitchFamily="34" charset="0"/>
                  <a:cs typeface="Arial" panose="020B0604020202020204" pitchFamily="34" charset="0"/>
                </a:endParaRPr>
              </a:p>
            </p:txBody>
          </p:sp>
          <p:sp>
            <p:nvSpPr>
              <p:cNvPr id="641" name="Rectangle 299">
                <a:extLst>
                  <a:ext uri="{FF2B5EF4-FFF2-40B4-BE49-F238E27FC236}">
                    <a16:creationId xmlns:a16="http://schemas.microsoft.com/office/drawing/2014/main" id="{6EE72F19-B0C1-47D0-5421-F767D1270B86}"/>
                  </a:ext>
                </a:extLst>
              </p:cNvPr>
              <p:cNvSpPr/>
              <p:nvPr/>
            </p:nvSpPr>
            <p:spPr>
              <a:xfrm>
                <a:off x="4686324" y="6063058"/>
                <a:ext cx="170652" cy="134653"/>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0.4</a:t>
                </a:r>
                <a:endParaRPr lang="en-US" sz="900" spc="-9" dirty="0">
                  <a:latin typeface="Arial" panose="020B0604020202020204" pitchFamily="34" charset="0"/>
                  <a:cs typeface="Arial" panose="020B0604020202020204" pitchFamily="34" charset="0"/>
                </a:endParaRPr>
              </a:p>
            </p:txBody>
          </p:sp>
          <p:grpSp>
            <p:nvGrpSpPr>
              <p:cNvPr id="628" name="组合 736">
                <a:extLst>
                  <a:ext uri="{FF2B5EF4-FFF2-40B4-BE49-F238E27FC236}">
                    <a16:creationId xmlns:a16="http://schemas.microsoft.com/office/drawing/2014/main" id="{24D153F6-377C-6DB1-386D-C45C8C627F8C}"/>
                  </a:ext>
                </a:extLst>
              </p:cNvPr>
              <p:cNvGrpSpPr/>
              <p:nvPr/>
            </p:nvGrpSpPr>
            <p:grpSpPr>
              <a:xfrm>
                <a:off x="3318197" y="7208837"/>
                <a:ext cx="1457931" cy="173693"/>
                <a:chOff x="3662785" y="5465207"/>
                <a:chExt cx="1307046" cy="178654"/>
              </a:xfrm>
            </p:grpSpPr>
            <p:sp>
              <p:nvSpPr>
                <p:cNvPr id="635" name="Rectangle 305">
                  <a:extLst>
                    <a:ext uri="{FF2B5EF4-FFF2-40B4-BE49-F238E27FC236}">
                      <a16:creationId xmlns:a16="http://schemas.microsoft.com/office/drawing/2014/main" id="{3B8CE17F-F4BB-9928-8E68-2287CFC27540}"/>
                    </a:ext>
                  </a:extLst>
                </p:cNvPr>
                <p:cNvSpPr/>
                <p:nvPr/>
              </p:nvSpPr>
              <p:spPr>
                <a:xfrm>
                  <a:off x="3872953" y="5465207"/>
                  <a:ext cx="448841" cy="178654"/>
                </a:xfrm>
                <a:prstGeom prst="rect">
                  <a:avLst/>
                </a:prstGeom>
              </p:spPr>
              <p:txBody>
                <a:bodyPr wrap="none" lIns="0" tIns="0" rIns="0" bIns="0">
                  <a:spAutoFit/>
                </a:bodyPr>
                <a:lstStyle/>
                <a:p>
                  <a:r>
                    <a:rPr lang="en-US" sz="900" dirty="0">
                      <a:latin typeface="Arial" panose="020B0604020202020204" pitchFamily="34" charset="0"/>
                      <a:cs typeface="Arial" panose="020B0604020202020204" pitchFamily="34" charset="0"/>
                    </a:rPr>
                    <a:t>M</a:t>
                  </a:r>
                  <a:r>
                    <a:rPr lang="en-US" altLang="zh-CN" sz="900" dirty="0">
                      <a:latin typeface="Arial" panose="020B0604020202020204" pitchFamily="34" charset="0"/>
                      <a:cs typeface="Arial" panose="020B0604020202020204" pitchFamily="34" charset="0"/>
                    </a:rPr>
                    <a:t>aternal</a:t>
                  </a:r>
                  <a:endParaRPr lang="en-US" sz="900" dirty="0">
                    <a:latin typeface="Arial" panose="020B0604020202020204" pitchFamily="34" charset="0"/>
                    <a:cs typeface="Arial" panose="020B0604020202020204" pitchFamily="34" charset="0"/>
                  </a:endParaRPr>
                </a:p>
              </p:txBody>
            </p:sp>
            <p:cxnSp>
              <p:nvCxnSpPr>
                <p:cNvPr id="636" name="直接连接符 738">
                  <a:extLst>
                    <a:ext uri="{FF2B5EF4-FFF2-40B4-BE49-F238E27FC236}">
                      <a16:creationId xmlns:a16="http://schemas.microsoft.com/office/drawing/2014/main" id="{C519ACE7-4DD5-93FC-B2B5-B609439C4D46}"/>
                    </a:ext>
                  </a:extLst>
                </p:cNvPr>
                <p:cNvCxnSpPr/>
                <p:nvPr/>
              </p:nvCxnSpPr>
              <p:spPr>
                <a:xfrm>
                  <a:off x="3662785" y="5540655"/>
                  <a:ext cx="180205" cy="0"/>
                </a:xfrm>
                <a:prstGeom prst="line">
                  <a:avLst/>
                </a:prstGeom>
                <a:ln w="19050">
                  <a:solidFill>
                    <a:srgbClr val="C00000"/>
                  </a:solidFill>
                  <a:prstDash val="solid"/>
                </a:ln>
                <a:effectLst/>
              </p:spPr>
              <p:style>
                <a:lnRef idx="3">
                  <a:schemeClr val="accent1"/>
                </a:lnRef>
                <a:fillRef idx="0">
                  <a:schemeClr val="accent1"/>
                </a:fillRef>
                <a:effectRef idx="2">
                  <a:schemeClr val="accent1"/>
                </a:effectRef>
                <a:fontRef idx="minor">
                  <a:schemeClr val="tx1"/>
                </a:fontRef>
              </p:style>
            </p:cxnSp>
            <p:cxnSp>
              <p:nvCxnSpPr>
                <p:cNvPr id="637" name="直接连接符 739">
                  <a:extLst>
                    <a:ext uri="{FF2B5EF4-FFF2-40B4-BE49-F238E27FC236}">
                      <a16:creationId xmlns:a16="http://schemas.microsoft.com/office/drawing/2014/main" id="{1150801C-E13A-D684-8CFB-F9C18247CD5D}"/>
                    </a:ext>
                  </a:extLst>
                </p:cNvPr>
                <p:cNvCxnSpPr/>
                <p:nvPr/>
              </p:nvCxnSpPr>
              <p:spPr>
                <a:xfrm>
                  <a:off x="4339213" y="5540655"/>
                  <a:ext cx="180205" cy="0"/>
                </a:xfrm>
                <a:prstGeom prst="line">
                  <a:avLst/>
                </a:prstGeom>
                <a:ln w="19050">
                  <a:solidFill>
                    <a:srgbClr val="006699"/>
                  </a:solidFill>
                  <a:prstDash val="solid"/>
                </a:ln>
                <a:effectLst/>
              </p:spPr>
              <p:style>
                <a:lnRef idx="3">
                  <a:schemeClr val="accent1"/>
                </a:lnRef>
                <a:fillRef idx="0">
                  <a:schemeClr val="accent1"/>
                </a:fillRef>
                <a:effectRef idx="2">
                  <a:schemeClr val="accent1"/>
                </a:effectRef>
                <a:fontRef idx="minor">
                  <a:schemeClr val="tx1"/>
                </a:fontRef>
              </p:style>
            </p:cxnSp>
            <p:sp>
              <p:nvSpPr>
                <p:cNvPr id="638" name="Rectangle 305">
                  <a:extLst>
                    <a:ext uri="{FF2B5EF4-FFF2-40B4-BE49-F238E27FC236}">
                      <a16:creationId xmlns:a16="http://schemas.microsoft.com/office/drawing/2014/main" id="{D2F2C388-B95D-9317-9E07-B13A6D9EEA9A}"/>
                    </a:ext>
                  </a:extLst>
                </p:cNvPr>
                <p:cNvSpPr/>
                <p:nvPr/>
              </p:nvSpPr>
              <p:spPr>
                <a:xfrm>
                  <a:off x="4540226" y="5504987"/>
                  <a:ext cx="429605" cy="133082"/>
                </a:xfrm>
                <a:prstGeom prst="rect">
                  <a:avLst/>
                </a:prstGeom>
              </p:spPr>
              <p:txBody>
                <a:bodyPr wrap="none" lIns="0" tIns="0" rIns="0" bIns="0">
                  <a:spAutoFit/>
                </a:bodyPr>
                <a:lstStyle/>
                <a:p>
                  <a:pPr>
                    <a:lnSpc>
                      <a:spcPts val="825"/>
                    </a:lnSpc>
                  </a:pPr>
                  <a:r>
                    <a:rPr lang="en-US" altLang="zh-CN" sz="900" dirty="0">
                      <a:latin typeface="Arial" panose="020B0604020202020204" pitchFamily="34" charset="0"/>
                      <a:cs typeface="Arial" panose="020B0604020202020204" pitchFamily="34" charset="0"/>
                    </a:rPr>
                    <a:t>Paternal</a:t>
                  </a:r>
                </a:p>
              </p:txBody>
            </p:sp>
          </p:grpSp>
          <p:grpSp>
            <p:nvGrpSpPr>
              <p:cNvPr id="629" name="组合 744">
                <a:extLst>
                  <a:ext uri="{FF2B5EF4-FFF2-40B4-BE49-F238E27FC236}">
                    <a16:creationId xmlns:a16="http://schemas.microsoft.com/office/drawing/2014/main" id="{1677CBD7-0F00-7F31-40E7-0D2E59F983EB}"/>
                  </a:ext>
                </a:extLst>
              </p:cNvPr>
              <p:cNvGrpSpPr/>
              <p:nvPr/>
            </p:nvGrpSpPr>
            <p:grpSpPr>
              <a:xfrm>
                <a:off x="4740011" y="6959596"/>
                <a:ext cx="1708362" cy="233378"/>
                <a:chOff x="2162591" y="2737556"/>
                <a:chExt cx="1838424" cy="301578"/>
              </a:xfrm>
            </p:grpSpPr>
            <p:sp>
              <p:nvSpPr>
                <p:cNvPr id="631" name="文本框 745">
                  <a:extLst>
                    <a:ext uri="{FF2B5EF4-FFF2-40B4-BE49-F238E27FC236}">
                      <a16:creationId xmlns:a16="http://schemas.microsoft.com/office/drawing/2014/main" id="{CE5BBB1C-8BB9-92F6-A09C-B9A4CD635F6A}"/>
                    </a:ext>
                  </a:extLst>
                </p:cNvPr>
                <p:cNvSpPr txBox="1"/>
                <p:nvPr/>
              </p:nvSpPr>
              <p:spPr>
                <a:xfrm>
                  <a:off x="216259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sp>
              <p:nvSpPr>
                <p:cNvPr id="632" name="文本框 746">
                  <a:extLst>
                    <a:ext uri="{FF2B5EF4-FFF2-40B4-BE49-F238E27FC236}">
                      <a16:creationId xmlns:a16="http://schemas.microsoft.com/office/drawing/2014/main" id="{EA4C7251-DC12-81E9-8ADC-00E3717724A1}"/>
                    </a:ext>
                  </a:extLst>
                </p:cNvPr>
                <p:cNvSpPr txBox="1"/>
                <p:nvPr/>
              </p:nvSpPr>
              <p:spPr>
                <a:xfrm>
                  <a:off x="2683178"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TSS</a:t>
                  </a:r>
                  <a:endParaRPr lang="zh-CN" altLang="en-US" sz="900" dirty="0">
                    <a:latin typeface="Arial" panose="020B0604020202020204" pitchFamily="34" charset="0"/>
                    <a:cs typeface="Arial" panose="020B0604020202020204" pitchFamily="34" charset="0"/>
                  </a:endParaRPr>
                </a:p>
              </p:txBody>
            </p:sp>
            <p:sp>
              <p:nvSpPr>
                <p:cNvPr id="633" name="文本框 747">
                  <a:extLst>
                    <a:ext uri="{FF2B5EF4-FFF2-40B4-BE49-F238E27FC236}">
                      <a16:creationId xmlns:a16="http://schemas.microsoft.com/office/drawing/2014/main" id="{ECCE2EBF-892D-F309-83D9-6EB2B2B67C03}"/>
                    </a:ext>
                  </a:extLst>
                </p:cNvPr>
                <p:cNvSpPr txBox="1"/>
                <p:nvPr/>
              </p:nvSpPr>
              <p:spPr>
                <a:xfrm>
                  <a:off x="2967270"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TES</a:t>
                  </a:r>
                  <a:endParaRPr lang="zh-CN" altLang="en-US" sz="900" dirty="0">
                    <a:latin typeface="Arial" panose="020B0604020202020204" pitchFamily="34" charset="0"/>
                    <a:cs typeface="Arial" panose="020B0604020202020204" pitchFamily="34" charset="0"/>
                  </a:endParaRPr>
                </a:p>
              </p:txBody>
            </p:sp>
            <p:sp>
              <p:nvSpPr>
                <p:cNvPr id="634" name="文本框 748">
                  <a:extLst>
                    <a:ext uri="{FF2B5EF4-FFF2-40B4-BE49-F238E27FC236}">
                      <a16:creationId xmlns:a16="http://schemas.microsoft.com/office/drawing/2014/main" id="{FA0272DA-81CD-6637-E73C-C3DB42917C13}"/>
                    </a:ext>
                  </a:extLst>
                </p:cNvPr>
                <p:cNvSpPr txBox="1"/>
                <p:nvPr/>
              </p:nvSpPr>
              <p:spPr>
                <a:xfrm>
                  <a:off x="3511172" y="2737556"/>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grpSp>
          <p:sp>
            <p:nvSpPr>
              <p:cNvPr id="630" name="文本框 224">
                <a:extLst>
                  <a:ext uri="{FF2B5EF4-FFF2-40B4-BE49-F238E27FC236}">
                    <a16:creationId xmlns:a16="http://schemas.microsoft.com/office/drawing/2014/main" id="{44B4C69C-82F5-7AE0-8D6F-01A0298C61EC}"/>
                  </a:ext>
                </a:extLst>
              </p:cNvPr>
              <p:cNvSpPr txBox="1"/>
              <p:nvPr/>
            </p:nvSpPr>
            <p:spPr>
              <a:xfrm rot="16200000">
                <a:off x="2650623" y="6389254"/>
                <a:ext cx="598124" cy="250445"/>
              </a:xfrm>
              <a:prstGeom prst="rect">
                <a:avLst/>
              </a:prstGeom>
              <a:noFill/>
            </p:spPr>
            <p:txBody>
              <a:bodyPr wrap="square" rtlCol="0">
                <a:spAutoFit/>
              </a:bodyPr>
              <a:lstStyle/>
              <a:p>
                <a:r>
                  <a:rPr lang="en-US" altLang="zh-CN" sz="1050" dirty="0">
                    <a:latin typeface="Arial" panose="020B0604020202020204" pitchFamily="34" charset="0"/>
                    <a:cs typeface="Arial" panose="020B0604020202020204" pitchFamily="34" charset="0"/>
                  </a:rPr>
                  <a:t>mCHH</a:t>
                </a:r>
                <a:endParaRPr lang="zh-CN" altLang="en-US" sz="1050" dirty="0">
                  <a:latin typeface="Arial" panose="020B0604020202020204" pitchFamily="34" charset="0"/>
                  <a:cs typeface="Arial" panose="020B0604020202020204" pitchFamily="34" charset="0"/>
                </a:endParaRPr>
              </a:p>
            </p:txBody>
          </p:sp>
          <p:grpSp>
            <p:nvGrpSpPr>
              <p:cNvPr id="623" name="组合 744">
                <a:extLst>
                  <a:ext uri="{FF2B5EF4-FFF2-40B4-BE49-F238E27FC236}">
                    <a16:creationId xmlns:a16="http://schemas.microsoft.com/office/drawing/2014/main" id="{1677CBD7-0F00-7F31-40E7-0D2E59F983EB}"/>
                  </a:ext>
                </a:extLst>
              </p:cNvPr>
              <p:cNvGrpSpPr/>
              <p:nvPr/>
            </p:nvGrpSpPr>
            <p:grpSpPr>
              <a:xfrm>
                <a:off x="3175865" y="6959596"/>
                <a:ext cx="1708362" cy="233378"/>
                <a:chOff x="2162591" y="2737556"/>
                <a:chExt cx="1838424" cy="301578"/>
              </a:xfrm>
            </p:grpSpPr>
            <p:sp>
              <p:nvSpPr>
                <p:cNvPr id="695" name="文本框 745">
                  <a:extLst>
                    <a:ext uri="{FF2B5EF4-FFF2-40B4-BE49-F238E27FC236}">
                      <a16:creationId xmlns:a16="http://schemas.microsoft.com/office/drawing/2014/main" id="{CE5BBB1C-8BB9-92F6-A09C-B9A4CD635F6A}"/>
                    </a:ext>
                  </a:extLst>
                </p:cNvPr>
                <p:cNvSpPr txBox="1"/>
                <p:nvPr/>
              </p:nvSpPr>
              <p:spPr>
                <a:xfrm>
                  <a:off x="216259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sp>
              <p:nvSpPr>
                <p:cNvPr id="696" name="文本框 746">
                  <a:extLst>
                    <a:ext uri="{FF2B5EF4-FFF2-40B4-BE49-F238E27FC236}">
                      <a16:creationId xmlns:a16="http://schemas.microsoft.com/office/drawing/2014/main" id="{EA4C7251-DC12-81E9-8ADC-00E3717724A1}"/>
                    </a:ext>
                  </a:extLst>
                </p:cNvPr>
                <p:cNvSpPr txBox="1"/>
                <p:nvPr/>
              </p:nvSpPr>
              <p:spPr>
                <a:xfrm>
                  <a:off x="269052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TSS</a:t>
                  </a:r>
                  <a:endParaRPr lang="zh-CN" altLang="en-US" sz="900" dirty="0">
                    <a:latin typeface="Arial" panose="020B0604020202020204" pitchFamily="34" charset="0"/>
                    <a:cs typeface="Arial" panose="020B0604020202020204" pitchFamily="34" charset="0"/>
                  </a:endParaRPr>
                </a:p>
              </p:txBody>
            </p:sp>
            <p:sp>
              <p:nvSpPr>
                <p:cNvPr id="697" name="文本框 747">
                  <a:extLst>
                    <a:ext uri="{FF2B5EF4-FFF2-40B4-BE49-F238E27FC236}">
                      <a16:creationId xmlns:a16="http://schemas.microsoft.com/office/drawing/2014/main" id="{ECCE2EBF-892D-F309-83D9-6EB2B2B67C03}"/>
                    </a:ext>
                  </a:extLst>
                </p:cNvPr>
                <p:cNvSpPr txBox="1"/>
                <p:nvPr/>
              </p:nvSpPr>
              <p:spPr>
                <a:xfrm>
                  <a:off x="2989301" y="2749129"/>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TES</a:t>
                  </a:r>
                  <a:endParaRPr lang="zh-CN" altLang="en-US" sz="900" dirty="0">
                    <a:latin typeface="Arial" panose="020B0604020202020204" pitchFamily="34" charset="0"/>
                    <a:cs typeface="Arial" panose="020B0604020202020204" pitchFamily="34" charset="0"/>
                  </a:endParaRPr>
                </a:p>
              </p:txBody>
            </p:sp>
            <p:sp>
              <p:nvSpPr>
                <p:cNvPr id="698" name="文本框 748">
                  <a:extLst>
                    <a:ext uri="{FF2B5EF4-FFF2-40B4-BE49-F238E27FC236}">
                      <a16:creationId xmlns:a16="http://schemas.microsoft.com/office/drawing/2014/main" id="{FA0272DA-81CD-6637-E73C-C3DB42917C13}"/>
                    </a:ext>
                  </a:extLst>
                </p:cNvPr>
                <p:cNvSpPr txBox="1"/>
                <p:nvPr/>
              </p:nvSpPr>
              <p:spPr>
                <a:xfrm>
                  <a:off x="3511172" y="2737556"/>
                  <a:ext cx="489843" cy="290005"/>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2kb</a:t>
                  </a:r>
                  <a:endParaRPr lang="zh-CN" altLang="en-US" sz="900" dirty="0">
                    <a:latin typeface="Arial" panose="020B0604020202020204" pitchFamily="34" charset="0"/>
                    <a:cs typeface="Arial" panose="020B0604020202020204" pitchFamily="34" charset="0"/>
                  </a:endParaRPr>
                </a:p>
              </p:txBody>
            </p:sp>
          </p:grpSp>
          <p:grpSp>
            <p:nvGrpSpPr>
              <p:cNvPr id="9" name="Group 8"/>
              <p:cNvGrpSpPr/>
              <p:nvPr/>
            </p:nvGrpSpPr>
            <p:grpSpPr>
              <a:xfrm>
                <a:off x="3064594" y="6068885"/>
                <a:ext cx="239456" cy="929639"/>
                <a:chOff x="3088346" y="6068885"/>
                <a:chExt cx="239456" cy="929639"/>
              </a:xfrm>
            </p:grpSpPr>
            <p:sp>
              <p:nvSpPr>
                <p:cNvPr id="666" name="Rectangle 299">
                  <a:extLst>
                    <a:ext uri="{FF2B5EF4-FFF2-40B4-BE49-F238E27FC236}">
                      <a16:creationId xmlns:a16="http://schemas.microsoft.com/office/drawing/2014/main" id="{0A6EED3A-5509-CE8E-D62E-87D24E5881B9}"/>
                    </a:ext>
                  </a:extLst>
                </p:cNvPr>
                <p:cNvSpPr/>
                <p:nvPr/>
              </p:nvSpPr>
              <p:spPr>
                <a:xfrm>
                  <a:off x="3229307" y="6863872"/>
                  <a:ext cx="68805" cy="134652"/>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a:t>
                  </a:r>
                  <a:endParaRPr lang="en-US" sz="900" spc="-9" dirty="0">
                    <a:latin typeface="Arial" panose="020B0604020202020204" pitchFamily="34" charset="0"/>
                    <a:cs typeface="Arial" panose="020B0604020202020204" pitchFamily="34" charset="0"/>
                  </a:endParaRPr>
                </a:p>
              </p:txBody>
            </p:sp>
            <p:sp>
              <p:nvSpPr>
                <p:cNvPr id="668" name="Rectangle 299">
                  <a:extLst>
                    <a:ext uri="{FF2B5EF4-FFF2-40B4-BE49-F238E27FC236}">
                      <a16:creationId xmlns:a16="http://schemas.microsoft.com/office/drawing/2014/main" id="{75087EE0-53CC-BB16-CC5F-9552435059BF}"/>
                    </a:ext>
                  </a:extLst>
                </p:cNvPr>
                <p:cNvSpPr/>
                <p:nvPr/>
              </p:nvSpPr>
              <p:spPr>
                <a:xfrm>
                  <a:off x="3088346" y="6068885"/>
                  <a:ext cx="239456" cy="134653"/>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0.15</a:t>
                  </a:r>
                  <a:endParaRPr lang="en-US" sz="900" spc="-9" dirty="0">
                    <a:latin typeface="Arial" panose="020B0604020202020204" pitchFamily="34" charset="0"/>
                    <a:cs typeface="Arial" panose="020B0604020202020204" pitchFamily="34" charset="0"/>
                  </a:endParaRPr>
                </a:p>
              </p:txBody>
            </p:sp>
            <p:sp>
              <p:nvSpPr>
                <p:cNvPr id="701" name="Rectangle 299">
                  <a:extLst>
                    <a:ext uri="{FF2B5EF4-FFF2-40B4-BE49-F238E27FC236}">
                      <a16:creationId xmlns:a16="http://schemas.microsoft.com/office/drawing/2014/main" id="{75087EE0-53CC-BB16-CC5F-9552435059BF}"/>
                    </a:ext>
                  </a:extLst>
                </p:cNvPr>
                <p:cNvSpPr/>
                <p:nvPr/>
              </p:nvSpPr>
              <p:spPr>
                <a:xfrm>
                  <a:off x="3095314" y="6613537"/>
                  <a:ext cx="214674" cy="138499"/>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a:t>
                  </a:r>
                  <a:r>
                    <a:rPr lang="en-US" altLang="zh-CN" sz="900" spc="-19" dirty="0">
                      <a:latin typeface="Arial" pitchFamily="34" charset="0"/>
                      <a:cs typeface="Arial" panose="020B0604020202020204" pitchFamily="34" charset="0"/>
                    </a:rPr>
                    <a:t>0</a:t>
                  </a:r>
                  <a:r>
                    <a:rPr lang="en-US" sz="900" spc="-19" dirty="0">
                      <a:latin typeface="Arial" pitchFamily="34" charset="0"/>
                      <a:cs typeface="Arial" panose="020B0604020202020204" pitchFamily="34" charset="0"/>
                    </a:rPr>
                    <a:t>5</a:t>
                  </a:r>
                  <a:endParaRPr lang="en-US" sz="900" spc="-9" dirty="0">
                    <a:latin typeface="Arial" panose="020B0604020202020204" pitchFamily="34" charset="0"/>
                    <a:cs typeface="Arial" panose="020B0604020202020204" pitchFamily="34" charset="0"/>
                  </a:endParaRPr>
                </a:p>
              </p:txBody>
            </p:sp>
            <p:sp>
              <p:nvSpPr>
                <p:cNvPr id="702" name="Rectangle 299">
                  <a:extLst>
                    <a:ext uri="{FF2B5EF4-FFF2-40B4-BE49-F238E27FC236}">
                      <a16:creationId xmlns:a16="http://schemas.microsoft.com/office/drawing/2014/main" id="{75087EE0-53CC-BB16-CC5F-9552435059BF}"/>
                    </a:ext>
                  </a:extLst>
                </p:cNvPr>
                <p:cNvSpPr/>
                <p:nvPr/>
              </p:nvSpPr>
              <p:spPr>
                <a:xfrm>
                  <a:off x="3095314" y="6340595"/>
                  <a:ext cx="214674" cy="138499"/>
                </a:xfrm>
                <a:prstGeom prst="rect">
                  <a:avLst/>
                </a:prstGeom>
              </p:spPr>
              <p:txBody>
                <a:bodyPr wrap="none" lIns="0" tIns="0" rIns="0" bIns="0">
                  <a:spAutoFit/>
                </a:bodyPr>
                <a:lstStyle/>
                <a:p>
                  <a:r>
                    <a:rPr lang="en-US" sz="900" spc="-19" dirty="0">
                      <a:latin typeface="Arial" pitchFamily="34" charset="0"/>
                      <a:cs typeface="Arial" panose="020B0604020202020204" pitchFamily="34" charset="0"/>
                    </a:rPr>
                    <a:t>0.1</a:t>
                  </a:r>
                  <a:r>
                    <a:rPr lang="en-US" altLang="zh-CN" sz="900" spc="-19" dirty="0">
                      <a:latin typeface="Arial" pitchFamily="34" charset="0"/>
                      <a:cs typeface="Arial" panose="020B0604020202020204" pitchFamily="34" charset="0"/>
                    </a:rPr>
                    <a:t>0</a:t>
                  </a:r>
                  <a:endParaRPr lang="en-US" sz="900" spc="-9" dirty="0">
                    <a:latin typeface="Arial" panose="020B0604020202020204" pitchFamily="34" charset="0"/>
                    <a:cs typeface="Arial" panose="020B0604020202020204" pitchFamily="34" charset="0"/>
                  </a:endParaRPr>
                </a:p>
              </p:txBody>
            </p:sp>
          </p:grpSp>
        </p:grpSp>
        <p:grpSp>
          <p:nvGrpSpPr>
            <p:cNvPr id="98" name="Group 97"/>
            <p:cNvGrpSpPr/>
            <p:nvPr/>
          </p:nvGrpSpPr>
          <p:grpSpPr>
            <a:xfrm>
              <a:off x="851286" y="5476618"/>
              <a:ext cx="2129869" cy="2026607"/>
              <a:chOff x="560886" y="5550186"/>
              <a:chExt cx="2129869" cy="2026607"/>
            </a:xfrm>
          </p:grpSpPr>
          <p:sp>
            <p:nvSpPr>
              <p:cNvPr id="622" name="Rectangle 344">
                <a:extLst>
                  <a:ext uri="{FF2B5EF4-FFF2-40B4-BE49-F238E27FC236}">
                    <a16:creationId xmlns:a16="http://schemas.microsoft.com/office/drawing/2014/main" id="{D1FE6196-C163-CCC6-FD45-9B839FB2B393}"/>
                  </a:ext>
                </a:extLst>
              </p:cNvPr>
              <p:cNvSpPr/>
              <p:nvPr/>
            </p:nvSpPr>
            <p:spPr>
              <a:xfrm rot="16200000">
                <a:off x="-129367" y="6439090"/>
                <a:ext cx="1542089" cy="161583"/>
              </a:xfrm>
              <a:prstGeom prst="rect">
                <a:avLst/>
              </a:prstGeom>
            </p:spPr>
            <p:txBody>
              <a:bodyPr wrap="none" lIns="0" tIns="0" rIns="0" bIns="0">
                <a:spAutoFit/>
              </a:bodyPr>
              <a:lstStyle/>
              <a:p>
                <a:pPr marL="0"/>
                <a:r>
                  <a:rPr lang="en-US" altLang="zh-CN" sz="1050" b="0" i="0" spc="0" baseline="0" dirty="0">
                    <a:latin typeface="Arial"/>
                  </a:rPr>
                  <a:t>m</a:t>
                </a:r>
                <a:r>
                  <a:rPr lang="en-US" sz="1050" b="0" i="0" spc="0" baseline="0" dirty="0">
                    <a:latin typeface="Arial"/>
                  </a:rPr>
                  <a:t>CHH</a:t>
                </a:r>
                <a:r>
                  <a:rPr lang="en-US" sz="1050" dirty="0">
                    <a:latin typeface="Arial"/>
                  </a:rPr>
                  <a:t> of MEGs promoter</a:t>
                </a:r>
                <a:endParaRPr lang="en-US" sz="1050" b="0" i="0" spc="0" baseline="0" dirty="0">
                  <a:latin typeface="Arial"/>
                </a:endParaRPr>
              </a:p>
            </p:txBody>
          </p:sp>
          <p:grpSp>
            <p:nvGrpSpPr>
              <p:cNvPr id="97" name="Group 96"/>
              <p:cNvGrpSpPr/>
              <p:nvPr/>
            </p:nvGrpSpPr>
            <p:grpSpPr>
              <a:xfrm>
                <a:off x="778288" y="5550186"/>
                <a:ext cx="1912467" cy="2026607"/>
                <a:chOff x="778288" y="5550186"/>
                <a:chExt cx="1912467" cy="2026607"/>
              </a:xfrm>
            </p:grpSpPr>
            <p:grpSp>
              <p:nvGrpSpPr>
                <p:cNvPr id="4" name="Group 3"/>
                <p:cNvGrpSpPr/>
                <p:nvPr/>
              </p:nvGrpSpPr>
              <p:grpSpPr>
                <a:xfrm>
                  <a:off x="980020" y="5550186"/>
                  <a:ext cx="1708642" cy="1813053"/>
                  <a:chOff x="980020" y="5550186"/>
                  <a:chExt cx="1708642" cy="1813053"/>
                </a:xfrm>
              </p:grpSpPr>
              <p:sp>
                <p:nvSpPr>
                  <p:cNvPr id="378" name="Freeform 100">
                    <a:extLst>
                      <a:ext uri="{FF2B5EF4-FFF2-40B4-BE49-F238E27FC236}">
                        <a16:creationId xmlns:a16="http://schemas.microsoft.com/office/drawing/2014/main" id="{B8EA8FB9-FA0B-33B7-4BE3-2D5D845AC413}"/>
                      </a:ext>
                    </a:extLst>
                  </p:cNvPr>
                  <p:cNvSpPr/>
                  <p:nvPr/>
                </p:nvSpPr>
                <p:spPr>
                  <a:xfrm>
                    <a:off x="1056542" y="6430991"/>
                    <a:ext cx="398108" cy="797075"/>
                  </a:xfrm>
                  <a:custGeom>
                    <a:avLst/>
                    <a:gdLst/>
                    <a:ahLst/>
                    <a:cxnLst/>
                    <a:rect l="0" t="0" r="0" b="0"/>
                    <a:pathLst>
                      <a:path w="942721" h="1887473">
                        <a:moveTo>
                          <a:pt x="471170" y="1887473"/>
                        </a:moveTo>
                        <a:lnTo>
                          <a:pt x="471170" y="1883791"/>
                        </a:lnTo>
                        <a:lnTo>
                          <a:pt x="471043" y="1880108"/>
                        </a:lnTo>
                        <a:lnTo>
                          <a:pt x="470915" y="1876424"/>
                        </a:lnTo>
                        <a:lnTo>
                          <a:pt x="470788" y="1872741"/>
                        </a:lnTo>
                        <a:lnTo>
                          <a:pt x="470535" y="1869059"/>
                        </a:lnTo>
                        <a:lnTo>
                          <a:pt x="470154" y="1865376"/>
                        </a:lnTo>
                        <a:lnTo>
                          <a:pt x="469773" y="1861692"/>
                        </a:lnTo>
                        <a:lnTo>
                          <a:pt x="469137" y="1858009"/>
                        </a:lnTo>
                        <a:lnTo>
                          <a:pt x="468502" y="1854327"/>
                        </a:lnTo>
                        <a:lnTo>
                          <a:pt x="467487" y="1850516"/>
                        </a:lnTo>
                        <a:lnTo>
                          <a:pt x="466343" y="1846834"/>
                        </a:lnTo>
                        <a:lnTo>
                          <a:pt x="464820" y="1843151"/>
                        </a:lnTo>
                        <a:lnTo>
                          <a:pt x="462915" y="1839467"/>
                        </a:lnTo>
                        <a:lnTo>
                          <a:pt x="460629" y="1835784"/>
                        </a:lnTo>
                        <a:lnTo>
                          <a:pt x="457707" y="1832102"/>
                        </a:lnTo>
                        <a:lnTo>
                          <a:pt x="454151" y="1828419"/>
                        </a:lnTo>
                        <a:lnTo>
                          <a:pt x="449960" y="1824735"/>
                        </a:lnTo>
                        <a:lnTo>
                          <a:pt x="444754" y="1821052"/>
                        </a:lnTo>
                        <a:lnTo>
                          <a:pt x="438531" y="1817370"/>
                        </a:lnTo>
                        <a:lnTo>
                          <a:pt x="431292" y="1813687"/>
                        </a:lnTo>
                        <a:lnTo>
                          <a:pt x="422782" y="1810003"/>
                        </a:lnTo>
                        <a:lnTo>
                          <a:pt x="413004" y="1806194"/>
                        </a:lnTo>
                        <a:lnTo>
                          <a:pt x="401827" y="1802510"/>
                        </a:lnTo>
                        <a:lnTo>
                          <a:pt x="389127" y="1798827"/>
                        </a:lnTo>
                        <a:lnTo>
                          <a:pt x="374776" y="1795145"/>
                        </a:lnTo>
                        <a:lnTo>
                          <a:pt x="358648" y="1791462"/>
                        </a:lnTo>
                        <a:lnTo>
                          <a:pt x="340868" y="1787778"/>
                        </a:lnTo>
                        <a:lnTo>
                          <a:pt x="321563" y="1784095"/>
                        </a:lnTo>
                        <a:lnTo>
                          <a:pt x="300862" y="1780413"/>
                        </a:lnTo>
                        <a:lnTo>
                          <a:pt x="278765" y="1776730"/>
                        </a:lnTo>
                        <a:lnTo>
                          <a:pt x="255396" y="1773046"/>
                        </a:lnTo>
                        <a:lnTo>
                          <a:pt x="231267" y="1769363"/>
                        </a:lnTo>
                        <a:lnTo>
                          <a:pt x="206374" y="1765681"/>
                        </a:lnTo>
                        <a:lnTo>
                          <a:pt x="181229" y="1761870"/>
                        </a:lnTo>
                        <a:lnTo>
                          <a:pt x="156210" y="1758187"/>
                        </a:lnTo>
                        <a:lnTo>
                          <a:pt x="131826" y="1754504"/>
                        </a:lnTo>
                        <a:lnTo>
                          <a:pt x="108330" y="1750822"/>
                        </a:lnTo>
                        <a:lnTo>
                          <a:pt x="86233" y="1747139"/>
                        </a:lnTo>
                        <a:lnTo>
                          <a:pt x="65912" y="1743456"/>
                        </a:lnTo>
                        <a:lnTo>
                          <a:pt x="47625" y="1739773"/>
                        </a:lnTo>
                        <a:lnTo>
                          <a:pt x="32004" y="1736089"/>
                        </a:lnTo>
                        <a:lnTo>
                          <a:pt x="19430" y="1732406"/>
                        </a:lnTo>
                        <a:lnTo>
                          <a:pt x="9905" y="1728723"/>
                        </a:lnTo>
                        <a:lnTo>
                          <a:pt x="3429" y="1725040"/>
                        </a:lnTo>
                        <a:lnTo>
                          <a:pt x="254" y="1721231"/>
                        </a:lnTo>
                        <a:lnTo>
                          <a:pt x="0" y="1717548"/>
                        </a:lnTo>
                        <a:lnTo>
                          <a:pt x="2921" y="1713864"/>
                        </a:lnTo>
                        <a:lnTo>
                          <a:pt x="8762" y="1710181"/>
                        </a:lnTo>
                        <a:lnTo>
                          <a:pt x="17398" y="1706498"/>
                        </a:lnTo>
                        <a:lnTo>
                          <a:pt x="28447" y="1702815"/>
                        </a:lnTo>
                        <a:lnTo>
                          <a:pt x="41529" y="1699132"/>
                        </a:lnTo>
                        <a:lnTo>
                          <a:pt x="56261" y="1695450"/>
                        </a:lnTo>
                        <a:lnTo>
                          <a:pt x="72136" y="1691767"/>
                        </a:lnTo>
                        <a:lnTo>
                          <a:pt x="88900" y="1688084"/>
                        </a:lnTo>
                        <a:lnTo>
                          <a:pt x="106044" y="1684401"/>
                        </a:lnTo>
                        <a:lnTo>
                          <a:pt x="123571" y="1680717"/>
                        </a:lnTo>
                        <a:lnTo>
                          <a:pt x="140843" y="1676907"/>
                        </a:lnTo>
                        <a:lnTo>
                          <a:pt x="157607" y="1673225"/>
                        </a:lnTo>
                        <a:lnTo>
                          <a:pt x="173736" y="1669542"/>
                        </a:lnTo>
                        <a:lnTo>
                          <a:pt x="189102" y="1665859"/>
                        </a:lnTo>
                        <a:lnTo>
                          <a:pt x="203326" y="1662176"/>
                        </a:lnTo>
                        <a:lnTo>
                          <a:pt x="216662" y="1658492"/>
                        </a:lnTo>
                        <a:lnTo>
                          <a:pt x="228854" y="1654809"/>
                        </a:lnTo>
                        <a:lnTo>
                          <a:pt x="239902" y="1651126"/>
                        </a:lnTo>
                        <a:lnTo>
                          <a:pt x="249682" y="1647443"/>
                        </a:lnTo>
                        <a:lnTo>
                          <a:pt x="258318" y="1643761"/>
                        </a:lnTo>
                        <a:lnTo>
                          <a:pt x="266065" y="1640078"/>
                        </a:lnTo>
                        <a:lnTo>
                          <a:pt x="272923" y="1636395"/>
                        </a:lnTo>
                        <a:lnTo>
                          <a:pt x="278892" y="1632584"/>
                        </a:lnTo>
                        <a:lnTo>
                          <a:pt x="284226" y="1628901"/>
                        </a:lnTo>
                        <a:lnTo>
                          <a:pt x="288798" y="1625218"/>
                        </a:lnTo>
                        <a:lnTo>
                          <a:pt x="292988" y="1621536"/>
                        </a:lnTo>
                        <a:lnTo>
                          <a:pt x="296545" y="1617853"/>
                        </a:lnTo>
                        <a:lnTo>
                          <a:pt x="299846" y="1614170"/>
                        </a:lnTo>
                        <a:lnTo>
                          <a:pt x="302895" y="1610487"/>
                        </a:lnTo>
                        <a:lnTo>
                          <a:pt x="305688" y="1606803"/>
                        </a:lnTo>
                        <a:lnTo>
                          <a:pt x="308356" y="1603120"/>
                        </a:lnTo>
                        <a:lnTo>
                          <a:pt x="311023" y="1599437"/>
                        </a:lnTo>
                        <a:lnTo>
                          <a:pt x="313562" y="1595754"/>
                        </a:lnTo>
                        <a:lnTo>
                          <a:pt x="315976" y="1591945"/>
                        </a:lnTo>
                        <a:lnTo>
                          <a:pt x="318515" y="1588262"/>
                        </a:lnTo>
                        <a:lnTo>
                          <a:pt x="320929" y="1584578"/>
                        </a:lnTo>
                        <a:lnTo>
                          <a:pt x="323468" y="1580895"/>
                        </a:lnTo>
                        <a:lnTo>
                          <a:pt x="325882" y="1577212"/>
                        </a:lnTo>
                        <a:lnTo>
                          <a:pt x="328295" y="1573529"/>
                        </a:lnTo>
                        <a:lnTo>
                          <a:pt x="330707" y="1569847"/>
                        </a:lnTo>
                        <a:lnTo>
                          <a:pt x="333121" y="1566164"/>
                        </a:lnTo>
                        <a:lnTo>
                          <a:pt x="335407" y="1562481"/>
                        </a:lnTo>
                        <a:lnTo>
                          <a:pt x="337693" y="1558798"/>
                        </a:lnTo>
                        <a:lnTo>
                          <a:pt x="339851" y="1555114"/>
                        </a:lnTo>
                        <a:lnTo>
                          <a:pt x="341884" y="1551431"/>
                        </a:lnTo>
                        <a:lnTo>
                          <a:pt x="343788" y="1547622"/>
                        </a:lnTo>
                        <a:lnTo>
                          <a:pt x="345693" y="1543939"/>
                        </a:lnTo>
                        <a:lnTo>
                          <a:pt x="347471" y="1540256"/>
                        </a:lnTo>
                        <a:lnTo>
                          <a:pt x="349123" y="1536573"/>
                        </a:lnTo>
                        <a:lnTo>
                          <a:pt x="350646" y="1532889"/>
                        </a:lnTo>
                        <a:lnTo>
                          <a:pt x="352171" y="1529206"/>
                        </a:lnTo>
                        <a:lnTo>
                          <a:pt x="353568" y="1525523"/>
                        </a:lnTo>
                        <a:lnTo>
                          <a:pt x="354965" y="1521840"/>
                        </a:lnTo>
                        <a:lnTo>
                          <a:pt x="356235" y="1518157"/>
                        </a:lnTo>
                        <a:lnTo>
                          <a:pt x="357504" y="1514475"/>
                        </a:lnTo>
                        <a:lnTo>
                          <a:pt x="358774" y="1510792"/>
                        </a:lnTo>
                        <a:lnTo>
                          <a:pt x="359918" y="1507109"/>
                        </a:lnTo>
                        <a:lnTo>
                          <a:pt x="361187" y="1503298"/>
                        </a:lnTo>
                        <a:lnTo>
                          <a:pt x="362331" y="1499615"/>
                        </a:lnTo>
                        <a:lnTo>
                          <a:pt x="363473" y="1495932"/>
                        </a:lnTo>
                        <a:lnTo>
                          <a:pt x="364743" y="1492250"/>
                        </a:lnTo>
                        <a:lnTo>
                          <a:pt x="365887" y="1488567"/>
                        </a:lnTo>
                        <a:lnTo>
                          <a:pt x="367029" y="1484884"/>
                        </a:lnTo>
                        <a:lnTo>
                          <a:pt x="368173" y="1481201"/>
                        </a:lnTo>
                        <a:lnTo>
                          <a:pt x="369443" y="1477517"/>
                        </a:lnTo>
                        <a:lnTo>
                          <a:pt x="370585" y="1473834"/>
                        </a:lnTo>
                        <a:lnTo>
                          <a:pt x="371856" y="1470151"/>
                        </a:lnTo>
                        <a:lnTo>
                          <a:pt x="373126" y="1466468"/>
                        </a:lnTo>
                        <a:lnTo>
                          <a:pt x="374396" y="1462659"/>
                        </a:lnTo>
                        <a:lnTo>
                          <a:pt x="375793" y="1458976"/>
                        </a:lnTo>
                        <a:lnTo>
                          <a:pt x="377062" y="1455292"/>
                        </a:lnTo>
                        <a:lnTo>
                          <a:pt x="378460" y="1451609"/>
                        </a:lnTo>
                        <a:lnTo>
                          <a:pt x="379857" y="1447926"/>
                        </a:lnTo>
                        <a:lnTo>
                          <a:pt x="381381" y="1444243"/>
                        </a:lnTo>
                        <a:lnTo>
                          <a:pt x="382777" y="1440561"/>
                        </a:lnTo>
                        <a:lnTo>
                          <a:pt x="384429" y="1436878"/>
                        </a:lnTo>
                        <a:lnTo>
                          <a:pt x="385952" y="1433195"/>
                        </a:lnTo>
                        <a:lnTo>
                          <a:pt x="387731" y="1429512"/>
                        </a:lnTo>
                        <a:lnTo>
                          <a:pt x="389382" y="1425828"/>
                        </a:lnTo>
                        <a:lnTo>
                          <a:pt x="391160" y="1422145"/>
                        </a:lnTo>
                        <a:lnTo>
                          <a:pt x="393065" y="1418336"/>
                        </a:lnTo>
                        <a:lnTo>
                          <a:pt x="394970" y="1414653"/>
                        </a:lnTo>
                        <a:lnTo>
                          <a:pt x="396874" y="1410970"/>
                        </a:lnTo>
                        <a:lnTo>
                          <a:pt x="398779" y="1407287"/>
                        </a:lnTo>
                        <a:lnTo>
                          <a:pt x="400812" y="1403603"/>
                        </a:lnTo>
                        <a:lnTo>
                          <a:pt x="402717" y="1399920"/>
                        </a:lnTo>
                        <a:lnTo>
                          <a:pt x="404748" y="1396237"/>
                        </a:lnTo>
                        <a:lnTo>
                          <a:pt x="406654" y="1392554"/>
                        </a:lnTo>
                        <a:lnTo>
                          <a:pt x="408559" y="1388872"/>
                        </a:lnTo>
                        <a:lnTo>
                          <a:pt x="410463" y="1385189"/>
                        </a:lnTo>
                        <a:lnTo>
                          <a:pt x="412115" y="1381506"/>
                        </a:lnTo>
                        <a:lnTo>
                          <a:pt x="413765" y="1377823"/>
                        </a:lnTo>
                        <a:lnTo>
                          <a:pt x="415417" y="1374012"/>
                        </a:lnTo>
                        <a:lnTo>
                          <a:pt x="416813" y="1370329"/>
                        </a:lnTo>
                        <a:lnTo>
                          <a:pt x="418210" y="1366647"/>
                        </a:lnTo>
                        <a:lnTo>
                          <a:pt x="419354" y="1362964"/>
                        </a:lnTo>
                        <a:lnTo>
                          <a:pt x="420496" y="1359281"/>
                        </a:lnTo>
                        <a:lnTo>
                          <a:pt x="421512" y="1355598"/>
                        </a:lnTo>
                        <a:lnTo>
                          <a:pt x="422529" y="1351914"/>
                        </a:lnTo>
                        <a:lnTo>
                          <a:pt x="423290" y="1348231"/>
                        </a:lnTo>
                        <a:lnTo>
                          <a:pt x="424052" y="1344548"/>
                        </a:lnTo>
                        <a:lnTo>
                          <a:pt x="424815" y="1340865"/>
                        </a:lnTo>
                        <a:lnTo>
                          <a:pt x="425449" y="1337182"/>
                        </a:lnTo>
                        <a:lnTo>
                          <a:pt x="426212" y="1333373"/>
                        </a:lnTo>
                        <a:lnTo>
                          <a:pt x="426846" y="1329689"/>
                        </a:lnTo>
                        <a:lnTo>
                          <a:pt x="427482" y="1326006"/>
                        </a:lnTo>
                        <a:lnTo>
                          <a:pt x="428243" y="1322323"/>
                        </a:lnTo>
                        <a:lnTo>
                          <a:pt x="429006" y="1318640"/>
                        </a:lnTo>
                        <a:lnTo>
                          <a:pt x="429768" y="1314957"/>
                        </a:lnTo>
                        <a:lnTo>
                          <a:pt x="430657" y="1311275"/>
                        </a:lnTo>
                        <a:lnTo>
                          <a:pt x="431546" y="1307592"/>
                        </a:lnTo>
                        <a:lnTo>
                          <a:pt x="432562" y="1303909"/>
                        </a:lnTo>
                        <a:lnTo>
                          <a:pt x="433577" y="1300226"/>
                        </a:lnTo>
                        <a:lnTo>
                          <a:pt x="434593" y="1296542"/>
                        </a:lnTo>
                        <a:lnTo>
                          <a:pt x="435737" y="1292859"/>
                        </a:lnTo>
                        <a:lnTo>
                          <a:pt x="436879" y="1289050"/>
                        </a:lnTo>
                        <a:lnTo>
                          <a:pt x="438149" y="1285367"/>
                        </a:lnTo>
                        <a:lnTo>
                          <a:pt x="439293" y="1281684"/>
                        </a:lnTo>
                        <a:lnTo>
                          <a:pt x="440562" y="1278001"/>
                        </a:lnTo>
                        <a:lnTo>
                          <a:pt x="441706" y="1274317"/>
                        </a:lnTo>
                        <a:lnTo>
                          <a:pt x="442848" y="1270634"/>
                        </a:lnTo>
                        <a:lnTo>
                          <a:pt x="443992" y="1266951"/>
                        </a:lnTo>
                        <a:lnTo>
                          <a:pt x="445007" y="1263268"/>
                        </a:lnTo>
                        <a:lnTo>
                          <a:pt x="446023" y="1259586"/>
                        </a:lnTo>
                        <a:lnTo>
                          <a:pt x="447040" y="1255903"/>
                        </a:lnTo>
                        <a:lnTo>
                          <a:pt x="447929" y="1252220"/>
                        </a:lnTo>
                        <a:lnTo>
                          <a:pt x="448818" y="1248537"/>
                        </a:lnTo>
                        <a:lnTo>
                          <a:pt x="449707" y="1244726"/>
                        </a:lnTo>
                        <a:lnTo>
                          <a:pt x="450468" y="1241043"/>
                        </a:lnTo>
                        <a:lnTo>
                          <a:pt x="451231" y="1237361"/>
                        </a:lnTo>
                        <a:lnTo>
                          <a:pt x="451993" y="1233678"/>
                        </a:lnTo>
                        <a:lnTo>
                          <a:pt x="452754" y="1229995"/>
                        </a:lnTo>
                        <a:lnTo>
                          <a:pt x="453390" y="1226312"/>
                        </a:lnTo>
                        <a:lnTo>
                          <a:pt x="454151" y="1222628"/>
                        </a:lnTo>
                        <a:lnTo>
                          <a:pt x="454787" y="1218945"/>
                        </a:lnTo>
                        <a:lnTo>
                          <a:pt x="455421" y="1215262"/>
                        </a:lnTo>
                        <a:lnTo>
                          <a:pt x="456184" y="1211579"/>
                        </a:lnTo>
                        <a:lnTo>
                          <a:pt x="456818" y="1207897"/>
                        </a:lnTo>
                        <a:lnTo>
                          <a:pt x="457326" y="1204214"/>
                        </a:lnTo>
                        <a:lnTo>
                          <a:pt x="457962" y="1200403"/>
                        </a:lnTo>
                        <a:lnTo>
                          <a:pt x="458470" y="1196720"/>
                        </a:lnTo>
                        <a:lnTo>
                          <a:pt x="458977" y="1193037"/>
                        </a:lnTo>
                        <a:lnTo>
                          <a:pt x="459359" y="1189354"/>
                        </a:lnTo>
                        <a:lnTo>
                          <a:pt x="459740" y="1185672"/>
                        </a:lnTo>
                        <a:lnTo>
                          <a:pt x="460121" y="1181989"/>
                        </a:lnTo>
                        <a:lnTo>
                          <a:pt x="460374" y="1178306"/>
                        </a:lnTo>
                        <a:lnTo>
                          <a:pt x="460501" y="1174623"/>
                        </a:lnTo>
                        <a:lnTo>
                          <a:pt x="460629" y="1170939"/>
                        </a:lnTo>
                        <a:lnTo>
                          <a:pt x="460629" y="1167256"/>
                        </a:lnTo>
                        <a:lnTo>
                          <a:pt x="460629" y="1163573"/>
                        </a:lnTo>
                        <a:lnTo>
                          <a:pt x="460501" y="1159764"/>
                        </a:lnTo>
                        <a:lnTo>
                          <a:pt x="460248" y="1156081"/>
                        </a:lnTo>
                        <a:lnTo>
                          <a:pt x="460121" y="1152398"/>
                        </a:lnTo>
                        <a:lnTo>
                          <a:pt x="459867" y="1148714"/>
                        </a:lnTo>
                        <a:lnTo>
                          <a:pt x="459485" y="1145031"/>
                        </a:lnTo>
                        <a:lnTo>
                          <a:pt x="459232" y="1141348"/>
                        </a:lnTo>
                        <a:lnTo>
                          <a:pt x="458977" y="1137665"/>
                        </a:lnTo>
                        <a:lnTo>
                          <a:pt x="458596" y="1133982"/>
                        </a:lnTo>
                        <a:lnTo>
                          <a:pt x="458343" y="1130300"/>
                        </a:lnTo>
                        <a:lnTo>
                          <a:pt x="458088" y="1126617"/>
                        </a:lnTo>
                        <a:lnTo>
                          <a:pt x="457835" y="1122934"/>
                        </a:lnTo>
                        <a:lnTo>
                          <a:pt x="457707" y="1119251"/>
                        </a:lnTo>
                        <a:lnTo>
                          <a:pt x="457581" y="1115440"/>
                        </a:lnTo>
                        <a:lnTo>
                          <a:pt x="457454" y="1111757"/>
                        </a:lnTo>
                        <a:lnTo>
                          <a:pt x="457454" y="1108075"/>
                        </a:lnTo>
                        <a:lnTo>
                          <a:pt x="457454" y="1104392"/>
                        </a:lnTo>
                        <a:lnTo>
                          <a:pt x="457581" y="1100709"/>
                        </a:lnTo>
                        <a:lnTo>
                          <a:pt x="457581" y="1097026"/>
                        </a:lnTo>
                        <a:lnTo>
                          <a:pt x="457707" y="1093342"/>
                        </a:lnTo>
                        <a:lnTo>
                          <a:pt x="457962" y="1089659"/>
                        </a:lnTo>
                        <a:lnTo>
                          <a:pt x="458088" y="1085976"/>
                        </a:lnTo>
                        <a:lnTo>
                          <a:pt x="458343" y="1082293"/>
                        </a:lnTo>
                        <a:lnTo>
                          <a:pt x="458596" y="1078611"/>
                        </a:lnTo>
                        <a:lnTo>
                          <a:pt x="458851" y="1074928"/>
                        </a:lnTo>
                        <a:lnTo>
                          <a:pt x="459232" y="1071117"/>
                        </a:lnTo>
                        <a:lnTo>
                          <a:pt x="459485" y="1067434"/>
                        </a:lnTo>
                        <a:lnTo>
                          <a:pt x="459867" y="1063751"/>
                        </a:lnTo>
                        <a:lnTo>
                          <a:pt x="460248" y="1060068"/>
                        </a:lnTo>
                        <a:lnTo>
                          <a:pt x="460629" y="1056386"/>
                        </a:lnTo>
                        <a:lnTo>
                          <a:pt x="461010" y="1052703"/>
                        </a:lnTo>
                        <a:lnTo>
                          <a:pt x="461390" y="1049020"/>
                        </a:lnTo>
                        <a:lnTo>
                          <a:pt x="461771" y="1045337"/>
                        </a:lnTo>
                        <a:lnTo>
                          <a:pt x="462279" y="1041653"/>
                        </a:lnTo>
                        <a:lnTo>
                          <a:pt x="462660" y="1037970"/>
                        </a:lnTo>
                        <a:lnTo>
                          <a:pt x="463042" y="1034287"/>
                        </a:lnTo>
                        <a:lnTo>
                          <a:pt x="463549" y="1030478"/>
                        </a:lnTo>
                        <a:lnTo>
                          <a:pt x="463931" y="1026795"/>
                        </a:lnTo>
                        <a:lnTo>
                          <a:pt x="464312" y="1023112"/>
                        </a:lnTo>
                        <a:lnTo>
                          <a:pt x="464693" y="1019428"/>
                        </a:lnTo>
                        <a:lnTo>
                          <a:pt x="465073" y="1015745"/>
                        </a:lnTo>
                        <a:lnTo>
                          <a:pt x="465327" y="1012062"/>
                        </a:lnTo>
                        <a:lnTo>
                          <a:pt x="465709" y="1008379"/>
                        </a:lnTo>
                        <a:lnTo>
                          <a:pt x="465962" y="1004697"/>
                        </a:lnTo>
                        <a:lnTo>
                          <a:pt x="466217" y="1001014"/>
                        </a:lnTo>
                        <a:lnTo>
                          <a:pt x="466343" y="997331"/>
                        </a:lnTo>
                        <a:lnTo>
                          <a:pt x="466598" y="993648"/>
                        </a:lnTo>
                        <a:lnTo>
                          <a:pt x="466724" y="989964"/>
                        </a:lnTo>
                        <a:lnTo>
                          <a:pt x="466851" y="986154"/>
                        </a:lnTo>
                        <a:lnTo>
                          <a:pt x="466851" y="982472"/>
                        </a:lnTo>
                        <a:lnTo>
                          <a:pt x="466979" y="978789"/>
                        </a:lnTo>
                        <a:lnTo>
                          <a:pt x="466979" y="975106"/>
                        </a:lnTo>
                        <a:lnTo>
                          <a:pt x="466979" y="971423"/>
                        </a:lnTo>
                        <a:lnTo>
                          <a:pt x="466979" y="967739"/>
                        </a:lnTo>
                        <a:lnTo>
                          <a:pt x="466979" y="964056"/>
                        </a:lnTo>
                        <a:lnTo>
                          <a:pt x="466851" y="960373"/>
                        </a:lnTo>
                        <a:lnTo>
                          <a:pt x="466851" y="956690"/>
                        </a:lnTo>
                        <a:lnTo>
                          <a:pt x="466724" y="953007"/>
                        </a:lnTo>
                        <a:lnTo>
                          <a:pt x="466724" y="949325"/>
                        </a:lnTo>
                        <a:lnTo>
                          <a:pt x="466598" y="945641"/>
                        </a:lnTo>
                        <a:lnTo>
                          <a:pt x="466471" y="941832"/>
                        </a:lnTo>
                        <a:lnTo>
                          <a:pt x="466471" y="938148"/>
                        </a:lnTo>
                        <a:lnTo>
                          <a:pt x="466343" y="934466"/>
                        </a:lnTo>
                        <a:lnTo>
                          <a:pt x="466343" y="930782"/>
                        </a:lnTo>
                        <a:lnTo>
                          <a:pt x="466217" y="927100"/>
                        </a:lnTo>
                        <a:lnTo>
                          <a:pt x="466217" y="923416"/>
                        </a:lnTo>
                        <a:lnTo>
                          <a:pt x="466090" y="919734"/>
                        </a:lnTo>
                        <a:lnTo>
                          <a:pt x="466090" y="916050"/>
                        </a:lnTo>
                        <a:lnTo>
                          <a:pt x="466090" y="912367"/>
                        </a:lnTo>
                        <a:lnTo>
                          <a:pt x="466090" y="908685"/>
                        </a:lnTo>
                        <a:lnTo>
                          <a:pt x="466090" y="905001"/>
                        </a:lnTo>
                        <a:lnTo>
                          <a:pt x="466090" y="901191"/>
                        </a:lnTo>
                        <a:lnTo>
                          <a:pt x="466090" y="897509"/>
                        </a:lnTo>
                        <a:lnTo>
                          <a:pt x="466090" y="893825"/>
                        </a:lnTo>
                        <a:lnTo>
                          <a:pt x="466217" y="890142"/>
                        </a:lnTo>
                        <a:lnTo>
                          <a:pt x="466217" y="886460"/>
                        </a:lnTo>
                        <a:lnTo>
                          <a:pt x="466343" y="882776"/>
                        </a:lnTo>
                        <a:lnTo>
                          <a:pt x="466471" y="879094"/>
                        </a:lnTo>
                        <a:lnTo>
                          <a:pt x="466471" y="875410"/>
                        </a:lnTo>
                        <a:lnTo>
                          <a:pt x="466598" y="871728"/>
                        </a:lnTo>
                        <a:lnTo>
                          <a:pt x="466724" y="868044"/>
                        </a:lnTo>
                        <a:lnTo>
                          <a:pt x="466724" y="864362"/>
                        </a:lnTo>
                        <a:lnTo>
                          <a:pt x="466851" y="860679"/>
                        </a:lnTo>
                        <a:lnTo>
                          <a:pt x="466979" y="856869"/>
                        </a:lnTo>
                        <a:lnTo>
                          <a:pt x="466979" y="853185"/>
                        </a:lnTo>
                        <a:lnTo>
                          <a:pt x="466979" y="849503"/>
                        </a:lnTo>
                        <a:lnTo>
                          <a:pt x="466979" y="845819"/>
                        </a:lnTo>
                        <a:lnTo>
                          <a:pt x="466979" y="842137"/>
                        </a:lnTo>
                        <a:lnTo>
                          <a:pt x="466851" y="838454"/>
                        </a:lnTo>
                        <a:lnTo>
                          <a:pt x="466724" y="834770"/>
                        </a:lnTo>
                        <a:lnTo>
                          <a:pt x="466598" y="831088"/>
                        </a:lnTo>
                        <a:lnTo>
                          <a:pt x="466471" y="827404"/>
                        </a:lnTo>
                        <a:lnTo>
                          <a:pt x="466343" y="823722"/>
                        </a:lnTo>
                        <a:lnTo>
                          <a:pt x="466217" y="820038"/>
                        </a:lnTo>
                        <a:lnTo>
                          <a:pt x="466090" y="816356"/>
                        </a:lnTo>
                        <a:lnTo>
                          <a:pt x="465962" y="812545"/>
                        </a:lnTo>
                        <a:lnTo>
                          <a:pt x="465835" y="808863"/>
                        </a:lnTo>
                        <a:lnTo>
                          <a:pt x="465709" y="805179"/>
                        </a:lnTo>
                        <a:lnTo>
                          <a:pt x="465582" y="801497"/>
                        </a:lnTo>
                        <a:lnTo>
                          <a:pt x="465582" y="797813"/>
                        </a:lnTo>
                        <a:lnTo>
                          <a:pt x="465582" y="794131"/>
                        </a:lnTo>
                        <a:lnTo>
                          <a:pt x="465582" y="790447"/>
                        </a:lnTo>
                        <a:lnTo>
                          <a:pt x="465582" y="786764"/>
                        </a:lnTo>
                        <a:lnTo>
                          <a:pt x="465582" y="783082"/>
                        </a:lnTo>
                        <a:lnTo>
                          <a:pt x="465709" y="779398"/>
                        </a:lnTo>
                        <a:lnTo>
                          <a:pt x="465835" y="775716"/>
                        </a:lnTo>
                        <a:lnTo>
                          <a:pt x="465835" y="771906"/>
                        </a:lnTo>
                        <a:lnTo>
                          <a:pt x="465962" y="768222"/>
                        </a:lnTo>
                        <a:lnTo>
                          <a:pt x="466090" y="764539"/>
                        </a:lnTo>
                        <a:lnTo>
                          <a:pt x="466217" y="760857"/>
                        </a:lnTo>
                        <a:lnTo>
                          <a:pt x="466343" y="757173"/>
                        </a:lnTo>
                        <a:lnTo>
                          <a:pt x="466343" y="753491"/>
                        </a:lnTo>
                        <a:lnTo>
                          <a:pt x="466471" y="749807"/>
                        </a:lnTo>
                        <a:lnTo>
                          <a:pt x="466598" y="746125"/>
                        </a:lnTo>
                        <a:lnTo>
                          <a:pt x="466598" y="742441"/>
                        </a:lnTo>
                        <a:lnTo>
                          <a:pt x="466724" y="738759"/>
                        </a:lnTo>
                        <a:lnTo>
                          <a:pt x="466724" y="735075"/>
                        </a:lnTo>
                        <a:lnTo>
                          <a:pt x="466724" y="731392"/>
                        </a:lnTo>
                        <a:lnTo>
                          <a:pt x="466851" y="727582"/>
                        </a:lnTo>
                        <a:lnTo>
                          <a:pt x="466851" y="723900"/>
                        </a:lnTo>
                        <a:lnTo>
                          <a:pt x="466979" y="720216"/>
                        </a:lnTo>
                        <a:lnTo>
                          <a:pt x="466979" y="716534"/>
                        </a:lnTo>
                        <a:lnTo>
                          <a:pt x="467106" y="712850"/>
                        </a:lnTo>
                        <a:lnTo>
                          <a:pt x="467106" y="709167"/>
                        </a:lnTo>
                        <a:lnTo>
                          <a:pt x="467232" y="705485"/>
                        </a:lnTo>
                        <a:lnTo>
                          <a:pt x="467360" y="701801"/>
                        </a:lnTo>
                        <a:lnTo>
                          <a:pt x="467487" y="698119"/>
                        </a:lnTo>
                        <a:lnTo>
                          <a:pt x="467487" y="694435"/>
                        </a:lnTo>
                        <a:lnTo>
                          <a:pt x="467613" y="690753"/>
                        </a:lnTo>
                        <a:lnTo>
                          <a:pt x="467740" y="687069"/>
                        </a:lnTo>
                        <a:lnTo>
                          <a:pt x="467868" y="683260"/>
                        </a:lnTo>
                        <a:lnTo>
                          <a:pt x="467995" y="679576"/>
                        </a:lnTo>
                        <a:lnTo>
                          <a:pt x="468121" y="675894"/>
                        </a:lnTo>
                        <a:lnTo>
                          <a:pt x="468248" y="672210"/>
                        </a:lnTo>
                        <a:lnTo>
                          <a:pt x="468376" y="668528"/>
                        </a:lnTo>
                        <a:lnTo>
                          <a:pt x="468376" y="664844"/>
                        </a:lnTo>
                        <a:lnTo>
                          <a:pt x="468502" y="661162"/>
                        </a:lnTo>
                        <a:lnTo>
                          <a:pt x="468629" y="657479"/>
                        </a:lnTo>
                        <a:lnTo>
                          <a:pt x="468757" y="653795"/>
                        </a:lnTo>
                        <a:lnTo>
                          <a:pt x="468757" y="650113"/>
                        </a:lnTo>
                        <a:lnTo>
                          <a:pt x="468884" y="646429"/>
                        </a:lnTo>
                        <a:lnTo>
                          <a:pt x="469010" y="642747"/>
                        </a:lnTo>
                        <a:lnTo>
                          <a:pt x="469137" y="638937"/>
                        </a:lnTo>
                        <a:lnTo>
                          <a:pt x="469265" y="635254"/>
                        </a:lnTo>
                        <a:lnTo>
                          <a:pt x="469392" y="631570"/>
                        </a:lnTo>
                        <a:lnTo>
                          <a:pt x="469518" y="627888"/>
                        </a:lnTo>
                        <a:lnTo>
                          <a:pt x="469646" y="624204"/>
                        </a:lnTo>
                        <a:lnTo>
                          <a:pt x="469773" y="620522"/>
                        </a:lnTo>
                        <a:lnTo>
                          <a:pt x="469899" y="616838"/>
                        </a:lnTo>
                        <a:lnTo>
                          <a:pt x="470026" y="613156"/>
                        </a:lnTo>
                        <a:lnTo>
                          <a:pt x="470154" y="609472"/>
                        </a:lnTo>
                        <a:lnTo>
                          <a:pt x="470281" y="605789"/>
                        </a:lnTo>
                        <a:lnTo>
                          <a:pt x="470407" y="602107"/>
                        </a:lnTo>
                        <a:lnTo>
                          <a:pt x="470535" y="598297"/>
                        </a:lnTo>
                        <a:lnTo>
                          <a:pt x="470662" y="594613"/>
                        </a:lnTo>
                        <a:lnTo>
                          <a:pt x="470788" y="590931"/>
                        </a:lnTo>
                        <a:lnTo>
                          <a:pt x="470788" y="587247"/>
                        </a:lnTo>
                        <a:lnTo>
                          <a:pt x="470915" y="583564"/>
                        </a:lnTo>
                        <a:lnTo>
                          <a:pt x="471043" y="579882"/>
                        </a:lnTo>
                        <a:lnTo>
                          <a:pt x="471043" y="576198"/>
                        </a:lnTo>
                        <a:lnTo>
                          <a:pt x="471043" y="572516"/>
                        </a:lnTo>
                        <a:lnTo>
                          <a:pt x="471170" y="568832"/>
                        </a:lnTo>
                        <a:lnTo>
                          <a:pt x="471170" y="565150"/>
                        </a:lnTo>
                        <a:lnTo>
                          <a:pt x="471170" y="561466"/>
                        </a:lnTo>
                        <a:lnTo>
                          <a:pt x="471170" y="557784"/>
                        </a:lnTo>
                        <a:lnTo>
                          <a:pt x="471170" y="553973"/>
                        </a:lnTo>
                        <a:lnTo>
                          <a:pt x="471170" y="550291"/>
                        </a:lnTo>
                        <a:lnTo>
                          <a:pt x="471170" y="546607"/>
                        </a:lnTo>
                        <a:lnTo>
                          <a:pt x="471170" y="542925"/>
                        </a:lnTo>
                        <a:lnTo>
                          <a:pt x="471043" y="539241"/>
                        </a:lnTo>
                        <a:lnTo>
                          <a:pt x="471043" y="535559"/>
                        </a:lnTo>
                        <a:lnTo>
                          <a:pt x="471043" y="531875"/>
                        </a:lnTo>
                        <a:lnTo>
                          <a:pt x="470915" y="528192"/>
                        </a:lnTo>
                        <a:lnTo>
                          <a:pt x="470915" y="524510"/>
                        </a:lnTo>
                        <a:lnTo>
                          <a:pt x="470788" y="520826"/>
                        </a:lnTo>
                        <a:lnTo>
                          <a:pt x="470788" y="517144"/>
                        </a:lnTo>
                        <a:lnTo>
                          <a:pt x="470662" y="513460"/>
                        </a:lnTo>
                        <a:lnTo>
                          <a:pt x="470535" y="509650"/>
                        </a:lnTo>
                        <a:lnTo>
                          <a:pt x="470535" y="505967"/>
                        </a:lnTo>
                        <a:lnTo>
                          <a:pt x="470407" y="502285"/>
                        </a:lnTo>
                        <a:lnTo>
                          <a:pt x="470407" y="498601"/>
                        </a:lnTo>
                        <a:lnTo>
                          <a:pt x="470281" y="494919"/>
                        </a:lnTo>
                        <a:lnTo>
                          <a:pt x="470154" y="491235"/>
                        </a:lnTo>
                        <a:lnTo>
                          <a:pt x="470154" y="487553"/>
                        </a:lnTo>
                        <a:lnTo>
                          <a:pt x="470026" y="483869"/>
                        </a:lnTo>
                        <a:lnTo>
                          <a:pt x="470026" y="480187"/>
                        </a:lnTo>
                        <a:lnTo>
                          <a:pt x="470026" y="476504"/>
                        </a:lnTo>
                        <a:lnTo>
                          <a:pt x="469899" y="472820"/>
                        </a:lnTo>
                        <a:lnTo>
                          <a:pt x="469899" y="469010"/>
                        </a:lnTo>
                        <a:lnTo>
                          <a:pt x="469899" y="465328"/>
                        </a:lnTo>
                        <a:lnTo>
                          <a:pt x="469899" y="461644"/>
                        </a:lnTo>
                        <a:lnTo>
                          <a:pt x="469773" y="457962"/>
                        </a:lnTo>
                        <a:lnTo>
                          <a:pt x="469773" y="454279"/>
                        </a:lnTo>
                        <a:lnTo>
                          <a:pt x="469773" y="450595"/>
                        </a:lnTo>
                        <a:lnTo>
                          <a:pt x="469773" y="446913"/>
                        </a:lnTo>
                        <a:lnTo>
                          <a:pt x="469773" y="443229"/>
                        </a:lnTo>
                        <a:lnTo>
                          <a:pt x="469773" y="439547"/>
                        </a:lnTo>
                        <a:lnTo>
                          <a:pt x="469773" y="435863"/>
                        </a:lnTo>
                        <a:lnTo>
                          <a:pt x="469773" y="432181"/>
                        </a:lnTo>
                        <a:lnTo>
                          <a:pt x="469773" y="428497"/>
                        </a:lnTo>
                        <a:lnTo>
                          <a:pt x="469773" y="424688"/>
                        </a:lnTo>
                        <a:lnTo>
                          <a:pt x="469646" y="421004"/>
                        </a:lnTo>
                        <a:lnTo>
                          <a:pt x="469646" y="417322"/>
                        </a:lnTo>
                        <a:lnTo>
                          <a:pt x="469646" y="413638"/>
                        </a:lnTo>
                        <a:lnTo>
                          <a:pt x="469646" y="409956"/>
                        </a:lnTo>
                        <a:lnTo>
                          <a:pt x="469646" y="406272"/>
                        </a:lnTo>
                        <a:lnTo>
                          <a:pt x="469646" y="402589"/>
                        </a:lnTo>
                        <a:lnTo>
                          <a:pt x="469773" y="398907"/>
                        </a:lnTo>
                        <a:lnTo>
                          <a:pt x="469773" y="395223"/>
                        </a:lnTo>
                        <a:lnTo>
                          <a:pt x="469773" y="391541"/>
                        </a:lnTo>
                        <a:lnTo>
                          <a:pt x="469773" y="387857"/>
                        </a:lnTo>
                        <a:lnTo>
                          <a:pt x="469773" y="384175"/>
                        </a:lnTo>
                        <a:lnTo>
                          <a:pt x="469773" y="380364"/>
                        </a:lnTo>
                        <a:lnTo>
                          <a:pt x="469773" y="376682"/>
                        </a:lnTo>
                        <a:lnTo>
                          <a:pt x="469773" y="372998"/>
                        </a:lnTo>
                        <a:lnTo>
                          <a:pt x="469899" y="369316"/>
                        </a:lnTo>
                        <a:lnTo>
                          <a:pt x="469899" y="365632"/>
                        </a:lnTo>
                        <a:lnTo>
                          <a:pt x="469899" y="361950"/>
                        </a:lnTo>
                        <a:lnTo>
                          <a:pt x="469899" y="358266"/>
                        </a:lnTo>
                        <a:lnTo>
                          <a:pt x="469899" y="354584"/>
                        </a:lnTo>
                        <a:lnTo>
                          <a:pt x="469899" y="350900"/>
                        </a:lnTo>
                        <a:lnTo>
                          <a:pt x="469899" y="347217"/>
                        </a:lnTo>
                        <a:lnTo>
                          <a:pt x="469773" y="343535"/>
                        </a:lnTo>
                        <a:lnTo>
                          <a:pt x="469773" y="339725"/>
                        </a:lnTo>
                        <a:lnTo>
                          <a:pt x="469773" y="336041"/>
                        </a:lnTo>
                        <a:lnTo>
                          <a:pt x="469646" y="332359"/>
                        </a:lnTo>
                        <a:lnTo>
                          <a:pt x="469646" y="328675"/>
                        </a:lnTo>
                        <a:lnTo>
                          <a:pt x="469518" y="324992"/>
                        </a:lnTo>
                        <a:lnTo>
                          <a:pt x="469518" y="321310"/>
                        </a:lnTo>
                        <a:lnTo>
                          <a:pt x="469392" y="317626"/>
                        </a:lnTo>
                        <a:lnTo>
                          <a:pt x="469392" y="313944"/>
                        </a:lnTo>
                        <a:lnTo>
                          <a:pt x="469265" y="310260"/>
                        </a:lnTo>
                        <a:lnTo>
                          <a:pt x="469265" y="306578"/>
                        </a:lnTo>
                        <a:lnTo>
                          <a:pt x="469265" y="302894"/>
                        </a:lnTo>
                        <a:lnTo>
                          <a:pt x="469265" y="299212"/>
                        </a:lnTo>
                        <a:lnTo>
                          <a:pt x="469265" y="295401"/>
                        </a:lnTo>
                        <a:lnTo>
                          <a:pt x="469265" y="291719"/>
                        </a:lnTo>
                        <a:lnTo>
                          <a:pt x="469392" y="288035"/>
                        </a:lnTo>
                        <a:lnTo>
                          <a:pt x="469392" y="284353"/>
                        </a:lnTo>
                        <a:lnTo>
                          <a:pt x="469518" y="280669"/>
                        </a:lnTo>
                        <a:lnTo>
                          <a:pt x="469646" y="276987"/>
                        </a:lnTo>
                        <a:lnTo>
                          <a:pt x="469773" y="273304"/>
                        </a:lnTo>
                        <a:lnTo>
                          <a:pt x="469899" y="269620"/>
                        </a:lnTo>
                        <a:lnTo>
                          <a:pt x="470026" y="265938"/>
                        </a:lnTo>
                        <a:lnTo>
                          <a:pt x="470154" y="262254"/>
                        </a:lnTo>
                        <a:lnTo>
                          <a:pt x="470281" y="258572"/>
                        </a:lnTo>
                        <a:lnTo>
                          <a:pt x="470407" y="254888"/>
                        </a:lnTo>
                        <a:lnTo>
                          <a:pt x="470535" y="251079"/>
                        </a:lnTo>
                        <a:lnTo>
                          <a:pt x="470662" y="247395"/>
                        </a:lnTo>
                        <a:lnTo>
                          <a:pt x="470662" y="243713"/>
                        </a:lnTo>
                        <a:lnTo>
                          <a:pt x="470788" y="240029"/>
                        </a:lnTo>
                        <a:lnTo>
                          <a:pt x="470915" y="236347"/>
                        </a:lnTo>
                        <a:lnTo>
                          <a:pt x="470915" y="232663"/>
                        </a:lnTo>
                        <a:lnTo>
                          <a:pt x="471043" y="228981"/>
                        </a:lnTo>
                        <a:lnTo>
                          <a:pt x="471043" y="225297"/>
                        </a:lnTo>
                        <a:lnTo>
                          <a:pt x="471043" y="221614"/>
                        </a:lnTo>
                        <a:lnTo>
                          <a:pt x="471043" y="217932"/>
                        </a:lnTo>
                        <a:lnTo>
                          <a:pt x="471043" y="214248"/>
                        </a:lnTo>
                        <a:lnTo>
                          <a:pt x="471043" y="210438"/>
                        </a:lnTo>
                        <a:lnTo>
                          <a:pt x="471043" y="206756"/>
                        </a:lnTo>
                        <a:lnTo>
                          <a:pt x="471043" y="203072"/>
                        </a:lnTo>
                        <a:lnTo>
                          <a:pt x="470915" y="199389"/>
                        </a:lnTo>
                        <a:lnTo>
                          <a:pt x="470915" y="195707"/>
                        </a:lnTo>
                        <a:lnTo>
                          <a:pt x="470788" y="192023"/>
                        </a:lnTo>
                        <a:lnTo>
                          <a:pt x="470788" y="188341"/>
                        </a:lnTo>
                        <a:lnTo>
                          <a:pt x="470662" y="184657"/>
                        </a:lnTo>
                        <a:lnTo>
                          <a:pt x="470535" y="180975"/>
                        </a:lnTo>
                        <a:lnTo>
                          <a:pt x="470535" y="177291"/>
                        </a:lnTo>
                        <a:lnTo>
                          <a:pt x="470407" y="173609"/>
                        </a:lnTo>
                        <a:lnTo>
                          <a:pt x="470281" y="169925"/>
                        </a:lnTo>
                        <a:lnTo>
                          <a:pt x="470281" y="166116"/>
                        </a:lnTo>
                        <a:lnTo>
                          <a:pt x="470154" y="162432"/>
                        </a:lnTo>
                        <a:lnTo>
                          <a:pt x="470154" y="158750"/>
                        </a:lnTo>
                        <a:lnTo>
                          <a:pt x="470026" y="155066"/>
                        </a:lnTo>
                        <a:lnTo>
                          <a:pt x="470026" y="151384"/>
                        </a:lnTo>
                        <a:lnTo>
                          <a:pt x="469899" y="147700"/>
                        </a:lnTo>
                        <a:lnTo>
                          <a:pt x="469899" y="144017"/>
                        </a:lnTo>
                        <a:lnTo>
                          <a:pt x="469899" y="140335"/>
                        </a:lnTo>
                        <a:lnTo>
                          <a:pt x="469773" y="136651"/>
                        </a:lnTo>
                        <a:lnTo>
                          <a:pt x="469773" y="132969"/>
                        </a:lnTo>
                        <a:lnTo>
                          <a:pt x="469773" y="129285"/>
                        </a:lnTo>
                        <a:lnTo>
                          <a:pt x="469773" y="125603"/>
                        </a:lnTo>
                        <a:lnTo>
                          <a:pt x="469773" y="121792"/>
                        </a:lnTo>
                        <a:lnTo>
                          <a:pt x="469773" y="118110"/>
                        </a:lnTo>
                        <a:lnTo>
                          <a:pt x="469773" y="114426"/>
                        </a:lnTo>
                        <a:lnTo>
                          <a:pt x="469899" y="110744"/>
                        </a:lnTo>
                        <a:lnTo>
                          <a:pt x="469899" y="107060"/>
                        </a:lnTo>
                        <a:lnTo>
                          <a:pt x="469899" y="103378"/>
                        </a:lnTo>
                        <a:lnTo>
                          <a:pt x="470026" y="99694"/>
                        </a:lnTo>
                        <a:lnTo>
                          <a:pt x="470026" y="96012"/>
                        </a:lnTo>
                        <a:lnTo>
                          <a:pt x="470154" y="92329"/>
                        </a:lnTo>
                        <a:lnTo>
                          <a:pt x="470281" y="88645"/>
                        </a:lnTo>
                        <a:lnTo>
                          <a:pt x="470281" y="84963"/>
                        </a:lnTo>
                        <a:lnTo>
                          <a:pt x="470407" y="81279"/>
                        </a:lnTo>
                        <a:lnTo>
                          <a:pt x="470407" y="77469"/>
                        </a:lnTo>
                        <a:lnTo>
                          <a:pt x="470535" y="73787"/>
                        </a:lnTo>
                        <a:lnTo>
                          <a:pt x="470662" y="70104"/>
                        </a:lnTo>
                        <a:lnTo>
                          <a:pt x="470662" y="66420"/>
                        </a:lnTo>
                        <a:lnTo>
                          <a:pt x="470788" y="62738"/>
                        </a:lnTo>
                        <a:lnTo>
                          <a:pt x="470915" y="59054"/>
                        </a:lnTo>
                        <a:lnTo>
                          <a:pt x="470915" y="55372"/>
                        </a:lnTo>
                        <a:lnTo>
                          <a:pt x="471043" y="51688"/>
                        </a:lnTo>
                        <a:lnTo>
                          <a:pt x="471043" y="48006"/>
                        </a:lnTo>
                        <a:lnTo>
                          <a:pt x="471170" y="44322"/>
                        </a:lnTo>
                        <a:lnTo>
                          <a:pt x="471170" y="40639"/>
                        </a:lnTo>
                        <a:lnTo>
                          <a:pt x="471170" y="36829"/>
                        </a:lnTo>
                        <a:lnTo>
                          <a:pt x="471296" y="33147"/>
                        </a:lnTo>
                        <a:lnTo>
                          <a:pt x="471296" y="29463"/>
                        </a:lnTo>
                        <a:lnTo>
                          <a:pt x="471296" y="25781"/>
                        </a:lnTo>
                        <a:lnTo>
                          <a:pt x="471296" y="22097"/>
                        </a:lnTo>
                        <a:lnTo>
                          <a:pt x="471296" y="18414"/>
                        </a:lnTo>
                        <a:lnTo>
                          <a:pt x="471296" y="14732"/>
                        </a:lnTo>
                        <a:lnTo>
                          <a:pt x="471296" y="11048"/>
                        </a:lnTo>
                        <a:lnTo>
                          <a:pt x="471296" y="7366"/>
                        </a:lnTo>
                        <a:lnTo>
                          <a:pt x="471423" y="3682"/>
                        </a:lnTo>
                        <a:lnTo>
                          <a:pt x="471423" y="0"/>
                        </a:lnTo>
                        <a:lnTo>
                          <a:pt x="471423" y="3682"/>
                        </a:lnTo>
                        <a:lnTo>
                          <a:pt x="471423" y="7366"/>
                        </a:lnTo>
                        <a:lnTo>
                          <a:pt x="471423" y="11048"/>
                        </a:lnTo>
                        <a:lnTo>
                          <a:pt x="471423" y="14732"/>
                        </a:lnTo>
                        <a:lnTo>
                          <a:pt x="471423" y="18414"/>
                        </a:lnTo>
                        <a:lnTo>
                          <a:pt x="471423" y="22097"/>
                        </a:lnTo>
                        <a:lnTo>
                          <a:pt x="471423" y="25781"/>
                        </a:lnTo>
                        <a:lnTo>
                          <a:pt x="471551" y="29463"/>
                        </a:lnTo>
                        <a:lnTo>
                          <a:pt x="471551" y="33147"/>
                        </a:lnTo>
                        <a:lnTo>
                          <a:pt x="471551" y="36829"/>
                        </a:lnTo>
                        <a:lnTo>
                          <a:pt x="471551" y="40639"/>
                        </a:lnTo>
                        <a:lnTo>
                          <a:pt x="471677" y="44322"/>
                        </a:lnTo>
                        <a:lnTo>
                          <a:pt x="471677" y="48006"/>
                        </a:lnTo>
                        <a:lnTo>
                          <a:pt x="471804" y="51688"/>
                        </a:lnTo>
                        <a:lnTo>
                          <a:pt x="471804" y="55372"/>
                        </a:lnTo>
                        <a:lnTo>
                          <a:pt x="471932" y="59054"/>
                        </a:lnTo>
                        <a:lnTo>
                          <a:pt x="471932" y="62738"/>
                        </a:lnTo>
                        <a:lnTo>
                          <a:pt x="472059" y="66420"/>
                        </a:lnTo>
                        <a:lnTo>
                          <a:pt x="472059" y="70104"/>
                        </a:lnTo>
                        <a:lnTo>
                          <a:pt x="472185" y="73787"/>
                        </a:lnTo>
                        <a:lnTo>
                          <a:pt x="472312" y="77469"/>
                        </a:lnTo>
                        <a:lnTo>
                          <a:pt x="472312" y="81279"/>
                        </a:lnTo>
                        <a:lnTo>
                          <a:pt x="472440" y="84963"/>
                        </a:lnTo>
                        <a:lnTo>
                          <a:pt x="472567" y="88645"/>
                        </a:lnTo>
                        <a:lnTo>
                          <a:pt x="472567" y="92329"/>
                        </a:lnTo>
                        <a:lnTo>
                          <a:pt x="472693" y="96012"/>
                        </a:lnTo>
                        <a:lnTo>
                          <a:pt x="472693" y="99694"/>
                        </a:lnTo>
                        <a:lnTo>
                          <a:pt x="472821" y="103378"/>
                        </a:lnTo>
                        <a:lnTo>
                          <a:pt x="472821" y="107060"/>
                        </a:lnTo>
                        <a:lnTo>
                          <a:pt x="472948" y="110744"/>
                        </a:lnTo>
                        <a:lnTo>
                          <a:pt x="472948" y="114426"/>
                        </a:lnTo>
                        <a:lnTo>
                          <a:pt x="472948" y="118110"/>
                        </a:lnTo>
                        <a:lnTo>
                          <a:pt x="472948" y="121792"/>
                        </a:lnTo>
                        <a:lnTo>
                          <a:pt x="472948" y="125603"/>
                        </a:lnTo>
                        <a:lnTo>
                          <a:pt x="472948" y="129285"/>
                        </a:lnTo>
                        <a:lnTo>
                          <a:pt x="472948" y="132969"/>
                        </a:lnTo>
                        <a:lnTo>
                          <a:pt x="472948" y="136651"/>
                        </a:lnTo>
                        <a:lnTo>
                          <a:pt x="472948" y="140335"/>
                        </a:lnTo>
                        <a:lnTo>
                          <a:pt x="472821" y="144017"/>
                        </a:lnTo>
                        <a:lnTo>
                          <a:pt x="472821" y="147700"/>
                        </a:lnTo>
                        <a:lnTo>
                          <a:pt x="472821" y="151384"/>
                        </a:lnTo>
                        <a:lnTo>
                          <a:pt x="472693" y="155066"/>
                        </a:lnTo>
                        <a:lnTo>
                          <a:pt x="472693" y="158750"/>
                        </a:lnTo>
                        <a:lnTo>
                          <a:pt x="472567" y="162432"/>
                        </a:lnTo>
                        <a:lnTo>
                          <a:pt x="472567" y="166116"/>
                        </a:lnTo>
                        <a:lnTo>
                          <a:pt x="472440" y="169925"/>
                        </a:lnTo>
                        <a:lnTo>
                          <a:pt x="472312" y="173609"/>
                        </a:lnTo>
                        <a:lnTo>
                          <a:pt x="472312" y="177291"/>
                        </a:lnTo>
                        <a:lnTo>
                          <a:pt x="472185" y="180975"/>
                        </a:lnTo>
                        <a:lnTo>
                          <a:pt x="472059" y="184657"/>
                        </a:lnTo>
                        <a:lnTo>
                          <a:pt x="472059" y="188341"/>
                        </a:lnTo>
                        <a:lnTo>
                          <a:pt x="471932" y="192023"/>
                        </a:lnTo>
                        <a:lnTo>
                          <a:pt x="471932" y="195707"/>
                        </a:lnTo>
                        <a:lnTo>
                          <a:pt x="471804" y="199389"/>
                        </a:lnTo>
                        <a:lnTo>
                          <a:pt x="471804" y="203072"/>
                        </a:lnTo>
                        <a:lnTo>
                          <a:pt x="471677" y="206756"/>
                        </a:lnTo>
                        <a:lnTo>
                          <a:pt x="471677" y="210438"/>
                        </a:lnTo>
                        <a:lnTo>
                          <a:pt x="471677" y="214248"/>
                        </a:lnTo>
                        <a:lnTo>
                          <a:pt x="471677" y="217932"/>
                        </a:lnTo>
                        <a:lnTo>
                          <a:pt x="471677" y="221614"/>
                        </a:lnTo>
                        <a:lnTo>
                          <a:pt x="471677" y="225297"/>
                        </a:lnTo>
                        <a:lnTo>
                          <a:pt x="471804" y="228981"/>
                        </a:lnTo>
                        <a:lnTo>
                          <a:pt x="471804" y="232663"/>
                        </a:lnTo>
                        <a:lnTo>
                          <a:pt x="471804" y="236347"/>
                        </a:lnTo>
                        <a:lnTo>
                          <a:pt x="471932" y="240029"/>
                        </a:lnTo>
                        <a:lnTo>
                          <a:pt x="472059" y="243713"/>
                        </a:lnTo>
                        <a:lnTo>
                          <a:pt x="472185" y="247395"/>
                        </a:lnTo>
                        <a:lnTo>
                          <a:pt x="472312" y="251079"/>
                        </a:lnTo>
                        <a:lnTo>
                          <a:pt x="472312" y="254888"/>
                        </a:lnTo>
                        <a:lnTo>
                          <a:pt x="472440" y="258572"/>
                        </a:lnTo>
                        <a:lnTo>
                          <a:pt x="472693" y="262254"/>
                        </a:lnTo>
                        <a:lnTo>
                          <a:pt x="472821" y="265938"/>
                        </a:lnTo>
                        <a:lnTo>
                          <a:pt x="472948" y="269620"/>
                        </a:lnTo>
                        <a:lnTo>
                          <a:pt x="473074" y="273304"/>
                        </a:lnTo>
                        <a:lnTo>
                          <a:pt x="473201" y="276987"/>
                        </a:lnTo>
                        <a:lnTo>
                          <a:pt x="473201" y="280669"/>
                        </a:lnTo>
                        <a:lnTo>
                          <a:pt x="473329" y="284353"/>
                        </a:lnTo>
                        <a:lnTo>
                          <a:pt x="473456" y="288035"/>
                        </a:lnTo>
                        <a:lnTo>
                          <a:pt x="473456" y="291719"/>
                        </a:lnTo>
                        <a:lnTo>
                          <a:pt x="473456" y="295401"/>
                        </a:lnTo>
                        <a:lnTo>
                          <a:pt x="473582" y="299212"/>
                        </a:lnTo>
                        <a:lnTo>
                          <a:pt x="473582" y="302894"/>
                        </a:lnTo>
                        <a:lnTo>
                          <a:pt x="473456" y="306578"/>
                        </a:lnTo>
                        <a:lnTo>
                          <a:pt x="473456" y="310260"/>
                        </a:lnTo>
                        <a:lnTo>
                          <a:pt x="473456" y="313944"/>
                        </a:lnTo>
                        <a:lnTo>
                          <a:pt x="473329" y="317626"/>
                        </a:lnTo>
                        <a:lnTo>
                          <a:pt x="473329" y="321310"/>
                        </a:lnTo>
                        <a:lnTo>
                          <a:pt x="473201" y="324992"/>
                        </a:lnTo>
                        <a:lnTo>
                          <a:pt x="473201" y="328675"/>
                        </a:lnTo>
                        <a:lnTo>
                          <a:pt x="473074" y="332359"/>
                        </a:lnTo>
                        <a:lnTo>
                          <a:pt x="473074" y="336041"/>
                        </a:lnTo>
                        <a:lnTo>
                          <a:pt x="472948" y="339725"/>
                        </a:lnTo>
                        <a:lnTo>
                          <a:pt x="472948" y="343535"/>
                        </a:lnTo>
                        <a:lnTo>
                          <a:pt x="472948" y="347217"/>
                        </a:lnTo>
                        <a:lnTo>
                          <a:pt x="472948" y="350900"/>
                        </a:lnTo>
                        <a:lnTo>
                          <a:pt x="472821" y="354584"/>
                        </a:lnTo>
                        <a:lnTo>
                          <a:pt x="472821" y="358266"/>
                        </a:lnTo>
                        <a:lnTo>
                          <a:pt x="472821" y="361950"/>
                        </a:lnTo>
                        <a:lnTo>
                          <a:pt x="472948" y="365632"/>
                        </a:lnTo>
                        <a:lnTo>
                          <a:pt x="472948" y="369316"/>
                        </a:lnTo>
                        <a:lnTo>
                          <a:pt x="472948" y="372998"/>
                        </a:lnTo>
                        <a:lnTo>
                          <a:pt x="472948" y="376682"/>
                        </a:lnTo>
                        <a:lnTo>
                          <a:pt x="472948" y="380364"/>
                        </a:lnTo>
                        <a:lnTo>
                          <a:pt x="472948" y="384175"/>
                        </a:lnTo>
                        <a:lnTo>
                          <a:pt x="472948" y="387857"/>
                        </a:lnTo>
                        <a:lnTo>
                          <a:pt x="473074" y="391541"/>
                        </a:lnTo>
                        <a:lnTo>
                          <a:pt x="473074" y="395223"/>
                        </a:lnTo>
                        <a:lnTo>
                          <a:pt x="473074" y="398907"/>
                        </a:lnTo>
                        <a:lnTo>
                          <a:pt x="473074" y="402589"/>
                        </a:lnTo>
                        <a:lnTo>
                          <a:pt x="473074" y="406272"/>
                        </a:lnTo>
                        <a:lnTo>
                          <a:pt x="473074" y="409956"/>
                        </a:lnTo>
                        <a:lnTo>
                          <a:pt x="473074" y="413638"/>
                        </a:lnTo>
                        <a:lnTo>
                          <a:pt x="473074" y="417322"/>
                        </a:lnTo>
                        <a:lnTo>
                          <a:pt x="473074" y="421004"/>
                        </a:lnTo>
                        <a:lnTo>
                          <a:pt x="473074" y="424688"/>
                        </a:lnTo>
                        <a:lnTo>
                          <a:pt x="473074" y="428497"/>
                        </a:lnTo>
                        <a:lnTo>
                          <a:pt x="473074" y="432181"/>
                        </a:lnTo>
                        <a:lnTo>
                          <a:pt x="473074" y="435863"/>
                        </a:lnTo>
                        <a:lnTo>
                          <a:pt x="472948" y="439547"/>
                        </a:lnTo>
                        <a:lnTo>
                          <a:pt x="472948" y="443229"/>
                        </a:lnTo>
                        <a:lnTo>
                          <a:pt x="472948" y="446913"/>
                        </a:lnTo>
                        <a:lnTo>
                          <a:pt x="472948" y="450595"/>
                        </a:lnTo>
                        <a:lnTo>
                          <a:pt x="472948" y="454279"/>
                        </a:lnTo>
                        <a:lnTo>
                          <a:pt x="472948" y="457962"/>
                        </a:lnTo>
                        <a:lnTo>
                          <a:pt x="472948" y="461644"/>
                        </a:lnTo>
                        <a:lnTo>
                          <a:pt x="472821" y="465328"/>
                        </a:lnTo>
                        <a:lnTo>
                          <a:pt x="472821" y="469010"/>
                        </a:lnTo>
                        <a:lnTo>
                          <a:pt x="472821" y="472820"/>
                        </a:lnTo>
                        <a:lnTo>
                          <a:pt x="472821" y="476504"/>
                        </a:lnTo>
                        <a:lnTo>
                          <a:pt x="472693" y="480187"/>
                        </a:lnTo>
                        <a:lnTo>
                          <a:pt x="472693" y="483869"/>
                        </a:lnTo>
                        <a:lnTo>
                          <a:pt x="472567" y="487553"/>
                        </a:lnTo>
                        <a:lnTo>
                          <a:pt x="472567" y="491235"/>
                        </a:lnTo>
                        <a:lnTo>
                          <a:pt x="472440" y="494919"/>
                        </a:lnTo>
                        <a:lnTo>
                          <a:pt x="472440" y="498601"/>
                        </a:lnTo>
                        <a:lnTo>
                          <a:pt x="472312" y="502285"/>
                        </a:lnTo>
                        <a:lnTo>
                          <a:pt x="472312" y="505967"/>
                        </a:lnTo>
                        <a:lnTo>
                          <a:pt x="472185" y="509650"/>
                        </a:lnTo>
                        <a:lnTo>
                          <a:pt x="472059" y="513460"/>
                        </a:lnTo>
                        <a:lnTo>
                          <a:pt x="472059" y="517144"/>
                        </a:lnTo>
                        <a:lnTo>
                          <a:pt x="471932" y="520826"/>
                        </a:lnTo>
                        <a:lnTo>
                          <a:pt x="471932" y="524510"/>
                        </a:lnTo>
                        <a:lnTo>
                          <a:pt x="471804" y="528192"/>
                        </a:lnTo>
                        <a:lnTo>
                          <a:pt x="471804" y="531875"/>
                        </a:lnTo>
                        <a:lnTo>
                          <a:pt x="471677" y="535559"/>
                        </a:lnTo>
                        <a:lnTo>
                          <a:pt x="471677" y="539241"/>
                        </a:lnTo>
                        <a:lnTo>
                          <a:pt x="471677" y="542925"/>
                        </a:lnTo>
                        <a:lnTo>
                          <a:pt x="471551" y="546607"/>
                        </a:lnTo>
                        <a:lnTo>
                          <a:pt x="471551" y="550291"/>
                        </a:lnTo>
                        <a:lnTo>
                          <a:pt x="471551" y="553973"/>
                        </a:lnTo>
                        <a:lnTo>
                          <a:pt x="471551" y="557784"/>
                        </a:lnTo>
                        <a:lnTo>
                          <a:pt x="471551" y="561466"/>
                        </a:lnTo>
                        <a:lnTo>
                          <a:pt x="471551" y="565150"/>
                        </a:lnTo>
                        <a:lnTo>
                          <a:pt x="471677" y="568832"/>
                        </a:lnTo>
                        <a:lnTo>
                          <a:pt x="471677" y="572516"/>
                        </a:lnTo>
                        <a:lnTo>
                          <a:pt x="471677" y="576198"/>
                        </a:lnTo>
                        <a:lnTo>
                          <a:pt x="471804" y="579882"/>
                        </a:lnTo>
                        <a:lnTo>
                          <a:pt x="471804" y="583564"/>
                        </a:lnTo>
                        <a:lnTo>
                          <a:pt x="471932" y="587247"/>
                        </a:lnTo>
                        <a:lnTo>
                          <a:pt x="472059" y="590931"/>
                        </a:lnTo>
                        <a:lnTo>
                          <a:pt x="472059" y="594613"/>
                        </a:lnTo>
                        <a:lnTo>
                          <a:pt x="472185" y="598297"/>
                        </a:lnTo>
                        <a:lnTo>
                          <a:pt x="472312" y="602107"/>
                        </a:lnTo>
                        <a:lnTo>
                          <a:pt x="472440" y="605789"/>
                        </a:lnTo>
                        <a:lnTo>
                          <a:pt x="472567" y="609472"/>
                        </a:lnTo>
                        <a:lnTo>
                          <a:pt x="472693" y="613156"/>
                        </a:lnTo>
                        <a:lnTo>
                          <a:pt x="472821" y="616838"/>
                        </a:lnTo>
                        <a:lnTo>
                          <a:pt x="472948" y="620522"/>
                        </a:lnTo>
                        <a:lnTo>
                          <a:pt x="473074" y="624204"/>
                        </a:lnTo>
                        <a:lnTo>
                          <a:pt x="473201" y="627888"/>
                        </a:lnTo>
                        <a:lnTo>
                          <a:pt x="473329" y="631570"/>
                        </a:lnTo>
                        <a:lnTo>
                          <a:pt x="473456" y="635254"/>
                        </a:lnTo>
                        <a:lnTo>
                          <a:pt x="473582" y="638937"/>
                        </a:lnTo>
                        <a:lnTo>
                          <a:pt x="473710" y="642747"/>
                        </a:lnTo>
                        <a:lnTo>
                          <a:pt x="473837" y="646429"/>
                        </a:lnTo>
                        <a:lnTo>
                          <a:pt x="473963" y="650113"/>
                        </a:lnTo>
                        <a:lnTo>
                          <a:pt x="474090" y="653795"/>
                        </a:lnTo>
                        <a:lnTo>
                          <a:pt x="474090" y="657479"/>
                        </a:lnTo>
                        <a:lnTo>
                          <a:pt x="474218" y="661162"/>
                        </a:lnTo>
                        <a:lnTo>
                          <a:pt x="474345" y="664844"/>
                        </a:lnTo>
                        <a:lnTo>
                          <a:pt x="474471" y="668528"/>
                        </a:lnTo>
                        <a:lnTo>
                          <a:pt x="474598" y="672210"/>
                        </a:lnTo>
                        <a:lnTo>
                          <a:pt x="474598" y="675894"/>
                        </a:lnTo>
                        <a:lnTo>
                          <a:pt x="474726" y="679576"/>
                        </a:lnTo>
                        <a:lnTo>
                          <a:pt x="474852" y="683260"/>
                        </a:lnTo>
                        <a:lnTo>
                          <a:pt x="474979" y="687069"/>
                        </a:lnTo>
                        <a:lnTo>
                          <a:pt x="475107" y="690753"/>
                        </a:lnTo>
                        <a:lnTo>
                          <a:pt x="475234" y="694435"/>
                        </a:lnTo>
                        <a:lnTo>
                          <a:pt x="475360" y="698119"/>
                        </a:lnTo>
                        <a:lnTo>
                          <a:pt x="475360" y="701801"/>
                        </a:lnTo>
                        <a:lnTo>
                          <a:pt x="475487" y="705485"/>
                        </a:lnTo>
                        <a:lnTo>
                          <a:pt x="475615" y="709167"/>
                        </a:lnTo>
                        <a:lnTo>
                          <a:pt x="475742" y="712850"/>
                        </a:lnTo>
                        <a:lnTo>
                          <a:pt x="475742" y="716534"/>
                        </a:lnTo>
                        <a:lnTo>
                          <a:pt x="475868" y="720216"/>
                        </a:lnTo>
                        <a:lnTo>
                          <a:pt x="475868" y="723900"/>
                        </a:lnTo>
                        <a:lnTo>
                          <a:pt x="475996" y="727582"/>
                        </a:lnTo>
                        <a:lnTo>
                          <a:pt x="475996" y="731392"/>
                        </a:lnTo>
                        <a:lnTo>
                          <a:pt x="475996" y="735075"/>
                        </a:lnTo>
                        <a:lnTo>
                          <a:pt x="476123" y="738759"/>
                        </a:lnTo>
                        <a:lnTo>
                          <a:pt x="476123" y="742441"/>
                        </a:lnTo>
                        <a:lnTo>
                          <a:pt x="476249" y="746125"/>
                        </a:lnTo>
                        <a:lnTo>
                          <a:pt x="476249" y="749807"/>
                        </a:lnTo>
                        <a:lnTo>
                          <a:pt x="476376" y="753491"/>
                        </a:lnTo>
                        <a:lnTo>
                          <a:pt x="476504" y="757173"/>
                        </a:lnTo>
                        <a:lnTo>
                          <a:pt x="476504" y="760857"/>
                        </a:lnTo>
                        <a:lnTo>
                          <a:pt x="476631" y="764539"/>
                        </a:lnTo>
                        <a:lnTo>
                          <a:pt x="476757" y="768222"/>
                        </a:lnTo>
                        <a:lnTo>
                          <a:pt x="476885" y="771906"/>
                        </a:lnTo>
                        <a:lnTo>
                          <a:pt x="477012" y="775716"/>
                        </a:lnTo>
                        <a:lnTo>
                          <a:pt x="477012" y="779398"/>
                        </a:lnTo>
                        <a:lnTo>
                          <a:pt x="477138" y="783082"/>
                        </a:lnTo>
                        <a:lnTo>
                          <a:pt x="477138" y="786764"/>
                        </a:lnTo>
                        <a:lnTo>
                          <a:pt x="477265" y="790447"/>
                        </a:lnTo>
                        <a:lnTo>
                          <a:pt x="477265" y="794131"/>
                        </a:lnTo>
                        <a:lnTo>
                          <a:pt x="477138" y="797813"/>
                        </a:lnTo>
                        <a:lnTo>
                          <a:pt x="477138" y="801497"/>
                        </a:lnTo>
                        <a:lnTo>
                          <a:pt x="477012" y="805179"/>
                        </a:lnTo>
                        <a:lnTo>
                          <a:pt x="476885" y="808863"/>
                        </a:lnTo>
                        <a:lnTo>
                          <a:pt x="476757" y="812545"/>
                        </a:lnTo>
                        <a:lnTo>
                          <a:pt x="476631" y="816356"/>
                        </a:lnTo>
                        <a:lnTo>
                          <a:pt x="476504" y="820038"/>
                        </a:lnTo>
                        <a:lnTo>
                          <a:pt x="476376" y="823722"/>
                        </a:lnTo>
                        <a:lnTo>
                          <a:pt x="476249" y="827404"/>
                        </a:lnTo>
                        <a:lnTo>
                          <a:pt x="476123" y="831088"/>
                        </a:lnTo>
                        <a:lnTo>
                          <a:pt x="475996" y="834770"/>
                        </a:lnTo>
                        <a:lnTo>
                          <a:pt x="475868" y="838454"/>
                        </a:lnTo>
                        <a:lnTo>
                          <a:pt x="475868" y="842137"/>
                        </a:lnTo>
                        <a:lnTo>
                          <a:pt x="475742" y="845819"/>
                        </a:lnTo>
                        <a:lnTo>
                          <a:pt x="475742" y="849503"/>
                        </a:lnTo>
                        <a:lnTo>
                          <a:pt x="475742" y="853185"/>
                        </a:lnTo>
                        <a:lnTo>
                          <a:pt x="475868" y="856869"/>
                        </a:lnTo>
                        <a:lnTo>
                          <a:pt x="475868" y="860679"/>
                        </a:lnTo>
                        <a:lnTo>
                          <a:pt x="475996" y="864362"/>
                        </a:lnTo>
                        <a:lnTo>
                          <a:pt x="476123" y="868044"/>
                        </a:lnTo>
                        <a:lnTo>
                          <a:pt x="476123" y="871728"/>
                        </a:lnTo>
                        <a:lnTo>
                          <a:pt x="476249" y="875410"/>
                        </a:lnTo>
                        <a:lnTo>
                          <a:pt x="476376" y="879094"/>
                        </a:lnTo>
                        <a:lnTo>
                          <a:pt x="476376" y="882776"/>
                        </a:lnTo>
                        <a:lnTo>
                          <a:pt x="476504" y="886460"/>
                        </a:lnTo>
                        <a:lnTo>
                          <a:pt x="476631" y="890142"/>
                        </a:lnTo>
                        <a:lnTo>
                          <a:pt x="476631" y="893825"/>
                        </a:lnTo>
                        <a:lnTo>
                          <a:pt x="476631" y="897509"/>
                        </a:lnTo>
                        <a:lnTo>
                          <a:pt x="476757" y="901191"/>
                        </a:lnTo>
                        <a:lnTo>
                          <a:pt x="476757" y="905001"/>
                        </a:lnTo>
                        <a:lnTo>
                          <a:pt x="476757" y="908685"/>
                        </a:lnTo>
                        <a:lnTo>
                          <a:pt x="476757" y="912367"/>
                        </a:lnTo>
                        <a:lnTo>
                          <a:pt x="476631" y="916050"/>
                        </a:lnTo>
                        <a:lnTo>
                          <a:pt x="476631" y="919734"/>
                        </a:lnTo>
                        <a:lnTo>
                          <a:pt x="476631" y="923416"/>
                        </a:lnTo>
                        <a:lnTo>
                          <a:pt x="476504" y="927100"/>
                        </a:lnTo>
                        <a:lnTo>
                          <a:pt x="476504" y="930782"/>
                        </a:lnTo>
                        <a:lnTo>
                          <a:pt x="476376" y="934466"/>
                        </a:lnTo>
                        <a:lnTo>
                          <a:pt x="476249" y="938148"/>
                        </a:lnTo>
                        <a:lnTo>
                          <a:pt x="476249" y="941832"/>
                        </a:lnTo>
                        <a:lnTo>
                          <a:pt x="476123" y="945641"/>
                        </a:lnTo>
                        <a:lnTo>
                          <a:pt x="476123" y="949325"/>
                        </a:lnTo>
                        <a:lnTo>
                          <a:pt x="475996" y="953007"/>
                        </a:lnTo>
                        <a:lnTo>
                          <a:pt x="475996" y="956690"/>
                        </a:lnTo>
                        <a:lnTo>
                          <a:pt x="475868" y="960373"/>
                        </a:lnTo>
                        <a:lnTo>
                          <a:pt x="475868" y="964056"/>
                        </a:lnTo>
                        <a:lnTo>
                          <a:pt x="475742" y="967739"/>
                        </a:lnTo>
                        <a:lnTo>
                          <a:pt x="475742" y="971423"/>
                        </a:lnTo>
                        <a:lnTo>
                          <a:pt x="475742" y="975106"/>
                        </a:lnTo>
                        <a:lnTo>
                          <a:pt x="475742" y="978789"/>
                        </a:lnTo>
                        <a:lnTo>
                          <a:pt x="475868" y="982472"/>
                        </a:lnTo>
                        <a:lnTo>
                          <a:pt x="475996" y="986154"/>
                        </a:lnTo>
                        <a:lnTo>
                          <a:pt x="475996" y="989964"/>
                        </a:lnTo>
                        <a:lnTo>
                          <a:pt x="476123" y="993648"/>
                        </a:lnTo>
                        <a:lnTo>
                          <a:pt x="476376" y="997331"/>
                        </a:lnTo>
                        <a:lnTo>
                          <a:pt x="476504" y="1001014"/>
                        </a:lnTo>
                        <a:lnTo>
                          <a:pt x="476757" y="1004697"/>
                        </a:lnTo>
                        <a:lnTo>
                          <a:pt x="477138" y="1008379"/>
                        </a:lnTo>
                        <a:lnTo>
                          <a:pt x="477393" y="1012062"/>
                        </a:lnTo>
                        <a:lnTo>
                          <a:pt x="477773" y="1015745"/>
                        </a:lnTo>
                        <a:lnTo>
                          <a:pt x="478027" y="1019428"/>
                        </a:lnTo>
                        <a:lnTo>
                          <a:pt x="478409" y="1023112"/>
                        </a:lnTo>
                        <a:lnTo>
                          <a:pt x="478790" y="1026795"/>
                        </a:lnTo>
                        <a:lnTo>
                          <a:pt x="479298" y="1030478"/>
                        </a:lnTo>
                        <a:lnTo>
                          <a:pt x="479679" y="1034287"/>
                        </a:lnTo>
                        <a:lnTo>
                          <a:pt x="480060" y="1037970"/>
                        </a:lnTo>
                        <a:lnTo>
                          <a:pt x="480568" y="1041653"/>
                        </a:lnTo>
                        <a:lnTo>
                          <a:pt x="480948" y="1045337"/>
                        </a:lnTo>
                        <a:lnTo>
                          <a:pt x="481329" y="1049020"/>
                        </a:lnTo>
                        <a:lnTo>
                          <a:pt x="481710" y="1052703"/>
                        </a:lnTo>
                        <a:lnTo>
                          <a:pt x="482092" y="1056386"/>
                        </a:lnTo>
                        <a:lnTo>
                          <a:pt x="482473" y="1060068"/>
                        </a:lnTo>
                        <a:lnTo>
                          <a:pt x="482854" y="1063751"/>
                        </a:lnTo>
                        <a:lnTo>
                          <a:pt x="483235" y="1067434"/>
                        </a:lnTo>
                        <a:lnTo>
                          <a:pt x="483488" y="1071117"/>
                        </a:lnTo>
                        <a:lnTo>
                          <a:pt x="483870" y="1074928"/>
                        </a:lnTo>
                        <a:lnTo>
                          <a:pt x="484123" y="1078611"/>
                        </a:lnTo>
                        <a:lnTo>
                          <a:pt x="484377" y="1082293"/>
                        </a:lnTo>
                        <a:lnTo>
                          <a:pt x="484632" y="1085976"/>
                        </a:lnTo>
                        <a:lnTo>
                          <a:pt x="484885" y="1089659"/>
                        </a:lnTo>
                        <a:lnTo>
                          <a:pt x="485012" y="1093342"/>
                        </a:lnTo>
                        <a:lnTo>
                          <a:pt x="485140" y="1097026"/>
                        </a:lnTo>
                        <a:lnTo>
                          <a:pt x="485267" y="1100709"/>
                        </a:lnTo>
                        <a:lnTo>
                          <a:pt x="485267" y="1104392"/>
                        </a:lnTo>
                        <a:lnTo>
                          <a:pt x="485267" y="1108075"/>
                        </a:lnTo>
                        <a:lnTo>
                          <a:pt x="485267" y="1111757"/>
                        </a:lnTo>
                        <a:lnTo>
                          <a:pt x="485140" y="1115440"/>
                        </a:lnTo>
                        <a:lnTo>
                          <a:pt x="485012" y="1119251"/>
                        </a:lnTo>
                        <a:lnTo>
                          <a:pt x="484885" y="1122934"/>
                        </a:lnTo>
                        <a:lnTo>
                          <a:pt x="484632" y="1126617"/>
                        </a:lnTo>
                        <a:lnTo>
                          <a:pt x="484377" y="1130300"/>
                        </a:lnTo>
                        <a:lnTo>
                          <a:pt x="484123" y="1133982"/>
                        </a:lnTo>
                        <a:lnTo>
                          <a:pt x="483870" y="1137665"/>
                        </a:lnTo>
                        <a:lnTo>
                          <a:pt x="483488" y="1141348"/>
                        </a:lnTo>
                        <a:lnTo>
                          <a:pt x="483235" y="1145031"/>
                        </a:lnTo>
                        <a:lnTo>
                          <a:pt x="482981" y="1148714"/>
                        </a:lnTo>
                        <a:lnTo>
                          <a:pt x="482726" y="1152398"/>
                        </a:lnTo>
                        <a:lnTo>
                          <a:pt x="482473" y="1156081"/>
                        </a:lnTo>
                        <a:lnTo>
                          <a:pt x="482346" y="1159764"/>
                        </a:lnTo>
                        <a:lnTo>
                          <a:pt x="482218" y="1163573"/>
                        </a:lnTo>
                        <a:lnTo>
                          <a:pt x="482092" y="1167256"/>
                        </a:lnTo>
                        <a:lnTo>
                          <a:pt x="482092" y="1170939"/>
                        </a:lnTo>
                        <a:lnTo>
                          <a:pt x="482218" y="1174623"/>
                        </a:lnTo>
                        <a:lnTo>
                          <a:pt x="482346" y="1178306"/>
                        </a:lnTo>
                        <a:lnTo>
                          <a:pt x="482599" y="1181989"/>
                        </a:lnTo>
                        <a:lnTo>
                          <a:pt x="482981" y="1185672"/>
                        </a:lnTo>
                        <a:lnTo>
                          <a:pt x="483362" y="1189354"/>
                        </a:lnTo>
                        <a:lnTo>
                          <a:pt x="483743" y="1193037"/>
                        </a:lnTo>
                        <a:lnTo>
                          <a:pt x="484251" y="1196720"/>
                        </a:lnTo>
                        <a:lnTo>
                          <a:pt x="484759" y="1200403"/>
                        </a:lnTo>
                        <a:lnTo>
                          <a:pt x="485393" y="1204214"/>
                        </a:lnTo>
                        <a:lnTo>
                          <a:pt x="486029" y="1207897"/>
                        </a:lnTo>
                        <a:lnTo>
                          <a:pt x="486663" y="1211579"/>
                        </a:lnTo>
                        <a:lnTo>
                          <a:pt x="487298" y="1215262"/>
                        </a:lnTo>
                        <a:lnTo>
                          <a:pt x="487934" y="1218945"/>
                        </a:lnTo>
                        <a:lnTo>
                          <a:pt x="488568" y="1222628"/>
                        </a:lnTo>
                        <a:lnTo>
                          <a:pt x="489331" y="1226312"/>
                        </a:lnTo>
                        <a:lnTo>
                          <a:pt x="489965" y="1229995"/>
                        </a:lnTo>
                        <a:lnTo>
                          <a:pt x="490727" y="1233678"/>
                        </a:lnTo>
                        <a:lnTo>
                          <a:pt x="491490" y="1237361"/>
                        </a:lnTo>
                        <a:lnTo>
                          <a:pt x="492251" y="1241043"/>
                        </a:lnTo>
                        <a:lnTo>
                          <a:pt x="493013" y="1244726"/>
                        </a:lnTo>
                        <a:lnTo>
                          <a:pt x="493902" y="1248537"/>
                        </a:lnTo>
                        <a:lnTo>
                          <a:pt x="494792" y="1252220"/>
                        </a:lnTo>
                        <a:lnTo>
                          <a:pt x="495681" y="1255903"/>
                        </a:lnTo>
                        <a:lnTo>
                          <a:pt x="496696" y="1259586"/>
                        </a:lnTo>
                        <a:lnTo>
                          <a:pt x="497712" y="1263268"/>
                        </a:lnTo>
                        <a:lnTo>
                          <a:pt x="498856" y="1266951"/>
                        </a:lnTo>
                        <a:lnTo>
                          <a:pt x="499871" y="1270634"/>
                        </a:lnTo>
                        <a:lnTo>
                          <a:pt x="501015" y="1274317"/>
                        </a:lnTo>
                        <a:lnTo>
                          <a:pt x="502285" y="1278001"/>
                        </a:lnTo>
                        <a:lnTo>
                          <a:pt x="503427" y="1281684"/>
                        </a:lnTo>
                        <a:lnTo>
                          <a:pt x="504571" y="1285367"/>
                        </a:lnTo>
                        <a:lnTo>
                          <a:pt x="505840" y="1289050"/>
                        </a:lnTo>
                        <a:lnTo>
                          <a:pt x="506984" y="1292859"/>
                        </a:lnTo>
                        <a:lnTo>
                          <a:pt x="508126" y="1296542"/>
                        </a:lnTo>
                        <a:lnTo>
                          <a:pt x="509143" y="1300226"/>
                        </a:lnTo>
                        <a:lnTo>
                          <a:pt x="510285" y="1303909"/>
                        </a:lnTo>
                        <a:lnTo>
                          <a:pt x="511174" y="1307592"/>
                        </a:lnTo>
                        <a:lnTo>
                          <a:pt x="512063" y="1311275"/>
                        </a:lnTo>
                        <a:lnTo>
                          <a:pt x="512952" y="1314957"/>
                        </a:lnTo>
                        <a:lnTo>
                          <a:pt x="513715" y="1318640"/>
                        </a:lnTo>
                        <a:lnTo>
                          <a:pt x="514476" y="1322323"/>
                        </a:lnTo>
                        <a:lnTo>
                          <a:pt x="515238" y="1326006"/>
                        </a:lnTo>
                        <a:lnTo>
                          <a:pt x="515873" y="1329689"/>
                        </a:lnTo>
                        <a:lnTo>
                          <a:pt x="516635" y="1333373"/>
                        </a:lnTo>
                        <a:lnTo>
                          <a:pt x="517271" y="1337182"/>
                        </a:lnTo>
                        <a:lnTo>
                          <a:pt x="517906" y="1340865"/>
                        </a:lnTo>
                        <a:lnTo>
                          <a:pt x="518668" y="1344548"/>
                        </a:lnTo>
                        <a:lnTo>
                          <a:pt x="519429" y="1348231"/>
                        </a:lnTo>
                        <a:lnTo>
                          <a:pt x="520318" y="1351914"/>
                        </a:lnTo>
                        <a:lnTo>
                          <a:pt x="521207" y="1355598"/>
                        </a:lnTo>
                        <a:lnTo>
                          <a:pt x="522223" y="1359281"/>
                        </a:lnTo>
                        <a:lnTo>
                          <a:pt x="523367" y="1362964"/>
                        </a:lnTo>
                        <a:lnTo>
                          <a:pt x="524637" y="1366647"/>
                        </a:lnTo>
                        <a:lnTo>
                          <a:pt x="525907" y="1370329"/>
                        </a:lnTo>
                        <a:lnTo>
                          <a:pt x="527431" y="1374012"/>
                        </a:lnTo>
                        <a:lnTo>
                          <a:pt x="528954" y="1377823"/>
                        </a:lnTo>
                        <a:lnTo>
                          <a:pt x="530606" y="1381506"/>
                        </a:lnTo>
                        <a:lnTo>
                          <a:pt x="532384" y="1385189"/>
                        </a:lnTo>
                        <a:lnTo>
                          <a:pt x="534162" y="1388872"/>
                        </a:lnTo>
                        <a:lnTo>
                          <a:pt x="536067" y="1392554"/>
                        </a:lnTo>
                        <a:lnTo>
                          <a:pt x="537971" y="1396237"/>
                        </a:lnTo>
                        <a:lnTo>
                          <a:pt x="540004" y="1399920"/>
                        </a:lnTo>
                        <a:lnTo>
                          <a:pt x="541909" y="1403603"/>
                        </a:lnTo>
                        <a:lnTo>
                          <a:pt x="543940" y="1407287"/>
                        </a:lnTo>
                        <a:lnTo>
                          <a:pt x="545846" y="1410970"/>
                        </a:lnTo>
                        <a:lnTo>
                          <a:pt x="547877" y="1414653"/>
                        </a:lnTo>
                        <a:lnTo>
                          <a:pt x="549656" y="1418336"/>
                        </a:lnTo>
                        <a:lnTo>
                          <a:pt x="551560" y="1422145"/>
                        </a:lnTo>
                        <a:lnTo>
                          <a:pt x="553338" y="1425828"/>
                        </a:lnTo>
                        <a:lnTo>
                          <a:pt x="555117" y="1429512"/>
                        </a:lnTo>
                        <a:lnTo>
                          <a:pt x="556768" y="1433195"/>
                        </a:lnTo>
                        <a:lnTo>
                          <a:pt x="558418" y="1436878"/>
                        </a:lnTo>
                        <a:lnTo>
                          <a:pt x="559943" y="1440561"/>
                        </a:lnTo>
                        <a:lnTo>
                          <a:pt x="561467" y="1444243"/>
                        </a:lnTo>
                        <a:lnTo>
                          <a:pt x="562863" y="1447926"/>
                        </a:lnTo>
                        <a:lnTo>
                          <a:pt x="564260" y="1451609"/>
                        </a:lnTo>
                        <a:lnTo>
                          <a:pt x="565657" y="1455292"/>
                        </a:lnTo>
                        <a:lnTo>
                          <a:pt x="567054" y="1458976"/>
                        </a:lnTo>
                        <a:lnTo>
                          <a:pt x="568324" y="1462659"/>
                        </a:lnTo>
                        <a:lnTo>
                          <a:pt x="569595" y="1466468"/>
                        </a:lnTo>
                        <a:lnTo>
                          <a:pt x="570865" y="1470151"/>
                        </a:lnTo>
                        <a:lnTo>
                          <a:pt x="572135" y="1473834"/>
                        </a:lnTo>
                        <a:lnTo>
                          <a:pt x="573277" y="1477517"/>
                        </a:lnTo>
                        <a:lnTo>
                          <a:pt x="574548" y="1481201"/>
                        </a:lnTo>
                        <a:lnTo>
                          <a:pt x="575690" y="1484884"/>
                        </a:lnTo>
                        <a:lnTo>
                          <a:pt x="576834" y="1488567"/>
                        </a:lnTo>
                        <a:lnTo>
                          <a:pt x="578104" y="1492250"/>
                        </a:lnTo>
                        <a:lnTo>
                          <a:pt x="579246" y="1495932"/>
                        </a:lnTo>
                        <a:lnTo>
                          <a:pt x="580390" y="1499615"/>
                        </a:lnTo>
                        <a:lnTo>
                          <a:pt x="581532" y="1503298"/>
                        </a:lnTo>
                        <a:lnTo>
                          <a:pt x="582802" y="1507109"/>
                        </a:lnTo>
                        <a:lnTo>
                          <a:pt x="583946" y="1510792"/>
                        </a:lnTo>
                        <a:lnTo>
                          <a:pt x="585215" y="1514475"/>
                        </a:lnTo>
                        <a:lnTo>
                          <a:pt x="586485" y="1518157"/>
                        </a:lnTo>
                        <a:lnTo>
                          <a:pt x="587756" y="1521840"/>
                        </a:lnTo>
                        <a:lnTo>
                          <a:pt x="589152" y="1525523"/>
                        </a:lnTo>
                        <a:lnTo>
                          <a:pt x="590549" y="1529206"/>
                        </a:lnTo>
                        <a:lnTo>
                          <a:pt x="592073" y="1532889"/>
                        </a:lnTo>
                        <a:lnTo>
                          <a:pt x="593724" y="1536573"/>
                        </a:lnTo>
                        <a:lnTo>
                          <a:pt x="595376" y="1540256"/>
                        </a:lnTo>
                        <a:lnTo>
                          <a:pt x="597154" y="1543939"/>
                        </a:lnTo>
                        <a:lnTo>
                          <a:pt x="598932" y="1547622"/>
                        </a:lnTo>
                        <a:lnTo>
                          <a:pt x="600963" y="1551431"/>
                        </a:lnTo>
                        <a:lnTo>
                          <a:pt x="602996" y="1555114"/>
                        </a:lnTo>
                        <a:lnTo>
                          <a:pt x="605154" y="1558798"/>
                        </a:lnTo>
                        <a:lnTo>
                          <a:pt x="607313" y="1562481"/>
                        </a:lnTo>
                        <a:lnTo>
                          <a:pt x="609599" y="1566164"/>
                        </a:lnTo>
                        <a:lnTo>
                          <a:pt x="612012" y="1569847"/>
                        </a:lnTo>
                        <a:lnTo>
                          <a:pt x="614426" y="1573529"/>
                        </a:lnTo>
                        <a:lnTo>
                          <a:pt x="616838" y="1577212"/>
                        </a:lnTo>
                        <a:lnTo>
                          <a:pt x="619379" y="1580895"/>
                        </a:lnTo>
                        <a:lnTo>
                          <a:pt x="621792" y="1584578"/>
                        </a:lnTo>
                        <a:lnTo>
                          <a:pt x="624204" y="1588262"/>
                        </a:lnTo>
                        <a:lnTo>
                          <a:pt x="626745" y="1591945"/>
                        </a:lnTo>
                        <a:lnTo>
                          <a:pt x="629285" y="1595754"/>
                        </a:lnTo>
                        <a:lnTo>
                          <a:pt x="631824" y="1599437"/>
                        </a:lnTo>
                        <a:lnTo>
                          <a:pt x="634365" y="1603120"/>
                        </a:lnTo>
                        <a:lnTo>
                          <a:pt x="637032" y="1606803"/>
                        </a:lnTo>
                        <a:lnTo>
                          <a:pt x="639826" y="1610487"/>
                        </a:lnTo>
                        <a:lnTo>
                          <a:pt x="642873" y="1614170"/>
                        </a:lnTo>
                        <a:lnTo>
                          <a:pt x="646176" y="1617853"/>
                        </a:lnTo>
                        <a:lnTo>
                          <a:pt x="649859" y="1621536"/>
                        </a:lnTo>
                        <a:lnTo>
                          <a:pt x="653923" y="1625218"/>
                        </a:lnTo>
                        <a:lnTo>
                          <a:pt x="658621" y="1628901"/>
                        </a:lnTo>
                        <a:lnTo>
                          <a:pt x="663829" y="1632584"/>
                        </a:lnTo>
                        <a:lnTo>
                          <a:pt x="669798" y="1636395"/>
                        </a:lnTo>
                        <a:lnTo>
                          <a:pt x="676656" y="1640078"/>
                        </a:lnTo>
                        <a:lnTo>
                          <a:pt x="684402" y="1643761"/>
                        </a:lnTo>
                        <a:lnTo>
                          <a:pt x="693038" y="1647443"/>
                        </a:lnTo>
                        <a:lnTo>
                          <a:pt x="702945" y="1651126"/>
                        </a:lnTo>
                        <a:lnTo>
                          <a:pt x="713993" y="1654809"/>
                        </a:lnTo>
                        <a:lnTo>
                          <a:pt x="726059" y="1658492"/>
                        </a:lnTo>
                        <a:lnTo>
                          <a:pt x="739393" y="1662176"/>
                        </a:lnTo>
                        <a:lnTo>
                          <a:pt x="753745" y="1665859"/>
                        </a:lnTo>
                        <a:lnTo>
                          <a:pt x="768985" y="1669542"/>
                        </a:lnTo>
                        <a:lnTo>
                          <a:pt x="785113" y="1673225"/>
                        </a:lnTo>
                        <a:lnTo>
                          <a:pt x="801877" y="1676907"/>
                        </a:lnTo>
                        <a:lnTo>
                          <a:pt x="819149" y="1680717"/>
                        </a:lnTo>
                        <a:lnTo>
                          <a:pt x="836676" y="1684401"/>
                        </a:lnTo>
                        <a:lnTo>
                          <a:pt x="853948" y="1688084"/>
                        </a:lnTo>
                        <a:lnTo>
                          <a:pt x="870712" y="1691767"/>
                        </a:lnTo>
                        <a:lnTo>
                          <a:pt x="886587" y="1695450"/>
                        </a:lnTo>
                        <a:lnTo>
                          <a:pt x="901192" y="1699132"/>
                        </a:lnTo>
                        <a:lnTo>
                          <a:pt x="914273" y="1702815"/>
                        </a:lnTo>
                        <a:lnTo>
                          <a:pt x="925448" y="1706498"/>
                        </a:lnTo>
                        <a:lnTo>
                          <a:pt x="933957" y="1710181"/>
                        </a:lnTo>
                        <a:lnTo>
                          <a:pt x="939799" y="1713864"/>
                        </a:lnTo>
                        <a:lnTo>
                          <a:pt x="942721" y="1717548"/>
                        </a:lnTo>
                        <a:lnTo>
                          <a:pt x="942593" y="1721231"/>
                        </a:lnTo>
                        <a:lnTo>
                          <a:pt x="939292" y="1725040"/>
                        </a:lnTo>
                        <a:lnTo>
                          <a:pt x="932815" y="1728723"/>
                        </a:lnTo>
                        <a:lnTo>
                          <a:pt x="923290" y="1732406"/>
                        </a:lnTo>
                        <a:lnTo>
                          <a:pt x="910717" y="1736089"/>
                        </a:lnTo>
                        <a:lnTo>
                          <a:pt x="895096" y="1739773"/>
                        </a:lnTo>
                        <a:lnTo>
                          <a:pt x="876935" y="1743456"/>
                        </a:lnTo>
                        <a:lnTo>
                          <a:pt x="856487" y="1747139"/>
                        </a:lnTo>
                        <a:lnTo>
                          <a:pt x="834390" y="1750822"/>
                        </a:lnTo>
                        <a:lnTo>
                          <a:pt x="810895" y="1754504"/>
                        </a:lnTo>
                        <a:lnTo>
                          <a:pt x="786510" y="1758187"/>
                        </a:lnTo>
                        <a:lnTo>
                          <a:pt x="761492" y="1761870"/>
                        </a:lnTo>
                        <a:lnTo>
                          <a:pt x="736346" y="1765681"/>
                        </a:lnTo>
                        <a:lnTo>
                          <a:pt x="711581" y="1769363"/>
                        </a:lnTo>
                        <a:lnTo>
                          <a:pt x="687323" y="1773046"/>
                        </a:lnTo>
                        <a:lnTo>
                          <a:pt x="664082" y="1776730"/>
                        </a:lnTo>
                        <a:lnTo>
                          <a:pt x="641985" y="1780413"/>
                        </a:lnTo>
                        <a:lnTo>
                          <a:pt x="621157" y="1784095"/>
                        </a:lnTo>
                        <a:lnTo>
                          <a:pt x="601852" y="1787778"/>
                        </a:lnTo>
                        <a:lnTo>
                          <a:pt x="584073" y="1791462"/>
                        </a:lnTo>
                        <a:lnTo>
                          <a:pt x="567943" y="1795145"/>
                        </a:lnTo>
                        <a:lnTo>
                          <a:pt x="553593" y="1798827"/>
                        </a:lnTo>
                        <a:lnTo>
                          <a:pt x="540893" y="1802510"/>
                        </a:lnTo>
                        <a:lnTo>
                          <a:pt x="529717" y="1806194"/>
                        </a:lnTo>
                        <a:lnTo>
                          <a:pt x="519937" y="1810003"/>
                        </a:lnTo>
                        <a:lnTo>
                          <a:pt x="511429" y="1813687"/>
                        </a:lnTo>
                        <a:lnTo>
                          <a:pt x="504190" y="1817370"/>
                        </a:lnTo>
                        <a:lnTo>
                          <a:pt x="497967" y="1821052"/>
                        </a:lnTo>
                        <a:lnTo>
                          <a:pt x="492760" y="1824735"/>
                        </a:lnTo>
                        <a:lnTo>
                          <a:pt x="488568" y="1828419"/>
                        </a:lnTo>
                        <a:lnTo>
                          <a:pt x="485012" y="1832102"/>
                        </a:lnTo>
                        <a:lnTo>
                          <a:pt x="482218" y="1835784"/>
                        </a:lnTo>
                        <a:lnTo>
                          <a:pt x="479806" y="1839467"/>
                        </a:lnTo>
                        <a:lnTo>
                          <a:pt x="477901" y="1843151"/>
                        </a:lnTo>
                        <a:lnTo>
                          <a:pt x="476376" y="1846834"/>
                        </a:lnTo>
                        <a:lnTo>
                          <a:pt x="475234" y="1850516"/>
                        </a:lnTo>
                        <a:lnTo>
                          <a:pt x="474218" y="1854327"/>
                        </a:lnTo>
                        <a:lnTo>
                          <a:pt x="473582" y="1858009"/>
                        </a:lnTo>
                        <a:lnTo>
                          <a:pt x="473074" y="1861692"/>
                        </a:lnTo>
                        <a:lnTo>
                          <a:pt x="472567" y="1865376"/>
                        </a:lnTo>
                        <a:lnTo>
                          <a:pt x="472312" y="1869059"/>
                        </a:lnTo>
                        <a:lnTo>
                          <a:pt x="472059" y="1872741"/>
                        </a:lnTo>
                        <a:lnTo>
                          <a:pt x="471804" y="1876424"/>
                        </a:lnTo>
                        <a:lnTo>
                          <a:pt x="471677" y="1880108"/>
                        </a:lnTo>
                        <a:lnTo>
                          <a:pt x="471551" y="1883791"/>
                        </a:lnTo>
                        <a:lnTo>
                          <a:pt x="471551" y="1887473"/>
                        </a:lnTo>
                        <a:lnTo>
                          <a:pt x="471170" y="1887473"/>
                        </a:lnTo>
                        <a:close/>
                        <a:moveTo>
                          <a:pt x="61976" y="2580639"/>
                        </a:moveTo>
                      </a:path>
                    </a:pathLst>
                  </a:custGeom>
                  <a:solidFill>
                    <a:srgbClr val="BF0001">
                      <a:alpha val="100000"/>
                    </a:srgbClr>
                  </a:solid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pic>
                <p:nvPicPr>
                  <p:cNvPr id="379" name="Picture 101">
                    <a:extLst>
                      <a:ext uri="{FF2B5EF4-FFF2-40B4-BE49-F238E27FC236}">
                        <a16:creationId xmlns:a16="http://schemas.microsoft.com/office/drawing/2014/main" id="{7A43C992-5285-DC9D-46D0-BE416CD0229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498976" y="5848577"/>
                    <a:ext cx="309455" cy="1403275"/>
                  </a:xfrm>
                  <a:prstGeom prst="rect">
                    <a:avLst/>
                  </a:prstGeom>
                  <a:noFill/>
                </p:spPr>
              </p:pic>
              <p:pic>
                <p:nvPicPr>
                  <p:cNvPr id="380" name="Picture 102">
                    <a:extLst>
                      <a:ext uri="{FF2B5EF4-FFF2-40B4-BE49-F238E27FC236}">
                        <a16:creationId xmlns:a16="http://schemas.microsoft.com/office/drawing/2014/main" id="{9818389D-ADED-55EA-B931-73D8C0010687}"/>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1888557" y="6323432"/>
                    <a:ext cx="326403" cy="919999"/>
                  </a:xfrm>
                  <a:prstGeom prst="rect">
                    <a:avLst/>
                  </a:prstGeom>
                  <a:noFill/>
                </p:spPr>
              </p:pic>
              <p:sp>
                <p:nvSpPr>
                  <p:cNvPr id="381" name="Freeform 103">
                    <a:extLst>
                      <a:ext uri="{FF2B5EF4-FFF2-40B4-BE49-F238E27FC236}">
                        <a16:creationId xmlns:a16="http://schemas.microsoft.com/office/drawing/2014/main" id="{FFE50F29-04FE-7247-ACB8-3C8F86B3A8E9}"/>
                      </a:ext>
                    </a:extLst>
                  </p:cNvPr>
                  <p:cNvSpPr/>
                  <p:nvPr/>
                </p:nvSpPr>
                <p:spPr>
                  <a:xfrm>
                    <a:off x="2322143" y="6379772"/>
                    <a:ext cx="255341" cy="866045"/>
                  </a:xfrm>
                  <a:custGeom>
                    <a:avLst/>
                    <a:gdLst/>
                    <a:ahLst/>
                    <a:cxnLst/>
                    <a:rect l="0" t="0" r="0" b="0"/>
                    <a:pathLst>
                      <a:path w="604648" h="2050796">
                        <a:moveTo>
                          <a:pt x="302387" y="2050796"/>
                        </a:moveTo>
                        <a:lnTo>
                          <a:pt x="302261" y="2046732"/>
                        </a:lnTo>
                        <a:lnTo>
                          <a:pt x="302261" y="2042669"/>
                        </a:lnTo>
                        <a:lnTo>
                          <a:pt x="302261" y="2038731"/>
                        </a:lnTo>
                        <a:lnTo>
                          <a:pt x="302261" y="2034667"/>
                        </a:lnTo>
                        <a:lnTo>
                          <a:pt x="302261" y="2030731"/>
                        </a:lnTo>
                        <a:lnTo>
                          <a:pt x="302134" y="2026667"/>
                        </a:lnTo>
                        <a:lnTo>
                          <a:pt x="302134" y="2022602"/>
                        </a:lnTo>
                        <a:lnTo>
                          <a:pt x="302006" y="2018666"/>
                        </a:lnTo>
                        <a:lnTo>
                          <a:pt x="301880" y="2014602"/>
                        </a:lnTo>
                        <a:lnTo>
                          <a:pt x="301753" y="2010664"/>
                        </a:lnTo>
                        <a:lnTo>
                          <a:pt x="301499" y="2006600"/>
                        </a:lnTo>
                        <a:lnTo>
                          <a:pt x="301372" y="2002537"/>
                        </a:lnTo>
                        <a:lnTo>
                          <a:pt x="301118" y="1998599"/>
                        </a:lnTo>
                        <a:lnTo>
                          <a:pt x="300736" y="1994535"/>
                        </a:lnTo>
                        <a:lnTo>
                          <a:pt x="300229" y="1990599"/>
                        </a:lnTo>
                        <a:lnTo>
                          <a:pt x="299720" y="1986534"/>
                        </a:lnTo>
                        <a:lnTo>
                          <a:pt x="299086" y="1982470"/>
                        </a:lnTo>
                        <a:lnTo>
                          <a:pt x="298324" y="1978534"/>
                        </a:lnTo>
                        <a:lnTo>
                          <a:pt x="297307" y="1974470"/>
                        </a:lnTo>
                        <a:lnTo>
                          <a:pt x="296292" y="1970532"/>
                        </a:lnTo>
                        <a:lnTo>
                          <a:pt x="294894" y="1966469"/>
                        </a:lnTo>
                        <a:lnTo>
                          <a:pt x="293243" y="1962405"/>
                        </a:lnTo>
                        <a:lnTo>
                          <a:pt x="291338" y="1958467"/>
                        </a:lnTo>
                        <a:lnTo>
                          <a:pt x="289180" y="1954403"/>
                        </a:lnTo>
                        <a:lnTo>
                          <a:pt x="286512" y="1950467"/>
                        </a:lnTo>
                        <a:lnTo>
                          <a:pt x="283592" y="1946402"/>
                        </a:lnTo>
                        <a:lnTo>
                          <a:pt x="280162" y="1942338"/>
                        </a:lnTo>
                        <a:lnTo>
                          <a:pt x="276225" y="1938402"/>
                        </a:lnTo>
                        <a:lnTo>
                          <a:pt x="271654" y="1934338"/>
                        </a:lnTo>
                        <a:lnTo>
                          <a:pt x="266700" y="1930400"/>
                        </a:lnTo>
                        <a:lnTo>
                          <a:pt x="260986" y="1926337"/>
                        </a:lnTo>
                        <a:lnTo>
                          <a:pt x="254762" y="1922273"/>
                        </a:lnTo>
                        <a:lnTo>
                          <a:pt x="247905" y="1918335"/>
                        </a:lnTo>
                        <a:lnTo>
                          <a:pt x="240285" y="1914271"/>
                        </a:lnTo>
                        <a:lnTo>
                          <a:pt x="231903" y="1910334"/>
                        </a:lnTo>
                        <a:lnTo>
                          <a:pt x="222886" y="1906270"/>
                        </a:lnTo>
                        <a:lnTo>
                          <a:pt x="213234" y="1902206"/>
                        </a:lnTo>
                        <a:lnTo>
                          <a:pt x="203074" y="1898270"/>
                        </a:lnTo>
                        <a:lnTo>
                          <a:pt x="192151" y="1894206"/>
                        </a:lnTo>
                        <a:lnTo>
                          <a:pt x="180722" y="1890269"/>
                        </a:lnTo>
                        <a:lnTo>
                          <a:pt x="168911" y="1886204"/>
                        </a:lnTo>
                        <a:lnTo>
                          <a:pt x="156592" y="1882140"/>
                        </a:lnTo>
                        <a:lnTo>
                          <a:pt x="144018" y="1878203"/>
                        </a:lnTo>
                        <a:lnTo>
                          <a:pt x="131318" y="1874139"/>
                        </a:lnTo>
                        <a:lnTo>
                          <a:pt x="118618" y="1870203"/>
                        </a:lnTo>
                        <a:lnTo>
                          <a:pt x="105792" y="1866139"/>
                        </a:lnTo>
                        <a:lnTo>
                          <a:pt x="93345" y="1862075"/>
                        </a:lnTo>
                        <a:lnTo>
                          <a:pt x="81154" y="1858137"/>
                        </a:lnTo>
                        <a:lnTo>
                          <a:pt x="69469" y="1854073"/>
                        </a:lnTo>
                        <a:lnTo>
                          <a:pt x="58293" y="1850137"/>
                        </a:lnTo>
                        <a:lnTo>
                          <a:pt x="47880" y="1846073"/>
                        </a:lnTo>
                        <a:lnTo>
                          <a:pt x="38228" y="1842009"/>
                        </a:lnTo>
                        <a:lnTo>
                          <a:pt x="29592" y="1838072"/>
                        </a:lnTo>
                        <a:lnTo>
                          <a:pt x="22099" y="1834008"/>
                        </a:lnTo>
                        <a:lnTo>
                          <a:pt x="15494" y="1830070"/>
                        </a:lnTo>
                        <a:lnTo>
                          <a:pt x="10034" y="1826006"/>
                        </a:lnTo>
                        <a:lnTo>
                          <a:pt x="5716" y="1821942"/>
                        </a:lnTo>
                        <a:lnTo>
                          <a:pt x="2668" y="1818006"/>
                        </a:lnTo>
                        <a:lnTo>
                          <a:pt x="636" y="1813942"/>
                        </a:lnTo>
                        <a:lnTo>
                          <a:pt x="0" y="1810004"/>
                        </a:lnTo>
                        <a:lnTo>
                          <a:pt x="381" y="1805940"/>
                        </a:lnTo>
                        <a:lnTo>
                          <a:pt x="1779" y="1801876"/>
                        </a:lnTo>
                        <a:lnTo>
                          <a:pt x="4065" y="1797939"/>
                        </a:lnTo>
                        <a:lnTo>
                          <a:pt x="7240" y="1793875"/>
                        </a:lnTo>
                        <a:lnTo>
                          <a:pt x="11304" y="1789939"/>
                        </a:lnTo>
                        <a:lnTo>
                          <a:pt x="16003" y="1785875"/>
                        </a:lnTo>
                        <a:lnTo>
                          <a:pt x="21336" y="1781811"/>
                        </a:lnTo>
                        <a:lnTo>
                          <a:pt x="27179" y="1777873"/>
                        </a:lnTo>
                        <a:lnTo>
                          <a:pt x="33401" y="1773809"/>
                        </a:lnTo>
                        <a:lnTo>
                          <a:pt x="39751" y="1769873"/>
                        </a:lnTo>
                        <a:lnTo>
                          <a:pt x="46482" y="1765809"/>
                        </a:lnTo>
                        <a:lnTo>
                          <a:pt x="53213" y="1761745"/>
                        </a:lnTo>
                        <a:lnTo>
                          <a:pt x="60072" y="1757808"/>
                        </a:lnTo>
                        <a:lnTo>
                          <a:pt x="66803" y="1753743"/>
                        </a:lnTo>
                        <a:lnTo>
                          <a:pt x="73406" y="1749806"/>
                        </a:lnTo>
                        <a:lnTo>
                          <a:pt x="80011" y="1745742"/>
                        </a:lnTo>
                        <a:lnTo>
                          <a:pt x="86234" y="1741678"/>
                        </a:lnTo>
                        <a:lnTo>
                          <a:pt x="92330" y="1737742"/>
                        </a:lnTo>
                        <a:lnTo>
                          <a:pt x="98172" y="1733678"/>
                        </a:lnTo>
                        <a:lnTo>
                          <a:pt x="103632" y="1729740"/>
                        </a:lnTo>
                        <a:lnTo>
                          <a:pt x="108840" y="1725676"/>
                        </a:lnTo>
                        <a:lnTo>
                          <a:pt x="113793" y="1721612"/>
                        </a:lnTo>
                        <a:lnTo>
                          <a:pt x="118492" y="1717675"/>
                        </a:lnTo>
                        <a:lnTo>
                          <a:pt x="122936" y="1713612"/>
                        </a:lnTo>
                        <a:lnTo>
                          <a:pt x="127000" y="1709675"/>
                        </a:lnTo>
                        <a:lnTo>
                          <a:pt x="130811" y="1705611"/>
                        </a:lnTo>
                        <a:lnTo>
                          <a:pt x="134493" y="1701547"/>
                        </a:lnTo>
                        <a:lnTo>
                          <a:pt x="137795" y="1697609"/>
                        </a:lnTo>
                        <a:lnTo>
                          <a:pt x="140970" y="1693545"/>
                        </a:lnTo>
                        <a:lnTo>
                          <a:pt x="144018" y="1689609"/>
                        </a:lnTo>
                        <a:lnTo>
                          <a:pt x="146812" y="1685545"/>
                        </a:lnTo>
                        <a:lnTo>
                          <a:pt x="149480" y="1681481"/>
                        </a:lnTo>
                        <a:lnTo>
                          <a:pt x="152019" y="1677543"/>
                        </a:lnTo>
                        <a:lnTo>
                          <a:pt x="154432" y="1673479"/>
                        </a:lnTo>
                        <a:lnTo>
                          <a:pt x="156718" y="1669542"/>
                        </a:lnTo>
                        <a:lnTo>
                          <a:pt x="158878" y="1665478"/>
                        </a:lnTo>
                        <a:lnTo>
                          <a:pt x="161036" y="1661414"/>
                        </a:lnTo>
                        <a:lnTo>
                          <a:pt x="163068" y="1657478"/>
                        </a:lnTo>
                        <a:lnTo>
                          <a:pt x="165100" y="1653414"/>
                        </a:lnTo>
                        <a:lnTo>
                          <a:pt x="167005" y="1649476"/>
                        </a:lnTo>
                        <a:lnTo>
                          <a:pt x="168911" y="1645412"/>
                        </a:lnTo>
                        <a:lnTo>
                          <a:pt x="170816" y="1641348"/>
                        </a:lnTo>
                        <a:lnTo>
                          <a:pt x="172593" y="1637412"/>
                        </a:lnTo>
                        <a:lnTo>
                          <a:pt x="174372" y="1633348"/>
                        </a:lnTo>
                        <a:lnTo>
                          <a:pt x="176023" y="1629411"/>
                        </a:lnTo>
                        <a:lnTo>
                          <a:pt x="177674" y="1625347"/>
                        </a:lnTo>
                        <a:lnTo>
                          <a:pt x="179198" y="1621283"/>
                        </a:lnTo>
                        <a:lnTo>
                          <a:pt x="180722" y="1617345"/>
                        </a:lnTo>
                        <a:lnTo>
                          <a:pt x="182245" y="1613281"/>
                        </a:lnTo>
                        <a:lnTo>
                          <a:pt x="183643" y="1609345"/>
                        </a:lnTo>
                        <a:lnTo>
                          <a:pt x="185040" y="1605281"/>
                        </a:lnTo>
                        <a:lnTo>
                          <a:pt x="186310" y="1601217"/>
                        </a:lnTo>
                        <a:lnTo>
                          <a:pt x="187580" y="1597279"/>
                        </a:lnTo>
                        <a:lnTo>
                          <a:pt x="188849" y="1593215"/>
                        </a:lnTo>
                        <a:lnTo>
                          <a:pt x="190119" y="1589278"/>
                        </a:lnTo>
                        <a:lnTo>
                          <a:pt x="191262" y="1585214"/>
                        </a:lnTo>
                        <a:lnTo>
                          <a:pt x="192405" y="1581150"/>
                        </a:lnTo>
                        <a:lnTo>
                          <a:pt x="193549" y="1577214"/>
                        </a:lnTo>
                        <a:lnTo>
                          <a:pt x="194692" y="1573150"/>
                        </a:lnTo>
                        <a:lnTo>
                          <a:pt x="195835" y="1569212"/>
                        </a:lnTo>
                        <a:lnTo>
                          <a:pt x="196978" y="1565148"/>
                        </a:lnTo>
                        <a:lnTo>
                          <a:pt x="198120" y="1561084"/>
                        </a:lnTo>
                        <a:lnTo>
                          <a:pt x="199263" y="1557148"/>
                        </a:lnTo>
                        <a:lnTo>
                          <a:pt x="200406" y="1553084"/>
                        </a:lnTo>
                        <a:lnTo>
                          <a:pt x="201549" y="1549147"/>
                        </a:lnTo>
                        <a:lnTo>
                          <a:pt x="202819" y="1545083"/>
                        </a:lnTo>
                        <a:lnTo>
                          <a:pt x="204090" y="1541018"/>
                        </a:lnTo>
                        <a:lnTo>
                          <a:pt x="205360" y="1537081"/>
                        </a:lnTo>
                        <a:lnTo>
                          <a:pt x="206630" y="1533017"/>
                        </a:lnTo>
                        <a:lnTo>
                          <a:pt x="207899" y="1529081"/>
                        </a:lnTo>
                        <a:lnTo>
                          <a:pt x="209297" y="1525017"/>
                        </a:lnTo>
                        <a:lnTo>
                          <a:pt x="210693" y="1520953"/>
                        </a:lnTo>
                        <a:lnTo>
                          <a:pt x="212091" y="1517015"/>
                        </a:lnTo>
                        <a:lnTo>
                          <a:pt x="213487" y="1512951"/>
                        </a:lnTo>
                        <a:lnTo>
                          <a:pt x="214885" y="1509014"/>
                        </a:lnTo>
                        <a:lnTo>
                          <a:pt x="216409" y="1504950"/>
                        </a:lnTo>
                        <a:lnTo>
                          <a:pt x="217805" y="1500887"/>
                        </a:lnTo>
                        <a:lnTo>
                          <a:pt x="219203" y="1496950"/>
                        </a:lnTo>
                        <a:lnTo>
                          <a:pt x="220599" y="1492886"/>
                        </a:lnTo>
                        <a:lnTo>
                          <a:pt x="221997" y="1488948"/>
                        </a:lnTo>
                        <a:lnTo>
                          <a:pt x="223267" y="1484884"/>
                        </a:lnTo>
                        <a:lnTo>
                          <a:pt x="224536" y="1480820"/>
                        </a:lnTo>
                        <a:lnTo>
                          <a:pt x="225806" y="1476884"/>
                        </a:lnTo>
                        <a:lnTo>
                          <a:pt x="227076" y="1472820"/>
                        </a:lnTo>
                        <a:lnTo>
                          <a:pt x="228219" y="1468883"/>
                        </a:lnTo>
                        <a:lnTo>
                          <a:pt x="229362" y="1464818"/>
                        </a:lnTo>
                        <a:lnTo>
                          <a:pt x="230505" y="1460754"/>
                        </a:lnTo>
                        <a:lnTo>
                          <a:pt x="231522" y="1456817"/>
                        </a:lnTo>
                        <a:lnTo>
                          <a:pt x="232537" y="1452753"/>
                        </a:lnTo>
                        <a:lnTo>
                          <a:pt x="233426" y="1448817"/>
                        </a:lnTo>
                        <a:lnTo>
                          <a:pt x="234316" y="1444753"/>
                        </a:lnTo>
                        <a:lnTo>
                          <a:pt x="235205" y="1440689"/>
                        </a:lnTo>
                        <a:lnTo>
                          <a:pt x="236093" y="1436751"/>
                        </a:lnTo>
                        <a:lnTo>
                          <a:pt x="236855" y="1432687"/>
                        </a:lnTo>
                        <a:lnTo>
                          <a:pt x="237618" y="1428750"/>
                        </a:lnTo>
                        <a:lnTo>
                          <a:pt x="238380" y="1424687"/>
                        </a:lnTo>
                        <a:lnTo>
                          <a:pt x="239142" y="1420623"/>
                        </a:lnTo>
                        <a:lnTo>
                          <a:pt x="239904" y="1416686"/>
                        </a:lnTo>
                        <a:lnTo>
                          <a:pt x="240538" y="1412622"/>
                        </a:lnTo>
                        <a:lnTo>
                          <a:pt x="241300" y="1408684"/>
                        </a:lnTo>
                        <a:lnTo>
                          <a:pt x="241936" y="1404620"/>
                        </a:lnTo>
                        <a:lnTo>
                          <a:pt x="242570" y="1400556"/>
                        </a:lnTo>
                        <a:lnTo>
                          <a:pt x="243205" y="1396620"/>
                        </a:lnTo>
                        <a:lnTo>
                          <a:pt x="243841" y="1392556"/>
                        </a:lnTo>
                        <a:lnTo>
                          <a:pt x="244475" y="1388618"/>
                        </a:lnTo>
                        <a:lnTo>
                          <a:pt x="245111" y="1384554"/>
                        </a:lnTo>
                        <a:lnTo>
                          <a:pt x="245745" y="1380490"/>
                        </a:lnTo>
                        <a:lnTo>
                          <a:pt x="246254" y="1376553"/>
                        </a:lnTo>
                        <a:lnTo>
                          <a:pt x="246888" y="1372489"/>
                        </a:lnTo>
                        <a:lnTo>
                          <a:pt x="247397" y="1368553"/>
                        </a:lnTo>
                        <a:lnTo>
                          <a:pt x="248031" y="1364489"/>
                        </a:lnTo>
                        <a:lnTo>
                          <a:pt x="248540" y="1360425"/>
                        </a:lnTo>
                        <a:lnTo>
                          <a:pt x="249048" y="1356487"/>
                        </a:lnTo>
                        <a:lnTo>
                          <a:pt x="249555" y="1352423"/>
                        </a:lnTo>
                        <a:lnTo>
                          <a:pt x="250063" y="1348487"/>
                        </a:lnTo>
                        <a:lnTo>
                          <a:pt x="250572" y="1344423"/>
                        </a:lnTo>
                        <a:lnTo>
                          <a:pt x="250953" y="1340359"/>
                        </a:lnTo>
                        <a:lnTo>
                          <a:pt x="251461" y="1336422"/>
                        </a:lnTo>
                        <a:lnTo>
                          <a:pt x="251968" y="1332358"/>
                        </a:lnTo>
                        <a:lnTo>
                          <a:pt x="252476" y="1328420"/>
                        </a:lnTo>
                        <a:lnTo>
                          <a:pt x="252857" y="1324356"/>
                        </a:lnTo>
                        <a:lnTo>
                          <a:pt x="253366" y="1320292"/>
                        </a:lnTo>
                        <a:lnTo>
                          <a:pt x="253874" y="1316356"/>
                        </a:lnTo>
                        <a:lnTo>
                          <a:pt x="254381" y="1312292"/>
                        </a:lnTo>
                        <a:lnTo>
                          <a:pt x="255017" y="1308354"/>
                        </a:lnTo>
                        <a:lnTo>
                          <a:pt x="255524" y="1304290"/>
                        </a:lnTo>
                        <a:lnTo>
                          <a:pt x="256160" y="1300226"/>
                        </a:lnTo>
                        <a:lnTo>
                          <a:pt x="256794" y="1296289"/>
                        </a:lnTo>
                        <a:lnTo>
                          <a:pt x="257430" y="1292225"/>
                        </a:lnTo>
                        <a:lnTo>
                          <a:pt x="258192" y="1288289"/>
                        </a:lnTo>
                        <a:lnTo>
                          <a:pt x="258826" y="1284225"/>
                        </a:lnTo>
                        <a:lnTo>
                          <a:pt x="259588" y="1280161"/>
                        </a:lnTo>
                        <a:lnTo>
                          <a:pt x="260350" y="1276223"/>
                        </a:lnTo>
                        <a:lnTo>
                          <a:pt x="261112" y="1272159"/>
                        </a:lnTo>
                        <a:lnTo>
                          <a:pt x="261874" y="1268223"/>
                        </a:lnTo>
                        <a:lnTo>
                          <a:pt x="262763" y="1264159"/>
                        </a:lnTo>
                        <a:lnTo>
                          <a:pt x="263525" y="1260095"/>
                        </a:lnTo>
                        <a:lnTo>
                          <a:pt x="264287" y="1256158"/>
                        </a:lnTo>
                        <a:lnTo>
                          <a:pt x="265176" y="1252093"/>
                        </a:lnTo>
                        <a:lnTo>
                          <a:pt x="265938" y="1248156"/>
                        </a:lnTo>
                        <a:lnTo>
                          <a:pt x="266700" y="1244092"/>
                        </a:lnTo>
                        <a:lnTo>
                          <a:pt x="267590" y="1240028"/>
                        </a:lnTo>
                        <a:lnTo>
                          <a:pt x="268351" y="1236092"/>
                        </a:lnTo>
                        <a:lnTo>
                          <a:pt x="269113" y="1232028"/>
                        </a:lnTo>
                        <a:lnTo>
                          <a:pt x="269875" y="1228090"/>
                        </a:lnTo>
                        <a:lnTo>
                          <a:pt x="270511" y="1224026"/>
                        </a:lnTo>
                        <a:lnTo>
                          <a:pt x="271273" y="1219962"/>
                        </a:lnTo>
                        <a:lnTo>
                          <a:pt x="272035" y="1216025"/>
                        </a:lnTo>
                        <a:lnTo>
                          <a:pt x="272669" y="1211962"/>
                        </a:lnTo>
                        <a:lnTo>
                          <a:pt x="273431" y="1208025"/>
                        </a:lnTo>
                        <a:lnTo>
                          <a:pt x="274067" y="1203961"/>
                        </a:lnTo>
                        <a:lnTo>
                          <a:pt x="274701" y="1199897"/>
                        </a:lnTo>
                        <a:lnTo>
                          <a:pt x="275463" y="1195959"/>
                        </a:lnTo>
                        <a:lnTo>
                          <a:pt x="276099" y="1191895"/>
                        </a:lnTo>
                        <a:lnTo>
                          <a:pt x="276734" y="1187959"/>
                        </a:lnTo>
                        <a:lnTo>
                          <a:pt x="277368" y="1183895"/>
                        </a:lnTo>
                        <a:lnTo>
                          <a:pt x="278004" y="1179831"/>
                        </a:lnTo>
                        <a:lnTo>
                          <a:pt x="278638" y="1175893"/>
                        </a:lnTo>
                        <a:lnTo>
                          <a:pt x="279274" y="1171829"/>
                        </a:lnTo>
                        <a:lnTo>
                          <a:pt x="279909" y="1167892"/>
                        </a:lnTo>
                        <a:lnTo>
                          <a:pt x="280543" y="1163828"/>
                        </a:lnTo>
                        <a:lnTo>
                          <a:pt x="281179" y="1159764"/>
                        </a:lnTo>
                        <a:lnTo>
                          <a:pt x="281813" y="1155828"/>
                        </a:lnTo>
                        <a:lnTo>
                          <a:pt x="282322" y="1151764"/>
                        </a:lnTo>
                        <a:lnTo>
                          <a:pt x="282956" y="1147826"/>
                        </a:lnTo>
                        <a:lnTo>
                          <a:pt x="283592" y="1143762"/>
                        </a:lnTo>
                        <a:lnTo>
                          <a:pt x="284099" y="1139698"/>
                        </a:lnTo>
                        <a:lnTo>
                          <a:pt x="284735" y="1135762"/>
                        </a:lnTo>
                        <a:lnTo>
                          <a:pt x="285243" y="1131698"/>
                        </a:lnTo>
                        <a:lnTo>
                          <a:pt x="285878" y="1127761"/>
                        </a:lnTo>
                        <a:lnTo>
                          <a:pt x="286386" y="1123697"/>
                        </a:lnTo>
                        <a:lnTo>
                          <a:pt x="286893" y="1119633"/>
                        </a:lnTo>
                        <a:lnTo>
                          <a:pt x="287401" y="1115695"/>
                        </a:lnTo>
                        <a:lnTo>
                          <a:pt x="287910" y="1111631"/>
                        </a:lnTo>
                        <a:lnTo>
                          <a:pt x="288418" y="1107695"/>
                        </a:lnTo>
                        <a:lnTo>
                          <a:pt x="288925" y="1103631"/>
                        </a:lnTo>
                        <a:lnTo>
                          <a:pt x="289306" y="1099567"/>
                        </a:lnTo>
                        <a:lnTo>
                          <a:pt x="289815" y="1095629"/>
                        </a:lnTo>
                        <a:lnTo>
                          <a:pt x="290195" y="1091565"/>
                        </a:lnTo>
                        <a:lnTo>
                          <a:pt x="290576" y="1087628"/>
                        </a:lnTo>
                        <a:lnTo>
                          <a:pt x="290957" y="1083564"/>
                        </a:lnTo>
                        <a:lnTo>
                          <a:pt x="291211" y="1079500"/>
                        </a:lnTo>
                        <a:lnTo>
                          <a:pt x="291593" y="1075564"/>
                        </a:lnTo>
                        <a:lnTo>
                          <a:pt x="291847" y="1071499"/>
                        </a:lnTo>
                        <a:lnTo>
                          <a:pt x="292100" y="1067562"/>
                        </a:lnTo>
                        <a:lnTo>
                          <a:pt x="292355" y="1063499"/>
                        </a:lnTo>
                        <a:lnTo>
                          <a:pt x="292609" y="1059434"/>
                        </a:lnTo>
                        <a:lnTo>
                          <a:pt x="292736" y="1055498"/>
                        </a:lnTo>
                        <a:lnTo>
                          <a:pt x="292990" y="1051433"/>
                        </a:lnTo>
                        <a:lnTo>
                          <a:pt x="293117" y="1047496"/>
                        </a:lnTo>
                        <a:lnTo>
                          <a:pt x="293243" y="1043433"/>
                        </a:lnTo>
                        <a:lnTo>
                          <a:pt x="293370" y="1039368"/>
                        </a:lnTo>
                        <a:lnTo>
                          <a:pt x="293498" y="1035431"/>
                        </a:lnTo>
                        <a:lnTo>
                          <a:pt x="293624" y="1031368"/>
                        </a:lnTo>
                        <a:lnTo>
                          <a:pt x="293624" y="1027430"/>
                        </a:lnTo>
                        <a:lnTo>
                          <a:pt x="293751" y="1023367"/>
                        </a:lnTo>
                        <a:lnTo>
                          <a:pt x="293751" y="1019302"/>
                        </a:lnTo>
                        <a:lnTo>
                          <a:pt x="293879" y="1015365"/>
                        </a:lnTo>
                        <a:lnTo>
                          <a:pt x="293879" y="1011302"/>
                        </a:lnTo>
                        <a:lnTo>
                          <a:pt x="293879" y="1007365"/>
                        </a:lnTo>
                        <a:lnTo>
                          <a:pt x="294005" y="1003300"/>
                        </a:lnTo>
                        <a:lnTo>
                          <a:pt x="294005" y="999236"/>
                        </a:lnTo>
                        <a:lnTo>
                          <a:pt x="294005" y="995299"/>
                        </a:lnTo>
                        <a:lnTo>
                          <a:pt x="294132" y="991236"/>
                        </a:lnTo>
                        <a:lnTo>
                          <a:pt x="294132" y="987299"/>
                        </a:lnTo>
                        <a:lnTo>
                          <a:pt x="294132" y="983234"/>
                        </a:lnTo>
                        <a:lnTo>
                          <a:pt x="294132" y="979171"/>
                        </a:lnTo>
                        <a:lnTo>
                          <a:pt x="294260" y="975233"/>
                        </a:lnTo>
                        <a:lnTo>
                          <a:pt x="294260" y="971170"/>
                        </a:lnTo>
                        <a:lnTo>
                          <a:pt x="294260" y="967233"/>
                        </a:lnTo>
                        <a:lnTo>
                          <a:pt x="294260" y="963168"/>
                        </a:lnTo>
                        <a:lnTo>
                          <a:pt x="294260" y="959105"/>
                        </a:lnTo>
                        <a:lnTo>
                          <a:pt x="294260" y="955168"/>
                        </a:lnTo>
                        <a:lnTo>
                          <a:pt x="294260" y="951103"/>
                        </a:lnTo>
                        <a:lnTo>
                          <a:pt x="294132" y="947167"/>
                        </a:lnTo>
                        <a:lnTo>
                          <a:pt x="294132" y="943102"/>
                        </a:lnTo>
                        <a:lnTo>
                          <a:pt x="294132" y="939039"/>
                        </a:lnTo>
                        <a:lnTo>
                          <a:pt x="294005" y="935102"/>
                        </a:lnTo>
                        <a:lnTo>
                          <a:pt x="294005" y="931037"/>
                        </a:lnTo>
                        <a:lnTo>
                          <a:pt x="294005" y="927100"/>
                        </a:lnTo>
                        <a:lnTo>
                          <a:pt x="293879" y="923036"/>
                        </a:lnTo>
                        <a:lnTo>
                          <a:pt x="293879" y="918973"/>
                        </a:lnTo>
                        <a:lnTo>
                          <a:pt x="293751" y="915036"/>
                        </a:lnTo>
                        <a:lnTo>
                          <a:pt x="293751" y="910971"/>
                        </a:lnTo>
                        <a:lnTo>
                          <a:pt x="293624" y="907034"/>
                        </a:lnTo>
                        <a:lnTo>
                          <a:pt x="293624" y="902971"/>
                        </a:lnTo>
                        <a:lnTo>
                          <a:pt x="293624" y="898906"/>
                        </a:lnTo>
                        <a:lnTo>
                          <a:pt x="293624" y="894970"/>
                        </a:lnTo>
                        <a:lnTo>
                          <a:pt x="293624" y="890905"/>
                        </a:lnTo>
                        <a:lnTo>
                          <a:pt x="293624" y="886968"/>
                        </a:lnTo>
                        <a:lnTo>
                          <a:pt x="293624" y="882905"/>
                        </a:lnTo>
                        <a:lnTo>
                          <a:pt x="293751" y="878840"/>
                        </a:lnTo>
                        <a:lnTo>
                          <a:pt x="293751" y="874903"/>
                        </a:lnTo>
                        <a:lnTo>
                          <a:pt x="293879" y="870840"/>
                        </a:lnTo>
                        <a:lnTo>
                          <a:pt x="294005" y="866902"/>
                        </a:lnTo>
                        <a:lnTo>
                          <a:pt x="294132" y="862839"/>
                        </a:lnTo>
                        <a:lnTo>
                          <a:pt x="294260" y="858774"/>
                        </a:lnTo>
                        <a:lnTo>
                          <a:pt x="294386" y="854837"/>
                        </a:lnTo>
                        <a:lnTo>
                          <a:pt x="294513" y="850774"/>
                        </a:lnTo>
                        <a:lnTo>
                          <a:pt x="294768" y="846836"/>
                        </a:lnTo>
                        <a:lnTo>
                          <a:pt x="294894" y="842773"/>
                        </a:lnTo>
                        <a:lnTo>
                          <a:pt x="295149" y="838708"/>
                        </a:lnTo>
                        <a:lnTo>
                          <a:pt x="295403" y="834771"/>
                        </a:lnTo>
                        <a:lnTo>
                          <a:pt x="295530" y="830708"/>
                        </a:lnTo>
                        <a:lnTo>
                          <a:pt x="295784" y="826771"/>
                        </a:lnTo>
                        <a:lnTo>
                          <a:pt x="296037" y="822706"/>
                        </a:lnTo>
                        <a:lnTo>
                          <a:pt x="296292" y="818643"/>
                        </a:lnTo>
                        <a:lnTo>
                          <a:pt x="296418" y="814705"/>
                        </a:lnTo>
                        <a:lnTo>
                          <a:pt x="296673" y="810642"/>
                        </a:lnTo>
                        <a:lnTo>
                          <a:pt x="296926" y="806705"/>
                        </a:lnTo>
                        <a:lnTo>
                          <a:pt x="297054" y="802640"/>
                        </a:lnTo>
                        <a:lnTo>
                          <a:pt x="297307" y="798577"/>
                        </a:lnTo>
                        <a:lnTo>
                          <a:pt x="297435" y="794640"/>
                        </a:lnTo>
                        <a:lnTo>
                          <a:pt x="297688" y="790575"/>
                        </a:lnTo>
                        <a:lnTo>
                          <a:pt x="297816" y="786639"/>
                        </a:lnTo>
                        <a:lnTo>
                          <a:pt x="298069" y="782574"/>
                        </a:lnTo>
                        <a:lnTo>
                          <a:pt x="298197" y="778511"/>
                        </a:lnTo>
                        <a:lnTo>
                          <a:pt x="298324" y="774574"/>
                        </a:lnTo>
                        <a:lnTo>
                          <a:pt x="298450" y="770509"/>
                        </a:lnTo>
                        <a:lnTo>
                          <a:pt x="298578" y="766573"/>
                        </a:lnTo>
                        <a:lnTo>
                          <a:pt x="298705" y="762508"/>
                        </a:lnTo>
                        <a:lnTo>
                          <a:pt x="298705" y="758445"/>
                        </a:lnTo>
                        <a:lnTo>
                          <a:pt x="298831" y="754508"/>
                        </a:lnTo>
                        <a:lnTo>
                          <a:pt x="298831" y="750443"/>
                        </a:lnTo>
                        <a:lnTo>
                          <a:pt x="298959" y="746506"/>
                        </a:lnTo>
                        <a:lnTo>
                          <a:pt x="298959" y="742443"/>
                        </a:lnTo>
                        <a:lnTo>
                          <a:pt x="299086" y="738378"/>
                        </a:lnTo>
                        <a:lnTo>
                          <a:pt x="299086" y="734442"/>
                        </a:lnTo>
                        <a:lnTo>
                          <a:pt x="299086" y="730377"/>
                        </a:lnTo>
                        <a:lnTo>
                          <a:pt x="299212" y="726440"/>
                        </a:lnTo>
                        <a:lnTo>
                          <a:pt x="299212" y="722377"/>
                        </a:lnTo>
                        <a:lnTo>
                          <a:pt x="299212" y="718312"/>
                        </a:lnTo>
                        <a:lnTo>
                          <a:pt x="299212" y="714375"/>
                        </a:lnTo>
                        <a:lnTo>
                          <a:pt x="299212" y="710311"/>
                        </a:lnTo>
                        <a:lnTo>
                          <a:pt x="299340" y="706374"/>
                        </a:lnTo>
                        <a:lnTo>
                          <a:pt x="299340" y="702311"/>
                        </a:lnTo>
                        <a:lnTo>
                          <a:pt x="299340" y="698246"/>
                        </a:lnTo>
                        <a:lnTo>
                          <a:pt x="299340" y="694309"/>
                        </a:lnTo>
                        <a:lnTo>
                          <a:pt x="299467" y="690246"/>
                        </a:lnTo>
                        <a:lnTo>
                          <a:pt x="299467" y="686308"/>
                        </a:lnTo>
                        <a:lnTo>
                          <a:pt x="299467" y="682245"/>
                        </a:lnTo>
                        <a:lnTo>
                          <a:pt x="299467" y="678180"/>
                        </a:lnTo>
                        <a:lnTo>
                          <a:pt x="299593" y="674243"/>
                        </a:lnTo>
                        <a:lnTo>
                          <a:pt x="299593" y="670180"/>
                        </a:lnTo>
                        <a:lnTo>
                          <a:pt x="299593" y="666243"/>
                        </a:lnTo>
                        <a:lnTo>
                          <a:pt x="299593" y="662178"/>
                        </a:lnTo>
                        <a:lnTo>
                          <a:pt x="299720" y="658115"/>
                        </a:lnTo>
                        <a:lnTo>
                          <a:pt x="299720" y="654177"/>
                        </a:lnTo>
                        <a:lnTo>
                          <a:pt x="299720" y="650114"/>
                        </a:lnTo>
                        <a:lnTo>
                          <a:pt x="299848" y="646177"/>
                        </a:lnTo>
                        <a:lnTo>
                          <a:pt x="299848" y="642112"/>
                        </a:lnTo>
                        <a:lnTo>
                          <a:pt x="299848" y="638049"/>
                        </a:lnTo>
                        <a:lnTo>
                          <a:pt x="299974" y="634111"/>
                        </a:lnTo>
                        <a:lnTo>
                          <a:pt x="299974" y="630048"/>
                        </a:lnTo>
                        <a:lnTo>
                          <a:pt x="299974" y="626111"/>
                        </a:lnTo>
                        <a:lnTo>
                          <a:pt x="300101" y="622046"/>
                        </a:lnTo>
                        <a:lnTo>
                          <a:pt x="300101" y="617983"/>
                        </a:lnTo>
                        <a:lnTo>
                          <a:pt x="300229" y="614046"/>
                        </a:lnTo>
                        <a:lnTo>
                          <a:pt x="300229" y="609981"/>
                        </a:lnTo>
                        <a:lnTo>
                          <a:pt x="300355" y="606045"/>
                        </a:lnTo>
                        <a:lnTo>
                          <a:pt x="300355" y="601980"/>
                        </a:lnTo>
                        <a:lnTo>
                          <a:pt x="300482" y="597917"/>
                        </a:lnTo>
                        <a:lnTo>
                          <a:pt x="300482" y="593980"/>
                        </a:lnTo>
                        <a:lnTo>
                          <a:pt x="300610" y="589915"/>
                        </a:lnTo>
                        <a:lnTo>
                          <a:pt x="300610" y="585978"/>
                        </a:lnTo>
                        <a:lnTo>
                          <a:pt x="300736" y="581915"/>
                        </a:lnTo>
                        <a:lnTo>
                          <a:pt x="300736" y="577850"/>
                        </a:lnTo>
                        <a:lnTo>
                          <a:pt x="300863" y="573914"/>
                        </a:lnTo>
                        <a:lnTo>
                          <a:pt x="300991" y="569849"/>
                        </a:lnTo>
                        <a:lnTo>
                          <a:pt x="300991" y="565912"/>
                        </a:lnTo>
                        <a:lnTo>
                          <a:pt x="301118" y="561849"/>
                        </a:lnTo>
                        <a:lnTo>
                          <a:pt x="301118" y="557784"/>
                        </a:lnTo>
                        <a:lnTo>
                          <a:pt x="301244" y="553848"/>
                        </a:lnTo>
                        <a:lnTo>
                          <a:pt x="301372" y="549783"/>
                        </a:lnTo>
                        <a:lnTo>
                          <a:pt x="301372" y="545846"/>
                        </a:lnTo>
                        <a:lnTo>
                          <a:pt x="301499" y="541783"/>
                        </a:lnTo>
                        <a:lnTo>
                          <a:pt x="301499" y="537718"/>
                        </a:lnTo>
                        <a:lnTo>
                          <a:pt x="301625" y="533781"/>
                        </a:lnTo>
                        <a:lnTo>
                          <a:pt x="301625" y="529718"/>
                        </a:lnTo>
                        <a:lnTo>
                          <a:pt x="301753" y="525780"/>
                        </a:lnTo>
                        <a:lnTo>
                          <a:pt x="301753" y="521717"/>
                        </a:lnTo>
                        <a:lnTo>
                          <a:pt x="301880" y="517652"/>
                        </a:lnTo>
                        <a:lnTo>
                          <a:pt x="301880" y="513715"/>
                        </a:lnTo>
                        <a:lnTo>
                          <a:pt x="302006" y="509652"/>
                        </a:lnTo>
                        <a:lnTo>
                          <a:pt x="302006" y="505715"/>
                        </a:lnTo>
                        <a:lnTo>
                          <a:pt x="302006" y="501650"/>
                        </a:lnTo>
                        <a:lnTo>
                          <a:pt x="302006" y="497586"/>
                        </a:lnTo>
                        <a:lnTo>
                          <a:pt x="302134" y="493649"/>
                        </a:lnTo>
                        <a:lnTo>
                          <a:pt x="302134" y="489586"/>
                        </a:lnTo>
                        <a:lnTo>
                          <a:pt x="302134" y="485649"/>
                        </a:lnTo>
                        <a:lnTo>
                          <a:pt x="302134" y="481584"/>
                        </a:lnTo>
                        <a:lnTo>
                          <a:pt x="302134" y="477521"/>
                        </a:lnTo>
                        <a:lnTo>
                          <a:pt x="302134" y="473583"/>
                        </a:lnTo>
                        <a:lnTo>
                          <a:pt x="302134" y="469520"/>
                        </a:lnTo>
                        <a:lnTo>
                          <a:pt x="302134" y="465583"/>
                        </a:lnTo>
                        <a:lnTo>
                          <a:pt x="302134" y="461518"/>
                        </a:lnTo>
                        <a:lnTo>
                          <a:pt x="302134" y="457455"/>
                        </a:lnTo>
                        <a:lnTo>
                          <a:pt x="302006" y="453518"/>
                        </a:lnTo>
                        <a:lnTo>
                          <a:pt x="302006" y="449453"/>
                        </a:lnTo>
                        <a:lnTo>
                          <a:pt x="302006" y="445517"/>
                        </a:lnTo>
                        <a:lnTo>
                          <a:pt x="302006" y="441452"/>
                        </a:lnTo>
                        <a:lnTo>
                          <a:pt x="302006" y="437389"/>
                        </a:lnTo>
                        <a:lnTo>
                          <a:pt x="301880" y="433452"/>
                        </a:lnTo>
                        <a:lnTo>
                          <a:pt x="301880" y="429387"/>
                        </a:lnTo>
                        <a:lnTo>
                          <a:pt x="301880" y="425450"/>
                        </a:lnTo>
                        <a:lnTo>
                          <a:pt x="301753" y="421386"/>
                        </a:lnTo>
                        <a:lnTo>
                          <a:pt x="301753" y="417323"/>
                        </a:lnTo>
                        <a:lnTo>
                          <a:pt x="301753" y="413386"/>
                        </a:lnTo>
                        <a:lnTo>
                          <a:pt x="301753" y="409321"/>
                        </a:lnTo>
                        <a:lnTo>
                          <a:pt x="301753" y="405384"/>
                        </a:lnTo>
                        <a:lnTo>
                          <a:pt x="301625" y="401321"/>
                        </a:lnTo>
                        <a:lnTo>
                          <a:pt x="301625" y="397256"/>
                        </a:lnTo>
                        <a:lnTo>
                          <a:pt x="301625" y="393320"/>
                        </a:lnTo>
                        <a:lnTo>
                          <a:pt x="301625" y="389255"/>
                        </a:lnTo>
                        <a:lnTo>
                          <a:pt x="301625" y="385318"/>
                        </a:lnTo>
                        <a:lnTo>
                          <a:pt x="301625" y="381255"/>
                        </a:lnTo>
                        <a:lnTo>
                          <a:pt x="301625" y="377190"/>
                        </a:lnTo>
                        <a:lnTo>
                          <a:pt x="301625" y="373253"/>
                        </a:lnTo>
                        <a:lnTo>
                          <a:pt x="301625" y="369190"/>
                        </a:lnTo>
                        <a:lnTo>
                          <a:pt x="301625" y="365252"/>
                        </a:lnTo>
                        <a:lnTo>
                          <a:pt x="301753" y="361189"/>
                        </a:lnTo>
                        <a:lnTo>
                          <a:pt x="301753" y="357124"/>
                        </a:lnTo>
                        <a:lnTo>
                          <a:pt x="301753" y="353187"/>
                        </a:lnTo>
                        <a:lnTo>
                          <a:pt x="301753" y="349124"/>
                        </a:lnTo>
                        <a:lnTo>
                          <a:pt x="301880" y="345186"/>
                        </a:lnTo>
                        <a:lnTo>
                          <a:pt x="301880" y="341123"/>
                        </a:lnTo>
                        <a:lnTo>
                          <a:pt x="301880" y="337058"/>
                        </a:lnTo>
                        <a:lnTo>
                          <a:pt x="302006" y="333121"/>
                        </a:lnTo>
                        <a:lnTo>
                          <a:pt x="302006" y="329058"/>
                        </a:lnTo>
                        <a:lnTo>
                          <a:pt x="302006" y="325121"/>
                        </a:lnTo>
                        <a:lnTo>
                          <a:pt x="302006" y="321056"/>
                        </a:lnTo>
                        <a:lnTo>
                          <a:pt x="302134" y="316993"/>
                        </a:lnTo>
                        <a:lnTo>
                          <a:pt x="302134" y="313055"/>
                        </a:lnTo>
                        <a:lnTo>
                          <a:pt x="302134" y="308992"/>
                        </a:lnTo>
                        <a:lnTo>
                          <a:pt x="302134" y="305055"/>
                        </a:lnTo>
                        <a:lnTo>
                          <a:pt x="302134" y="300990"/>
                        </a:lnTo>
                        <a:lnTo>
                          <a:pt x="302134" y="296927"/>
                        </a:lnTo>
                        <a:lnTo>
                          <a:pt x="302134" y="292990"/>
                        </a:lnTo>
                        <a:lnTo>
                          <a:pt x="302134" y="288925"/>
                        </a:lnTo>
                        <a:lnTo>
                          <a:pt x="302134" y="284989"/>
                        </a:lnTo>
                        <a:lnTo>
                          <a:pt x="302134" y="280924"/>
                        </a:lnTo>
                        <a:lnTo>
                          <a:pt x="302134" y="276861"/>
                        </a:lnTo>
                        <a:lnTo>
                          <a:pt x="302134" y="272924"/>
                        </a:lnTo>
                        <a:lnTo>
                          <a:pt x="302134" y="268859"/>
                        </a:lnTo>
                        <a:lnTo>
                          <a:pt x="302134" y="264923"/>
                        </a:lnTo>
                        <a:lnTo>
                          <a:pt x="302134" y="260858"/>
                        </a:lnTo>
                        <a:lnTo>
                          <a:pt x="302006" y="256795"/>
                        </a:lnTo>
                        <a:lnTo>
                          <a:pt x="302006" y="252858"/>
                        </a:lnTo>
                        <a:lnTo>
                          <a:pt x="301880" y="248793"/>
                        </a:lnTo>
                        <a:lnTo>
                          <a:pt x="301880" y="244856"/>
                        </a:lnTo>
                        <a:lnTo>
                          <a:pt x="301753" y="240793"/>
                        </a:lnTo>
                        <a:lnTo>
                          <a:pt x="301753" y="236728"/>
                        </a:lnTo>
                        <a:lnTo>
                          <a:pt x="301625" y="232792"/>
                        </a:lnTo>
                        <a:lnTo>
                          <a:pt x="301499" y="228727"/>
                        </a:lnTo>
                        <a:lnTo>
                          <a:pt x="301499" y="224790"/>
                        </a:lnTo>
                        <a:lnTo>
                          <a:pt x="301372" y="220727"/>
                        </a:lnTo>
                        <a:lnTo>
                          <a:pt x="301244" y="216662"/>
                        </a:lnTo>
                        <a:lnTo>
                          <a:pt x="301118" y="212725"/>
                        </a:lnTo>
                        <a:lnTo>
                          <a:pt x="300991" y="208661"/>
                        </a:lnTo>
                        <a:lnTo>
                          <a:pt x="300991" y="204724"/>
                        </a:lnTo>
                        <a:lnTo>
                          <a:pt x="300863" y="200661"/>
                        </a:lnTo>
                        <a:lnTo>
                          <a:pt x="300736" y="196596"/>
                        </a:lnTo>
                        <a:lnTo>
                          <a:pt x="300610" y="192659"/>
                        </a:lnTo>
                        <a:lnTo>
                          <a:pt x="300610" y="188596"/>
                        </a:lnTo>
                        <a:lnTo>
                          <a:pt x="300482" y="184658"/>
                        </a:lnTo>
                        <a:lnTo>
                          <a:pt x="300355" y="180595"/>
                        </a:lnTo>
                        <a:lnTo>
                          <a:pt x="300355" y="176530"/>
                        </a:lnTo>
                        <a:lnTo>
                          <a:pt x="300229" y="172593"/>
                        </a:lnTo>
                        <a:lnTo>
                          <a:pt x="300229" y="168530"/>
                        </a:lnTo>
                        <a:lnTo>
                          <a:pt x="300229" y="164593"/>
                        </a:lnTo>
                        <a:lnTo>
                          <a:pt x="300229" y="160528"/>
                        </a:lnTo>
                        <a:lnTo>
                          <a:pt x="300229" y="156465"/>
                        </a:lnTo>
                        <a:lnTo>
                          <a:pt x="300229" y="152527"/>
                        </a:lnTo>
                        <a:lnTo>
                          <a:pt x="300229" y="148464"/>
                        </a:lnTo>
                        <a:lnTo>
                          <a:pt x="300355" y="144527"/>
                        </a:lnTo>
                        <a:lnTo>
                          <a:pt x="300355" y="140462"/>
                        </a:lnTo>
                        <a:lnTo>
                          <a:pt x="300482" y="136399"/>
                        </a:lnTo>
                        <a:lnTo>
                          <a:pt x="300482" y="132461"/>
                        </a:lnTo>
                        <a:lnTo>
                          <a:pt x="300610" y="128398"/>
                        </a:lnTo>
                        <a:lnTo>
                          <a:pt x="300736" y="124461"/>
                        </a:lnTo>
                        <a:lnTo>
                          <a:pt x="300736" y="120396"/>
                        </a:lnTo>
                        <a:lnTo>
                          <a:pt x="300863" y="116333"/>
                        </a:lnTo>
                        <a:lnTo>
                          <a:pt x="300991" y="112396"/>
                        </a:lnTo>
                        <a:lnTo>
                          <a:pt x="301118" y="108331"/>
                        </a:lnTo>
                        <a:lnTo>
                          <a:pt x="301244" y="104395"/>
                        </a:lnTo>
                        <a:lnTo>
                          <a:pt x="301372" y="100330"/>
                        </a:lnTo>
                        <a:lnTo>
                          <a:pt x="301372" y="96267"/>
                        </a:lnTo>
                        <a:lnTo>
                          <a:pt x="301499" y="92330"/>
                        </a:lnTo>
                        <a:lnTo>
                          <a:pt x="301625" y="88265"/>
                        </a:lnTo>
                        <a:lnTo>
                          <a:pt x="301753" y="84328"/>
                        </a:lnTo>
                        <a:lnTo>
                          <a:pt x="301753" y="80265"/>
                        </a:lnTo>
                        <a:lnTo>
                          <a:pt x="301880" y="76200"/>
                        </a:lnTo>
                        <a:lnTo>
                          <a:pt x="301880" y="72264"/>
                        </a:lnTo>
                        <a:lnTo>
                          <a:pt x="302006" y="68199"/>
                        </a:lnTo>
                        <a:lnTo>
                          <a:pt x="302006" y="64262"/>
                        </a:lnTo>
                        <a:lnTo>
                          <a:pt x="302134" y="60199"/>
                        </a:lnTo>
                        <a:lnTo>
                          <a:pt x="302134" y="56134"/>
                        </a:lnTo>
                        <a:lnTo>
                          <a:pt x="302134" y="52198"/>
                        </a:lnTo>
                        <a:lnTo>
                          <a:pt x="302134" y="48133"/>
                        </a:lnTo>
                        <a:lnTo>
                          <a:pt x="302261" y="44196"/>
                        </a:lnTo>
                        <a:lnTo>
                          <a:pt x="302261" y="40133"/>
                        </a:lnTo>
                        <a:lnTo>
                          <a:pt x="302261" y="36068"/>
                        </a:lnTo>
                        <a:lnTo>
                          <a:pt x="302261" y="32131"/>
                        </a:lnTo>
                        <a:lnTo>
                          <a:pt x="302261" y="28068"/>
                        </a:lnTo>
                        <a:lnTo>
                          <a:pt x="302261" y="24130"/>
                        </a:lnTo>
                        <a:lnTo>
                          <a:pt x="302261" y="20067"/>
                        </a:lnTo>
                        <a:lnTo>
                          <a:pt x="302387" y="16002"/>
                        </a:lnTo>
                        <a:lnTo>
                          <a:pt x="302387" y="12065"/>
                        </a:lnTo>
                        <a:lnTo>
                          <a:pt x="302387" y="8002"/>
                        </a:lnTo>
                        <a:lnTo>
                          <a:pt x="302387" y="4065"/>
                        </a:lnTo>
                        <a:lnTo>
                          <a:pt x="302387" y="0"/>
                        </a:lnTo>
                        <a:lnTo>
                          <a:pt x="302387" y="4065"/>
                        </a:lnTo>
                        <a:lnTo>
                          <a:pt x="302387" y="8002"/>
                        </a:lnTo>
                        <a:lnTo>
                          <a:pt x="302387" y="12065"/>
                        </a:lnTo>
                        <a:lnTo>
                          <a:pt x="302387" y="16002"/>
                        </a:lnTo>
                        <a:lnTo>
                          <a:pt x="302387" y="20067"/>
                        </a:lnTo>
                        <a:lnTo>
                          <a:pt x="302387" y="24130"/>
                        </a:lnTo>
                        <a:lnTo>
                          <a:pt x="302387" y="28068"/>
                        </a:lnTo>
                        <a:lnTo>
                          <a:pt x="302387" y="32131"/>
                        </a:lnTo>
                        <a:lnTo>
                          <a:pt x="302515" y="36068"/>
                        </a:lnTo>
                        <a:lnTo>
                          <a:pt x="302515" y="40133"/>
                        </a:lnTo>
                        <a:lnTo>
                          <a:pt x="302515" y="44196"/>
                        </a:lnTo>
                        <a:lnTo>
                          <a:pt x="302515" y="48133"/>
                        </a:lnTo>
                        <a:lnTo>
                          <a:pt x="302515" y="52198"/>
                        </a:lnTo>
                        <a:lnTo>
                          <a:pt x="302642" y="56134"/>
                        </a:lnTo>
                        <a:lnTo>
                          <a:pt x="302642" y="60199"/>
                        </a:lnTo>
                        <a:lnTo>
                          <a:pt x="302642" y="64262"/>
                        </a:lnTo>
                        <a:lnTo>
                          <a:pt x="302768" y="68199"/>
                        </a:lnTo>
                        <a:lnTo>
                          <a:pt x="302768" y="72264"/>
                        </a:lnTo>
                        <a:lnTo>
                          <a:pt x="302895" y="76200"/>
                        </a:lnTo>
                        <a:lnTo>
                          <a:pt x="302895" y="80265"/>
                        </a:lnTo>
                        <a:lnTo>
                          <a:pt x="303023" y="84328"/>
                        </a:lnTo>
                        <a:lnTo>
                          <a:pt x="303149" y="88265"/>
                        </a:lnTo>
                        <a:lnTo>
                          <a:pt x="303276" y="92330"/>
                        </a:lnTo>
                        <a:lnTo>
                          <a:pt x="303276" y="96267"/>
                        </a:lnTo>
                        <a:lnTo>
                          <a:pt x="303404" y="100330"/>
                        </a:lnTo>
                        <a:lnTo>
                          <a:pt x="303530" y="104395"/>
                        </a:lnTo>
                        <a:lnTo>
                          <a:pt x="303657" y="108331"/>
                        </a:lnTo>
                        <a:lnTo>
                          <a:pt x="303785" y="112396"/>
                        </a:lnTo>
                        <a:lnTo>
                          <a:pt x="303785" y="116333"/>
                        </a:lnTo>
                        <a:lnTo>
                          <a:pt x="303911" y="120396"/>
                        </a:lnTo>
                        <a:lnTo>
                          <a:pt x="304038" y="124461"/>
                        </a:lnTo>
                        <a:lnTo>
                          <a:pt x="304166" y="128398"/>
                        </a:lnTo>
                        <a:lnTo>
                          <a:pt x="304166" y="132461"/>
                        </a:lnTo>
                        <a:lnTo>
                          <a:pt x="304293" y="136399"/>
                        </a:lnTo>
                        <a:lnTo>
                          <a:pt x="304293" y="140462"/>
                        </a:lnTo>
                        <a:lnTo>
                          <a:pt x="304419" y="144527"/>
                        </a:lnTo>
                        <a:lnTo>
                          <a:pt x="304419" y="148464"/>
                        </a:lnTo>
                        <a:lnTo>
                          <a:pt x="304547" y="152527"/>
                        </a:lnTo>
                        <a:lnTo>
                          <a:pt x="304547" y="156465"/>
                        </a:lnTo>
                        <a:lnTo>
                          <a:pt x="304547" y="160528"/>
                        </a:lnTo>
                        <a:lnTo>
                          <a:pt x="304547" y="164593"/>
                        </a:lnTo>
                        <a:lnTo>
                          <a:pt x="304419" y="168530"/>
                        </a:lnTo>
                        <a:lnTo>
                          <a:pt x="304419" y="172593"/>
                        </a:lnTo>
                        <a:lnTo>
                          <a:pt x="304419" y="176530"/>
                        </a:lnTo>
                        <a:lnTo>
                          <a:pt x="304293" y="180595"/>
                        </a:lnTo>
                        <a:lnTo>
                          <a:pt x="304293" y="184658"/>
                        </a:lnTo>
                        <a:lnTo>
                          <a:pt x="304166" y="188596"/>
                        </a:lnTo>
                        <a:lnTo>
                          <a:pt x="304038" y="192659"/>
                        </a:lnTo>
                        <a:lnTo>
                          <a:pt x="304038" y="196596"/>
                        </a:lnTo>
                        <a:lnTo>
                          <a:pt x="303911" y="200661"/>
                        </a:lnTo>
                        <a:lnTo>
                          <a:pt x="303785" y="204724"/>
                        </a:lnTo>
                        <a:lnTo>
                          <a:pt x="303657" y="208661"/>
                        </a:lnTo>
                        <a:lnTo>
                          <a:pt x="303530" y="212725"/>
                        </a:lnTo>
                        <a:lnTo>
                          <a:pt x="303404" y="216662"/>
                        </a:lnTo>
                        <a:lnTo>
                          <a:pt x="303404" y="220727"/>
                        </a:lnTo>
                        <a:lnTo>
                          <a:pt x="303276" y="224790"/>
                        </a:lnTo>
                        <a:lnTo>
                          <a:pt x="303149" y="228727"/>
                        </a:lnTo>
                        <a:lnTo>
                          <a:pt x="303023" y="232792"/>
                        </a:lnTo>
                        <a:lnTo>
                          <a:pt x="303023" y="236728"/>
                        </a:lnTo>
                        <a:lnTo>
                          <a:pt x="302895" y="240793"/>
                        </a:lnTo>
                        <a:lnTo>
                          <a:pt x="302895" y="244856"/>
                        </a:lnTo>
                        <a:lnTo>
                          <a:pt x="302768" y="248793"/>
                        </a:lnTo>
                        <a:lnTo>
                          <a:pt x="302768" y="252858"/>
                        </a:lnTo>
                        <a:lnTo>
                          <a:pt x="302642" y="256795"/>
                        </a:lnTo>
                        <a:lnTo>
                          <a:pt x="302642" y="260858"/>
                        </a:lnTo>
                        <a:lnTo>
                          <a:pt x="302642" y="264923"/>
                        </a:lnTo>
                        <a:lnTo>
                          <a:pt x="302642" y="268859"/>
                        </a:lnTo>
                        <a:lnTo>
                          <a:pt x="302515" y="272924"/>
                        </a:lnTo>
                        <a:lnTo>
                          <a:pt x="302515" y="276861"/>
                        </a:lnTo>
                        <a:lnTo>
                          <a:pt x="302515" y="280924"/>
                        </a:lnTo>
                        <a:lnTo>
                          <a:pt x="302515" y="284989"/>
                        </a:lnTo>
                        <a:lnTo>
                          <a:pt x="302515" y="288925"/>
                        </a:lnTo>
                        <a:lnTo>
                          <a:pt x="302515" y="292990"/>
                        </a:lnTo>
                        <a:lnTo>
                          <a:pt x="302515" y="296927"/>
                        </a:lnTo>
                        <a:lnTo>
                          <a:pt x="302515" y="300990"/>
                        </a:lnTo>
                        <a:lnTo>
                          <a:pt x="302515" y="305055"/>
                        </a:lnTo>
                        <a:lnTo>
                          <a:pt x="302642" y="308992"/>
                        </a:lnTo>
                        <a:lnTo>
                          <a:pt x="302642" y="313055"/>
                        </a:lnTo>
                        <a:lnTo>
                          <a:pt x="302642" y="316993"/>
                        </a:lnTo>
                        <a:lnTo>
                          <a:pt x="302642" y="321056"/>
                        </a:lnTo>
                        <a:lnTo>
                          <a:pt x="302768" y="325121"/>
                        </a:lnTo>
                        <a:lnTo>
                          <a:pt x="302768" y="329058"/>
                        </a:lnTo>
                        <a:lnTo>
                          <a:pt x="302768" y="333121"/>
                        </a:lnTo>
                        <a:lnTo>
                          <a:pt x="302768" y="337058"/>
                        </a:lnTo>
                        <a:lnTo>
                          <a:pt x="302895" y="341123"/>
                        </a:lnTo>
                        <a:lnTo>
                          <a:pt x="302895" y="345186"/>
                        </a:lnTo>
                        <a:lnTo>
                          <a:pt x="302895" y="349124"/>
                        </a:lnTo>
                        <a:lnTo>
                          <a:pt x="302895" y="353187"/>
                        </a:lnTo>
                        <a:lnTo>
                          <a:pt x="303023" y="357124"/>
                        </a:lnTo>
                        <a:lnTo>
                          <a:pt x="303023" y="361189"/>
                        </a:lnTo>
                        <a:lnTo>
                          <a:pt x="303023" y="365252"/>
                        </a:lnTo>
                        <a:lnTo>
                          <a:pt x="303023" y="369190"/>
                        </a:lnTo>
                        <a:lnTo>
                          <a:pt x="303023" y="373253"/>
                        </a:lnTo>
                        <a:lnTo>
                          <a:pt x="303149" y="377190"/>
                        </a:lnTo>
                        <a:lnTo>
                          <a:pt x="303149" y="381255"/>
                        </a:lnTo>
                        <a:lnTo>
                          <a:pt x="303149" y="385318"/>
                        </a:lnTo>
                        <a:lnTo>
                          <a:pt x="303149" y="389255"/>
                        </a:lnTo>
                        <a:lnTo>
                          <a:pt x="303149" y="393320"/>
                        </a:lnTo>
                        <a:lnTo>
                          <a:pt x="303023" y="397256"/>
                        </a:lnTo>
                        <a:lnTo>
                          <a:pt x="303023" y="401321"/>
                        </a:lnTo>
                        <a:lnTo>
                          <a:pt x="303023" y="405384"/>
                        </a:lnTo>
                        <a:lnTo>
                          <a:pt x="303023" y="409321"/>
                        </a:lnTo>
                        <a:lnTo>
                          <a:pt x="303023" y="413386"/>
                        </a:lnTo>
                        <a:lnTo>
                          <a:pt x="302895" y="417323"/>
                        </a:lnTo>
                        <a:lnTo>
                          <a:pt x="302895" y="421386"/>
                        </a:lnTo>
                        <a:lnTo>
                          <a:pt x="302895" y="425450"/>
                        </a:lnTo>
                        <a:lnTo>
                          <a:pt x="302895" y="429387"/>
                        </a:lnTo>
                        <a:lnTo>
                          <a:pt x="302768" y="433452"/>
                        </a:lnTo>
                        <a:lnTo>
                          <a:pt x="302768" y="437389"/>
                        </a:lnTo>
                        <a:lnTo>
                          <a:pt x="302768" y="441452"/>
                        </a:lnTo>
                        <a:lnTo>
                          <a:pt x="302768" y="445517"/>
                        </a:lnTo>
                        <a:lnTo>
                          <a:pt x="302642" y="449453"/>
                        </a:lnTo>
                        <a:lnTo>
                          <a:pt x="302642" y="453518"/>
                        </a:lnTo>
                        <a:lnTo>
                          <a:pt x="302642" y="457455"/>
                        </a:lnTo>
                        <a:lnTo>
                          <a:pt x="302642" y="461518"/>
                        </a:lnTo>
                        <a:lnTo>
                          <a:pt x="302642" y="465583"/>
                        </a:lnTo>
                        <a:lnTo>
                          <a:pt x="302642" y="469520"/>
                        </a:lnTo>
                        <a:lnTo>
                          <a:pt x="302642" y="473583"/>
                        </a:lnTo>
                        <a:lnTo>
                          <a:pt x="302642" y="477521"/>
                        </a:lnTo>
                        <a:lnTo>
                          <a:pt x="302642" y="481584"/>
                        </a:lnTo>
                        <a:lnTo>
                          <a:pt x="302642" y="485649"/>
                        </a:lnTo>
                        <a:lnTo>
                          <a:pt x="302642" y="489586"/>
                        </a:lnTo>
                        <a:lnTo>
                          <a:pt x="302642" y="493649"/>
                        </a:lnTo>
                        <a:lnTo>
                          <a:pt x="302642" y="497586"/>
                        </a:lnTo>
                        <a:lnTo>
                          <a:pt x="302768" y="501650"/>
                        </a:lnTo>
                        <a:lnTo>
                          <a:pt x="302768" y="505715"/>
                        </a:lnTo>
                        <a:lnTo>
                          <a:pt x="302768" y="509652"/>
                        </a:lnTo>
                        <a:lnTo>
                          <a:pt x="302768" y="513715"/>
                        </a:lnTo>
                        <a:lnTo>
                          <a:pt x="302895" y="517652"/>
                        </a:lnTo>
                        <a:lnTo>
                          <a:pt x="302895" y="521717"/>
                        </a:lnTo>
                        <a:lnTo>
                          <a:pt x="303023" y="525780"/>
                        </a:lnTo>
                        <a:lnTo>
                          <a:pt x="303023" y="529718"/>
                        </a:lnTo>
                        <a:lnTo>
                          <a:pt x="303149" y="533781"/>
                        </a:lnTo>
                        <a:lnTo>
                          <a:pt x="303149" y="537718"/>
                        </a:lnTo>
                        <a:lnTo>
                          <a:pt x="303276" y="541783"/>
                        </a:lnTo>
                        <a:lnTo>
                          <a:pt x="303276" y="545846"/>
                        </a:lnTo>
                        <a:lnTo>
                          <a:pt x="303404" y="549783"/>
                        </a:lnTo>
                        <a:lnTo>
                          <a:pt x="303530" y="553848"/>
                        </a:lnTo>
                        <a:lnTo>
                          <a:pt x="303530" y="557784"/>
                        </a:lnTo>
                        <a:lnTo>
                          <a:pt x="303657" y="561849"/>
                        </a:lnTo>
                        <a:lnTo>
                          <a:pt x="303657" y="565912"/>
                        </a:lnTo>
                        <a:lnTo>
                          <a:pt x="303785" y="569849"/>
                        </a:lnTo>
                        <a:lnTo>
                          <a:pt x="303911" y="573914"/>
                        </a:lnTo>
                        <a:lnTo>
                          <a:pt x="303911" y="577850"/>
                        </a:lnTo>
                        <a:lnTo>
                          <a:pt x="304038" y="581915"/>
                        </a:lnTo>
                        <a:lnTo>
                          <a:pt x="304038" y="585978"/>
                        </a:lnTo>
                        <a:lnTo>
                          <a:pt x="304166" y="589915"/>
                        </a:lnTo>
                        <a:lnTo>
                          <a:pt x="304166" y="593980"/>
                        </a:lnTo>
                        <a:lnTo>
                          <a:pt x="304293" y="597917"/>
                        </a:lnTo>
                        <a:lnTo>
                          <a:pt x="304419" y="601980"/>
                        </a:lnTo>
                        <a:lnTo>
                          <a:pt x="304419" y="606045"/>
                        </a:lnTo>
                        <a:lnTo>
                          <a:pt x="304547" y="609981"/>
                        </a:lnTo>
                        <a:lnTo>
                          <a:pt x="304547" y="614046"/>
                        </a:lnTo>
                        <a:lnTo>
                          <a:pt x="304547" y="617983"/>
                        </a:lnTo>
                        <a:lnTo>
                          <a:pt x="304674" y="622046"/>
                        </a:lnTo>
                        <a:lnTo>
                          <a:pt x="304674" y="626111"/>
                        </a:lnTo>
                        <a:lnTo>
                          <a:pt x="304800" y="630048"/>
                        </a:lnTo>
                        <a:lnTo>
                          <a:pt x="304800" y="634111"/>
                        </a:lnTo>
                        <a:lnTo>
                          <a:pt x="304800" y="638049"/>
                        </a:lnTo>
                        <a:lnTo>
                          <a:pt x="304928" y="642112"/>
                        </a:lnTo>
                        <a:lnTo>
                          <a:pt x="304928" y="646177"/>
                        </a:lnTo>
                        <a:lnTo>
                          <a:pt x="304928" y="650114"/>
                        </a:lnTo>
                        <a:lnTo>
                          <a:pt x="305055" y="654177"/>
                        </a:lnTo>
                        <a:lnTo>
                          <a:pt x="305055" y="658115"/>
                        </a:lnTo>
                        <a:lnTo>
                          <a:pt x="305055" y="662178"/>
                        </a:lnTo>
                        <a:lnTo>
                          <a:pt x="305055" y="666243"/>
                        </a:lnTo>
                        <a:lnTo>
                          <a:pt x="305181" y="670180"/>
                        </a:lnTo>
                        <a:lnTo>
                          <a:pt x="305181" y="674243"/>
                        </a:lnTo>
                        <a:lnTo>
                          <a:pt x="305181" y="678180"/>
                        </a:lnTo>
                        <a:lnTo>
                          <a:pt x="305309" y="682245"/>
                        </a:lnTo>
                        <a:lnTo>
                          <a:pt x="305309" y="686308"/>
                        </a:lnTo>
                        <a:lnTo>
                          <a:pt x="305309" y="690246"/>
                        </a:lnTo>
                        <a:lnTo>
                          <a:pt x="305309" y="694309"/>
                        </a:lnTo>
                        <a:lnTo>
                          <a:pt x="305436" y="698246"/>
                        </a:lnTo>
                        <a:lnTo>
                          <a:pt x="305436" y="702311"/>
                        </a:lnTo>
                        <a:lnTo>
                          <a:pt x="305436" y="706374"/>
                        </a:lnTo>
                        <a:lnTo>
                          <a:pt x="305436" y="710311"/>
                        </a:lnTo>
                        <a:lnTo>
                          <a:pt x="305436" y="714375"/>
                        </a:lnTo>
                        <a:lnTo>
                          <a:pt x="305562" y="718312"/>
                        </a:lnTo>
                        <a:lnTo>
                          <a:pt x="305562" y="722377"/>
                        </a:lnTo>
                        <a:lnTo>
                          <a:pt x="305562" y="726440"/>
                        </a:lnTo>
                        <a:lnTo>
                          <a:pt x="305562" y="730377"/>
                        </a:lnTo>
                        <a:lnTo>
                          <a:pt x="305690" y="734442"/>
                        </a:lnTo>
                        <a:lnTo>
                          <a:pt x="305690" y="738378"/>
                        </a:lnTo>
                        <a:lnTo>
                          <a:pt x="305690" y="742443"/>
                        </a:lnTo>
                        <a:lnTo>
                          <a:pt x="305817" y="746506"/>
                        </a:lnTo>
                        <a:lnTo>
                          <a:pt x="305817" y="750443"/>
                        </a:lnTo>
                        <a:lnTo>
                          <a:pt x="305943" y="754508"/>
                        </a:lnTo>
                        <a:lnTo>
                          <a:pt x="305943" y="758445"/>
                        </a:lnTo>
                        <a:lnTo>
                          <a:pt x="306070" y="762508"/>
                        </a:lnTo>
                        <a:lnTo>
                          <a:pt x="306198" y="766573"/>
                        </a:lnTo>
                        <a:lnTo>
                          <a:pt x="306324" y="770509"/>
                        </a:lnTo>
                        <a:lnTo>
                          <a:pt x="306451" y="774574"/>
                        </a:lnTo>
                        <a:lnTo>
                          <a:pt x="306579" y="778511"/>
                        </a:lnTo>
                        <a:lnTo>
                          <a:pt x="306705" y="782574"/>
                        </a:lnTo>
                        <a:lnTo>
                          <a:pt x="306832" y="786639"/>
                        </a:lnTo>
                        <a:lnTo>
                          <a:pt x="307086" y="790575"/>
                        </a:lnTo>
                        <a:lnTo>
                          <a:pt x="307213" y="794640"/>
                        </a:lnTo>
                        <a:lnTo>
                          <a:pt x="307468" y="798577"/>
                        </a:lnTo>
                        <a:lnTo>
                          <a:pt x="307594" y="802640"/>
                        </a:lnTo>
                        <a:lnTo>
                          <a:pt x="307849" y="806705"/>
                        </a:lnTo>
                        <a:lnTo>
                          <a:pt x="308103" y="810642"/>
                        </a:lnTo>
                        <a:lnTo>
                          <a:pt x="308230" y="814705"/>
                        </a:lnTo>
                        <a:lnTo>
                          <a:pt x="308484" y="818643"/>
                        </a:lnTo>
                        <a:lnTo>
                          <a:pt x="308737" y="822706"/>
                        </a:lnTo>
                        <a:lnTo>
                          <a:pt x="308992" y="826771"/>
                        </a:lnTo>
                        <a:lnTo>
                          <a:pt x="309118" y="830708"/>
                        </a:lnTo>
                        <a:lnTo>
                          <a:pt x="309373" y="834771"/>
                        </a:lnTo>
                        <a:lnTo>
                          <a:pt x="309626" y="838708"/>
                        </a:lnTo>
                        <a:lnTo>
                          <a:pt x="309754" y="842773"/>
                        </a:lnTo>
                        <a:lnTo>
                          <a:pt x="310007" y="846836"/>
                        </a:lnTo>
                        <a:lnTo>
                          <a:pt x="310135" y="850774"/>
                        </a:lnTo>
                        <a:lnTo>
                          <a:pt x="310388" y="854837"/>
                        </a:lnTo>
                        <a:lnTo>
                          <a:pt x="310516" y="858774"/>
                        </a:lnTo>
                        <a:lnTo>
                          <a:pt x="310643" y="862839"/>
                        </a:lnTo>
                        <a:lnTo>
                          <a:pt x="310769" y="866902"/>
                        </a:lnTo>
                        <a:lnTo>
                          <a:pt x="310897" y="870840"/>
                        </a:lnTo>
                        <a:lnTo>
                          <a:pt x="310897" y="874903"/>
                        </a:lnTo>
                        <a:lnTo>
                          <a:pt x="311024" y="878840"/>
                        </a:lnTo>
                        <a:lnTo>
                          <a:pt x="311024" y="882905"/>
                        </a:lnTo>
                        <a:lnTo>
                          <a:pt x="311150" y="886968"/>
                        </a:lnTo>
                        <a:lnTo>
                          <a:pt x="311150" y="890905"/>
                        </a:lnTo>
                        <a:lnTo>
                          <a:pt x="311150" y="894970"/>
                        </a:lnTo>
                        <a:lnTo>
                          <a:pt x="311150" y="898906"/>
                        </a:lnTo>
                        <a:lnTo>
                          <a:pt x="311024" y="902971"/>
                        </a:lnTo>
                        <a:lnTo>
                          <a:pt x="311024" y="907034"/>
                        </a:lnTo>
                        <a:lnTo>
                          <a:pt x="311024" y="910971"/>
                        </a:lnTo>
                        <a:lnTo>
                          <a:pt x="310897" y="915036"/>
                        </a:lnTo>
                        <a:lnTo>
                          <a:pt x="310897" y="918973"/>
                        </a:lnTo>
                        <a:lnTo>
                          <a:pt x="310769" y="923036"/>
                        </a:lnTo>
                        <a:lnTo>
                          <a:pt x="310769" y="927100"/>
                        </a:lnTo>
                        <a:lnTo>
                          <a:pt x="310769" y="931037"/>
                        </a:lnTo>
                        <a:lnTo>
                          <a:pt x="310643" y="935102"/>
                        </a:lnTo>
                        <a:lnTo>
                          <a:pt x="310643" y="939039"/>
                        </a:lnTo>
                        <a:lnTo>
                          <a:pt x="310516" y="943102"/>
                        </a:lnTo>
                        <a:lnTo>
                          <a:pt x="310516" y="947167"/>
                        </a:lnTo>
                        <a:lnTo>
                          <a:pt x="310516" y="951103"/>
                        </a:lnTo>
                        <a:lnTo>
                          <a:pt x="310516" y="955168"/>
                        </a:lnTo>
                        <a:lnTo>
                          <a:pt x="310516" y="959105"/>
                        </a:lnTo>
                        <a:lnTo>
                          <a:pt x="310516" y="963168"/>
                        </a:lnTo>
                        <a:lnTo>
                          <a:pt x="310516" y="967233"/>
                        </a:lnTo>
                        <a:lnTo>
                          <a:pt x="310516" y="971170"/>
                        </a:lnTo>
                        <a:lnTo>
                          <a:pt x="310516" y="975233"/>
                        </a:lnTo>
                        <a:lnTo>
                          <a:pt x="310516" y="979171"/>
                        </a:lnTo>
                        <a:lnTo>
                          <a:pt x="310516" y="983234"/>
                        </a:lnTo>
                        <a:lnTo>
                          <a:pt x="310643" y="987299"/>
                        </a:lnTo>
                        <a:lnTo>
                          <a:pt x="310643" y="991236"/>
                        </a:lnTo>
                        <a:lnTo>
                          <a:pt x="310643" y="995299"/>
                        </a:lnTo>
                        <a:lnTo>
                          <a:pt x="310769" y="999236"/>
                        </a:lnTo>
                        <a:lnTo>
                          <a:pt x="310769" y="1003300"/>
                        </a:lnTo>
                        <a:lnTo>
                          <a:pt x="310769" y="1007365"/>
                        </a:lnTo>
                        <a:lnTo>
                          <a:pt x="310897" y="1011302"/>
                        </a:lnTo>
                        <a:lnTo>
                          <a:pt x="310897" y="1015365"/>
                        </a:lnTo>
                        <a:lnTo>
                          <a:pt x="310897" y="1019302"/>
                        </a:lnTo>
                        <a:lnTo>
                          <a:pt x="311024" y="1023367"/>
                        </a:lnTo>
                        <a:lnTo>
                          <a:pt x="311024" y="1027430"/>
                        </a:lnTo>
                        <a:lnTo>
                          <a:pt x="311150" y="1031368"/>
                        </a:lnTo>
                        <a:lnTo>
                          <a:pt x="311278" y="1035431"/>
                        </a:lnTo>
                        <a:lnTo>
                          <a:pt x="311405" y="1039368"/>
                        </a:lnTo>
                        <a:lnTo>
                          <a:pt x="311405" y="1043433"/>
                        </a:lnTo>
                        <a:lnTo>
                          <a:pt x="311659" y="1047496"/>
                        </a:lnTo>
                        <a:lnTo>
                          <a:pt x="311786" y="1051433"/>
                        </a:lnTo>
                        <a:lnTo>
                          <a:pt x="311912" y="1055498"/>
                        </a:lnTo>
                        <a:lnTo>
                          <a:pt x="312167" y="1059434"/>
                        </a:lnTo>
                        <a:lnTo>
                          <a:pt x="312420" y="1063499"/>
                        </a:lnTo>
                        <a:lnTo>
                          <a:pt x="312548" y="1067562"/>
                        </a:lnTo>
                        <a:lnTo>
                          <a:pt x="312929" y="1071499"/>
                        </a:lnTo>
                        <a:lnTo>
                          <a:pt x="313182" y="1075564"/>
                        </a:lnTo>
                        <a:lnTo>
                          <a:pt x="313436" y="1079500"/>
                        </a:lnTo>
                        <a:lnTo>
                          <a:pt x="313818" y="1083564"/>
                        </a:lnTo>
                        <a:lnTo>
                          <a:pt x="314199" y="1087628"/>
                        </a:lnTo>
                        <a:lnTo>
                          <a:pt x="314580" y="1091565"/>
                        </a:lnTo>
                        <a:lnTo>
                          <a:pt x="314961" y="1095629"/>
                        </a:lnTo>
                        <a:lnTo>
                          <a:pt x="315342" y="1099567"/>
                        </a:lnTo>
                        <a:lnTo>
                          <a:pt x="315849" y="1103631"/>
                        </a:lnTo>
                        <a:lnTo>
                          <a:pt x="316357" y="1107695"/>
                        </a:lnTo>
                        <a:lnTo>
                          <a:pt x="316738" y="1111631"/>
                        </a:lnTo>
                        <a:lnTo>
                          <a:pt x="317247" y="1115695"/>
                        </a:lnTo>
                        <a:lnTo>
                          <a:pt x="317755" y="1119633"/>
                        </a:lnTo>
                        <a:lnTo>
                          <a:pt x="318262" y="1123697"/>
                        </a:lnTo>
                        <a:lnTo>
                          <a:pt x="318898" y="1127761"/>
                        </a:lnTo>
                        <a:lnTo>
                          <a:pt x="319405" y="1131698"/>
                        </a:lnTo>
                        <a:lnTo>
                          <a:pt x="320041" y="1135762"/>
                        </a:lnTo>
                        <a:lnTo>
                          <a:pt x="320549" y="1139698"/>
                        </a:lnTo>
                        <a:lnTo>
                          <a:pt x="321184" y="1143762"/>
                        </a:lnTo>
                        <a:lnTo>
                          <a:pt x="321692" y="1147826"/>
                        </a:lnTo>
                        <a:lnTo>
                          <a:pt x="322326" y="1151764"/>
                        </a:lnTo>
                        <a:lnTo>
                          <a:pt x="322961" y="1155828"/>
                        </a:lnTo>
                        <a:lnTo>
                          <a:pt x="323597" y="1159764"/>
                        </a:lnTo>
                        <a:lnTo>
                          <a:pt x="324231" y="1163828"/>
                        </a:lnTo>
                        <a:lnTo>
                          <a:pt x="324867" y="1167892"/>
                        </a:lnTo>
                        <a:lnTo>
                          <a:pt x="325501" y="1171829"/>
                        </a:lnTo>
                        <a:lnTo>
                          <a:pt x="326136" y="1175893"/>
                        </a:lnTo>
                        <a:lnTo>
                          <a:pt x="326772" y="1179831"/>
                        </a:lnTo>
                        <a:lnTo>
                          <a:pt x="327406" y="1183895"/>
                        </a:lnTo>
                        <a:lnTo>
                          <a:pt x="328042" y="1187959"/>
                        </a:lnTo>
                        <a:lnTo>
                          <a:pt x="328676" y="1191895"/>
                        </a:lnTo>
                        <a:lnTo>
                          <a:pt x="329311" y="1195959"/>
                        </a:lnTo>
                        <a:lnTo>
                          <a:pt x="329947" y="1199897"/>
                        </a:lnTo>
                        <a:lnTo>
                          <a:pt x="330581" y="1203961"/>
                        </a:lnTo>
                        <a:lnTo>
                          <a:pt x="331343" y="1208025"/>
                        </a:lnTo>
                        <a:lnTo>
                          <a:pt x="331979" y="1211962"/>
                        </a:lnTo>
                        <a:lnTo>
                          <a:pt x="332741" y="1216025"/>
                        </a:lnTo>
                        <a:lnTo>
                          <a:pt x="333375" y="1219962"/>
                        </a:lnTo>
                        <a:lnTo>
                          <a:pt x="334137" y="1224026"/>
                        </a:lnTo>
                        <a:lnTo>
                          <a:pt x="334899" y="1228090"/>
                        </a:lnTo>
                        <a:lnTo>
                          <a:pt x="335661" y="1232028"/>
                        </a:lnTo>
                        <a:lnTo>
                          <a:pt x="336424" y="1236092"/>
                        </a:lnTo>
                        <a:lnTo>
                          <a:pt x="337186" y="1240028"/>
                        </a:lnTo>
                        <a:lnTo>
                          <a:pt x="337948" y="1244092"/>
                        </a:lnTo>
                        <a:lnTo>
                          <a:pt x="338836" y="1248156"/>
                        </a:lnTo>
                        <a:lnTo>
                          <a:pt x="339599" y="1252093"/>
                        </a:lnTo>
                        <a:lnTo>
                          <a:pt x="340361" y="1256158"/>
                        </a:lnTo>
                        <a:lnTo>
                          <a:pt x="341249" y="1260095"/>
                        </a:lnTo>
                        <a:lnTo>
                          <a:pt x="342011" y="1264159"/>
                        </a:lnTo>
                        <a:lnTo>
                          <a:pt x="342774" y="1268223"/>
                        </a:lnTo>
                        <a:lnTo>
                          <a:pt x="343662" y="1272159"/>
                        </a:lnTo>
                        <a:lnTo>
                          <a:pt x="344424" y="1276223"/>
                        </a:lnTo>
                        <a:lnTo>
                          <a:pt x="345186" y="1280161"/>
                        </a:lnTo>
                        <a:lnTo>
                          <a:pt x="345822" y="1284225"/>
                        </a:lnTo>
                        <a:lnTo>
                          <a:pt x="346584" y="1288289"/>
                        </a:lnTo>
                        <a:lnTo>
                          <a:pt x="347218" y="1292225"/>
                        </a:lnTo>
                        <a:lnTo>
                          <a:pt x="347854" y="1296289"/>
                        </a:lnTo>
                        <a:lnTo>
                          <a:pt x="348488" y="1300226"/>
                        </a:lnTo>
                        <a:lnTo>
                          <a:pt x="349124" y="1304290"/>
                        </a:lnTo>
                        <a:lnTo>
                          <a:pt x="349759" y="1308354"/>
                        </a:lnTo>
                        <a:lnTo>
                          <a:pt x="350267" y="1312292"/>
                        </a:lnTo>
                        <a:lnTo>
                          <a:pt x="350774" y="1316356"/>
                        </a:lnTo>
                        <a:lnTo>
                          <a:pt x="351282" y="1320292"/>
                        </a:lnTo>
                        <a:lnTo>
                          <a:pt x="351791" y="1324356"/>
                        </a:lnTo>
                        <a:lnTo>
                          <a:pt x="352299" y="1328420"/>
                        </a:lnTo>
                        <a:lnTo>
                          <a:pt x="352806" y="1332358"/>
                        </a:lnTo>
                        <a:lnTo>
                          <a:pt x="353315" y="1336422"/>
                        </a:lnTo>
                        <a:lnTo>
                          <a:pt x="353695" y="1340359"/>
                        </a:lnTo>
                        <a:lnTo>
                          <a:pt x="354204" y="1344423"/>
                        </a:lnTo>
                        <a:lnTo>
                          <a:pt x="354711" y="1348487"/>
                        </a:lnTo>
                        <a:lnTo>
                          <a:pt x="355219" y="1352423"/>
                        </a:lnTo>
                        <a:lnTo>
                          <a:pt x="355728" y="1356487"/>
                        </a:lnTo>
                        <a:lnTo>
                          <a:pt x="356236" y="1360425"/>
                        </a:lnTo>
                        <a:lnTo>
                          <a:pt x="356743" y="1364489"/>
                        </a:lnTo>
                        <a:lnTo>
                          <a:pt x="357251" y="1368553"/>
                        </a:lnTo>
                        <a:lnTo>
                          <a:pt x="357886" y="1372489"/>
                        </a:lnTo>
                        <a:lnTo>
                          <a:pt x="358394" y="1376553"/>
                        </a:lnTo>
                        <a:lnTo>
                          <a:pt x="359030" y="1380490"/>
                        </a:lnTo>
                        <a:lnTo>
                          <a:pt x="359665" y="1384554"/>
                        </a:lnTo>
                        <a:lnTo>
                          <a:pt x="360173" y="1388618"/>
                        </a:lnTo>
                        <a:lnTo>
                          <a:pt x="360807" y="1392556"/>
                        </a:lnTo>
                        <a:lnTo>
                          <a:pt x="361443" y="1396620"/>
                        </a:lnTo>
                        <a:lnTo>
                          <a:pt x="362078" y="1400556"/>
                        </a:lnTo>
                        <a:lnTo>
                          <a:pt x="362840" y="1404620"/>
                        </a:lnTo>
                        <a:lnTo>
                          <a:pt x="363474" y="1408684"/>
                        </a:lnTo>
                        <a:lnTo>
                          <a:pt x="364110" y="1412622"/>
                        </a:lnTo>
                        <a:lnTo>
                          <a:pt x="364872" y="1416686"/>
                        </a:lnTo>
                        <a:lnTo>
                          <a:pt x="365506" y="1420623"/>
                        </a:lnTo>
                        <a:lnTo>
                          <a:pt x="366268" y="1424687"/>
                        </a:lnTo>
                        <a:lnTo>
                          <a:pt x="367030" y="1428750"/>
                        </a:lnTo>
                        <a:lnTo>
                          <a:pt x="367793" y="1432687"/>
                        </a:lnTo>
                        <a:lnTo>
                          <a:pt x="368681" y="1436751"/>
                        </a:lnTo>
                        <a:lnTo>
                          <a:pt x="369443" y="1440689"/>
                        </a:lnTo>
                        <a:lnTo>
                          <a:pt x="370332" y="1444753"/>
                        </a:lnTo>
                        <a:lnTo>
                          <a:pt x="371222" y="1448817"/>
                        </a:lnTo>
                        <a:lnTo>
                          <a:pt x="372237" y="1452753"/>
                        </a:lnTo>
                        <a:lnTo>
                          <a:pt x="373254" y="1456817"/>
                        </a:lnTo>
                        <a:lnTo>
                          <a:pt x="374269" y="1460754"/>
                        </a:lnTo>
                        <a:lnTo>
                          <a:pt x="375286" y="1464818"/>
                        </a:lnTo>
                        <a:lnTo>
                          <a:pt x="376429" y="1468883"/>
                        </a:lnTo>
                        <a:lnTo>
                          <a:pt x="377699" y="1472820"/>
                        </a:lnTo>
                        <a:lnTo>
                          <a:pt x="378842" y="1476884"/>
                        </a:lnTo>
                        <a:lnTo>
                          <a:pt x="380111" y="1480820"/>
                        </a:lnTo>
                        <a:lnTo>
                          <a:pt x="381381" y="1484884"/>
                        </a:lnTo>
                        <a:lnTo>
                          <a:pt x="382779" y="1488948"/>
                        </a:lnTo>
                        <a:lnTo>
                          <a:pt x="384175" y="1492886"/>
                        </a:lnTo>
                        <a:lnTo>
                          <a:pt x="385573" y="1496950"/>
                        </a:lnTo>
                        <a:lnTo>
                          <a:pt x="386969" y="1500887"/>
                        </a:lnTo>
                        <a:lnTo>
                          <a:pt x="388367" y="1504950"/>
                        </a:lnTo>
                        <a:lnTo>
                          <a:pt x="389763" y="1509014"/>
                        </a:lnTo>
                        <a:lnTo>
                          <a:pt x="391161" y="1512951"/>
                        </a:lnTo>
                        <a:lnTo>
                          <a:pt x="392557" y="1517015"/>
                        </a:lnTo>
                        <a:lnTo>
                          <a:pt x="394081" y="1520953"/>
                        </a:lnTo>
                        <a:lnTo>
                          <a:pt x="395351" y="1525017"/>
                        </a:lnTo>
                        <a:lnTo>
                          <a:pt x="396749" y="1529081"/>
                        </a:lnTo>
                        <a:lnTo>
                          <a:pt x="398145" y="1533017"/>
                        </a:lnTo>
                        <a:lnTo>
                          <a:pt x="399416" y="1537081"/>
                        </a:lnTo>
                        <a:lnTo>
                          <a:pt x="400686" y="1541018"/>
                        </a:lnTo>
                        <a:lnTo>
                          <a:pt x="401955" y="1545083"/>
                        </a:lnTo>
                        <a:lnTo>
                          <a:pt x="403099" y="1549147"/>
                        </a:lnTo>
                        <a:lnTo>
                          <a:pt x="404368" y="1553084"/>
                        </a:lnTo>
                        <a:lnTo>
                          <a:pt x="405511" y="1557148"/>
                        </a:lnTo>
                        <a:lnTo>
                          <a:pt x="406655" y="1561084"/>
                        </a:lnTo>
                        <a:lnTo>
                          <a:pt x="407798" y="1565148"/>
                        </a:lnTo>
                        <a:lnTo>
                          <a:pt x="408941" y="1569212"/>
                        </a:lnTo>
                        <a:lnTo>
                          <a:pt x="410084" y="1573150"/>
                        </a:lnTo>
                        <a:lnTo>
                          <a:pt x="411226" y="1577214"/>
                        </a:lnTo>
                        <a:lnTo>
                          <a:pt x="412369" y="1581150"/>
                        </a:lnTo>
                        <a:lnTo>
                          <a:pt x="413512" y="1585214"/>
                        </a:lnTo>
                        <a:lnTo>
                          <a:pt x="414655" y="1589278"/>
                        </a:lnTo>
                        <a:lnTo>
                          <a:pt x="415799" y="1593215"/>
                        </a:lnTo>
                        <a:lnTo>
                          <a:pt x="417068" y="1597279"/>
                        </a:lnTo>
                        <a:lnTo>
                          <a:pt x="418338" y="1601217"/>
                        </a:lnTo>
                        <a:lnTo>
                          <a:pt x="419736" y="1605281"/>
                        </a:lnTo>
                        <a:lnTo>
                          <a:pt x="421132" y="1609345"/>
                        </a:lnTo>
                        <a:lnTo>
                          <a:pt x="422530" y="1613281"/>
                        </a:lnTo>
                        <a:lnTo>
                          <a:pt x="424054" y="1617345"/>
                        </a:lnTo>
                        <a:lnTo>
                          <a:pt x="425578" y="1621283"/>
                        </a:lnTo>
                        <a:lnTo>
                          <a:pt x="427101" y="1625347"/>
                        </a:lnTo>
                        <a:lnTo>
                          <a:pt x="428753" y="1629411"/>
                        </a:lnTo>
                        <a:lnTo>
                          <a:pt x="430404" y="1633348"/>
                        </a:lnTo>
                        <a:lnTo>
                          <a:pt x="432181" y="1637412"/>
                        </a:lnTo>
                        <a:lnTo>
                          <a:pt x="433960" y="1641348"/>
                        </a:lnTo>
                        <a:lnTo>
                          <a:pt x="435737" y="1645412"/>
                        </a:lnTo>
                        <a:lnTo>
                          <a:pt x="437643" y="1649476"/>
                        </a:lnTo>
                        <a:lnTo>
                          <a:pt x="439548" y="1653414"/>
                        </a:lnTo>
                        <a:lnTo>
                          <a:pt x="441580" y="1657478"/>
                        </a:lnTo>
                        <a:lnTo>
                          <a:pt x="443611" y="1661414"/>
                        </a:lnTo>
                        <a:lnTo>
                          <a:pt x="445770" y="1665478"/>
                        </a:lnTo>
                        <a:lnTo>
                          <a:pt x="448056" y="1669542"/>
                        </a:lnTo>
                        <a:lnTo>
                          <a:pt x="450343" y="1673479"/>
                        </a:lnTo>
                        <a:lnTo>
                          <a:pt x="452755" y="1677543"/>
                        </a:lnTo>
                        <a:lnTo>
                          <a:pt x="455295" y="1681481"/>
                        </a:lnTo>
                        <a:lnTo>
                          <a:pt x="457962" y="1685545"/>
                        </a:lnTo>
                        <a:lnTo>
                          <a:pt x="460756" y="1689609"/>
                        </a:lnTo>
                        <a:lnTo>
                          <a:pt x="463678" y="1693545"/>
                        </a:lnTo>
                        <a:lnTo>
                          <a:pt x="466853" y="1697609"/>
                        </a:lnTo>
                        <a:lnTo>
                          <a:pt x="470281" y="1701547"/>
                        </a:lnTo>
                        <a:lnTo>
                          <a:pt x="473837" y="1705611"/>
                        </a:lnTo>
                        <a:lnTo>
                          <a:pt x="477774" y="1709675"/>
                        </a:lnTo>
                        <a:lnTo>
                          <a:pt x="481838" y="1713612"/>
                        </a:lnTo>
                        <a:lnTo>
                          <a:pt x="486156" y="1717675"/>
                        </a:lnTo>
                        <a:lnTo>
                          <a:pt x="490855" y="1721612"/>
                        </a:lnTo>
                        <a:lnTo>
                          <a:pt x="495809" y="1725676"/>
                        </a:lnTo>
                        <a:lnTo>
                          <a:pt x="501016" y="1729740"/>
                        </a:lnTo>
                        <a:lnTo>
                          <a:pt x="506604" y="1733678"/>
                        </a:lnTo>
                        <a:lnTo>
                          <a:pt x="512318" y="1737742"/>
                        </a:lnTo>
                        <a:lnTo>
                          <a:pt x="518415" y="1741678"/>
                        </a:lnTo>
                        <a:lnTo>
                          <a:pt x="524765" y="1745742"/>
                        </a:lnTo>
                        <a:lnTo>
                          <a:pt x="531242" y="1749806"/>
                        </a:lnTo>
                        <a:lnTo>
                          <a:pt x="537973" y="1753743"/>
                        </a:lnTo>
                        <a:lnTo>
                          <a:pt x="544704" y="1757808"/>
                        </a:lnTo>
                        <a:lnTo>
                          <a:pt x="551435" y="1761745"/>
                        </a:lnTo>
                        <a:lnTo>
                          <a:pt x="558293" y="1765809"/>
                        </a:lnTo>
                        <a:lnTo>
                          <a:pt x="564897" y="1769873"/>
                        </a:lnTo>
                        <a:lnTo>
                          <a:pt x="571374" y="1773809"/>
                        </a:lnTo>
                        <a:lnTo>
                          <a:pt x="577597" y="1777873"/>
                        </a:lnTo>
                        <a:lnTo>
                          <a:pt x="583311" y="1781811"/>
                        </a:lnTo>
                        <a:lnTo>
                          <a:pt x="588645" y="1785875"/>
                        </a:lnTo>
                        <a:lnTo>
                          <a:pt x="593472" y="1789939"/>
                        </a:lnTo>
                        <a:lnTo>
                          <a:pt x="597409" y="1793875"/>
                        </a:lnTo>
                        <a:lnTo>
                          <a:pt x="600584" y="1797939"/>
                        </a:lnTo>
                        <a:lnTo>
                          <a:pt x="602997" y="1801876"/>
                        </a:lnTo>
                        <a:lnTo>
                          <a:pt x="604393" y="1805940"/>
                        </a:lnTo>
                        <a:lnTo>
                          <a:pt x="604648" y="1810004"/>
                        </a:lnTo>
                        <a:lnTo>
                          <a:pt x="604012" y="1813942"/>
                        </a:lnTo>
                        <a:lnTo>
                          <a:pt x="602107" y="1818006"/>
                        </a:lnTo>
                        <a:lnTo>
                          <a:pt x="598932" y="1821942"/>
                        </a:lnTo>
                        <a:lnTo>
                          <a:pt x="594615" y="1826006"/>
                        </a:lnTo>
                        <a:lnTo>
                          <a:pt x="589154" y="1830070"/>
                        </a:lnTo>
                        <a:lnTo>
                          <a:pt x="582676" y="1834008"/>
                        </a:lnTo>
                        <a:lnTo>
                          <a:pt x="575056" y="1838072"/>
                        </a:lnTo>
                        <a:lnTo>
                          <a:pt x="566548" y="1842009"/>
                        </a:lnTo>
                        <a:lnTo>
                          <a:pt x="556895" y="1846073"/>
                        </a:lnTo>
                        <a:lnTo>
                          <a:pt x="546355" y="1850137"/>
                        </a:lnTo>
                        <a:lnTo>
                          <a:pt x="535305" y="1854073"/>
                        </a:lnTo>
                        <a:lnTo>
                          <a:pt x="523494" y="1858137"/>
                        </a:lnTo>
                        <a:lnTo>
                          <a:pt x="511430" y="1862075"/>
                        </a:lnTo>
                        <a:lnTo>
                          <a:pt x="498856" y="1866139"/>
                        </a:lnTo>
                        <a:lnTo>
                          <a:pt x="486156" y="1870203"/>
                        </a:lnTo>
                        <a:lnTo>
                          <a:pt x="473330" y="1874139"/>
                        </a:lnTo>
                        <a:lnTo>
                          <a:pt x="460630" y="1878203"/>
                        </a:lnTo>
                        <a:lnTo>
                          <a:pt x="448184" y="1882140"/>
                        </a:lnTo>
                        <a:lnTo>
                          <a:pt x="435865" y="1886204"/>
                        </a:lnTo>
                        <a:lnTo>
                          <a:pt x="423926" y="1890269"/>
                        </a:lnTo>
                        <a:lnTo>
                          <a:pt x="412497" y="1894206"/>
                        </a:lnTo>
                        <a:lnTo>
                          <a:pt x="401701" y="1898270"/>
                        </a:lnTo>
                        <a:lnTo>
                          <a:pt x="391415" y="1902206"/>
                        </a:lnTo>
                        <a:lnTo>
                          <a:pt x="381762" y="1906270"/>
                        </a:lnTo>
                        <a:lnTo>
                          <a:pt x="372873" y="1910334"/>
                        </a:lnTo>
                        <a:lnTo>
                          <a:pt x="364491" y="1914271"/>
                        </a:lnTo>
                        <a:lnTo>
                          <a:pt x="356870" y="1918335"/>
                        </a:lnTo>
                        <a:lnTo>
                          <a:pt x="349886" y="1922273"/>
                        </a:lnTo>
                        <a:lnTo>
                          <a:pt x="343662" y="1926337"/>
                        </a:lnTo>
                        <a:lnTo>
                          <a:pt x="338074" y="1930400"/>
                        </a:lnTo>
                        <a:lnTo>
                          <a:pt x="332994" y="1934338"/>
                        </a:lnTo>
                        <a:lnTo>
                          <a:pt x="328549" y="1938402"/>
                        </a:lnTo>
                        <a:lnTo>
                          <a:pt x="324612" y="1942338"/>
                        </a:lnTo>
                        <a:lnTo>
                          <a:pt x="321184" y="1946402"/>
                        </a:lnTo>
                        <a:lnTo>
                          <a:pt x="318136" y="1950467"/>
                        </a:lnTo>
                        <a:lnTo>
                          <a:pt x="315595" y="1954403"/>
                        </a:lnTo>
                        <a:lnTo>
                          <a:pt x="313436" y="1958467"/>
                        </a:lnTo>
                        <a:lnTo>
                          <a:pt x="311405" y="1962405"/>
                        </a:lnTo>
                        <a:lnTo>
                          <a:pt x="309880" y="1966469"/>
                        </a:lnTo>
                        <a:lnTo>
                          <a:pt x="308484" y="1970532"/>
                        </a:lnTo>
                        <a:lnTo>
                          <a:pt x="307341" y="1974470"/>
                        </a:lnTo>
                        <a:lnTo>
                          <a:pt x="306451" y="1978534"/>
                        </a:lnTo>
                        <a:lnTo>
                          <a:pt x="305690" y="1982470"/>
                        </a:lnTo>
                        <a:lnTo>
                          <a:pt x="304928" y="1986534"/>
                        </a:lnTo>
                        <a:lnTo>
                          <a:pt x="304419" y="1990599"/>
                        </a:lnTo>
                        <a:lnTo>
                          <a:pt x="304038" y="1994535"/>
                        </a:lnTo>
                        <a:lnTo>
                          <a:pt x="303657" y="1998599"/>
                        </a:lnTo>
                        <a:lnTo>
                          <a:pt x="303404" y="2002537"/>
                        </a:lnTo>
                        <a:lnTo>
                          <a:pt x="303149" y="2006600"/>
                        </a:lnTo>
                        <a:lnTo>
                          <a:pt x="303023" y="2010664"/>
                        </a:lnTo>
                        <a:lnTo>
                          <a:pt x="302895" y="2014602"/>
                        </a:lnTo>
                        <a:lnTo>
                          <a:pt x="302768" y="2018666"/>
                        </a:lnTo>
                        <a:lnTo>
                          <a:pt x="302642" y="2022602"/>
                        </a:lnTo>
                        <a:lnTo>
                          <a:pt x="302642" y="2026667"/>
                        </a:lnTo>
                        <a:lnTo>
                          <a:pt x="302515" y="2030731"/>
                        </a:lnTo>
                        <a:lnTo>
                          <a:pt x="302515" y="2034667"/>
                        </a:lnTo>
                        <a:lnTo>
                          <a:pt x="302515" y="2038731"/>
                        </a:lnTo>
                        <a:lnTo>
                          <a:pt x="302387" y="2042669"/>
                        </a:lnTo>
                        <a:lnTo>
                          <a:pt x="302387" y="2046732"/>
                        </a:lnTo>
                        <a:lnTo>
                          <a:pt x="302387" y="2050796"/>
                        </a:lnTo>
                        <a:close/>
                        <a:moveTo>
                          <a:pt x="-2977006" y="2701925"/>
                        </a:moveTo>
                      </a:path>
                    </a:pathLst>
                  </a:custGeom>
                  <a:solidFill>
                    <a:srgbClr val="4F4D4D">
                      <a:alpha val="100000"/>
                    </a:srgbClr>
                  </a:solid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82" name="Freeform 104">
                    <a:extLst>
                      <a:ext uri="{FF2B5EF4-FFF2-40B4-BE49-F238E27FC236}">
                        <a16:creationId xmlns:a16="http://schemas.microsoft.com/office/drawing/2014/main" id="{C1325290-EBA4-1DF9-87B6-9EEEA58D63B0}"/>
                      </a:ext>
                    </a:extLst>
                  </p:cNvPr>
                  <p:cNvSpPr/>
                  <p:nvPr/>
                </p:nvSpPr>
                <p:spPr>
                  <a:xfrm>
                    <a:off x="1245111" y="6578907"/>
                    <a:ext cx="20970" cy="20970"/>
                  </a:xfrm>
                  <a:custGeom>
                    <a:avLst/>
                    <a:gdLst/>
                    <a:ahLst/>
                    <a:cxnLst/>
                    <a:rect l="0" t="0" r="0" b="0"/>
                    <a:pathLst>
                      <a:path w="49656" h="49656">
                        <a:moveTo>
                          <a:pt x="0" y="24765"/>
                        </a:moveTo>
                        <a:cubicBezTo>
                          <a:pt x="0" y="11175"/>
                          <a:pt x="11175" y="0"/>
                          <a:pt x="24891" y="0"/>
                        </a:cubicBezTo>
                        <a:cubicBezTo>
                          <a:pt x="38480" y="0"/>
                          <a:pt x="49656" y="11175"/>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3" name="Freeform 105">
                    <a:extLst>
                      <a:ext uri="{FF2B5EF4-FFF2-40B4-BE49-F238E27FC236}">
                        <a16:creationId xmlns:a16="http://schemas.microsoft.com/office/drawing/2014/main" id="{D86A91BC-095C-2919-E9FF-502D6DC5F660}"/>
                      </a:ext>
                    </a:extLst>
                  </p:cNvPr>
                  <p:cNvSpPr/>
                  <p:nvPr/>
                </p:nvSpPr>
                <p:spPr>
                  <a:xfrm>
                    <a:off x="1245111" y="6794078"/>
                    <a:ext cx="20970" cy="20970"/>
                  </a:xfrm>
                  <a:custGeom>
                    <a:avLst/>
                    <a:gdLst/>
                    <a:ahLst/>
                    <a:cxnLst/>
                    <a:rect l="0" t="0" r="0" b="0"/>
                    <a:pathLst>
                      <a:path w="49656" h="49658">
                        <a:moveTo>
                          <a:pt x="0" y="24765"/>
                        </a:moveTo>
                        <a:cubicBezTo>
                          <a:pt x="0" y="11177"/>
                          <a:pt x="11175" y="0"/>
                          <a:pt x="24891" y="0"/>
                        </a:cubicBezTo>
                        <a:cubicBezTo>
                          <a:pt x="38480" y="0"/>
                          <a:pt x="49656" y="11177"/>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4" name="Freeform 106">
                    <a:extLst>
                      <a:ext uri="{FF2B5EF4-FFF2-40B4-BE49-F238E27FC236}">
                        <a16:creationId xmlns:a16="http://schemas.microsoft.com/office/drawing/2014/main" id="{34461BDD-8AB6-33A9-3211-8DF90E94B9D0}"/>
                      </a:ext>
                    </a:extLst>
                  </p:cNvPr>
                  <p:cNvSpPr/>
                  <p:nvPr/>
                </p:nvSpPr>
                <p:spPr>
                  <a:xfrm>
                    <a:off x="1245111" y="6753801"/>
                    <a:ext cx="20970" cy="20970"/>
                  </a:xfrm>
                  <a:custGeom>
                    <a:avLst/>
                    <a:gdLst/>
                    <a:ahLst/>
                    <a:cxnLst/>
                    <a:rect l="0" t="0" r="0" b="0"/>
                    <a:pathLst>
                      <a:path w="49656" h="49656">
                        <a:moveTo>
                          <a:pt x="0" y="24765"/>
                        </a:moveTo>
                        <a:cubicBezTo>
                          <a:pt x="0" y="11175"/>
                          <a:pt x="11175" y="0"/>
                          <a:pt x="24891" y="0"/>
                        </a:cubicBezTo>
                        <a:cubicBezTo>
                          <a:pt x="38480" y="0"/>
                          <a:pt x="49656" y="11175"/>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5" name="Freeform 107">
                    <a:extLst>
                      <a:ext uri="{FF2B5EF4-FFF2-40B4-BE49-F238E27FC236}">
                        <a16:creationId xmlns:a16="http://schemas.microsoft.com/office/drawing/2014/main" id="{118A28F3-6422-FF49-EA63-593564062F0E}"/>
                      </a:ext>
                    </a:extLst>
                  </p:cNvPr>
                  <p:cNvSpPr/>
                  <p:nvPr/>
                </p:nvSpPr>
                <p:spPr>
                  <a:xfrm>
                    <a:off x="1245111" y="6785980"/>
                    <a:ext cx="20970" cy="20970"/>
                  </a:xfrm>
                  <a:custGeom>
                    <a:avLst/>
                    <a:gdLst/>
                    <a:ahLst/>
                    <a:cxnLst/>
                    <a:rect l="0" t="0" r="0" b="0"/>
                    <a:pathLst>
                      <a:path w="49656" h="49656">
                        <a:moveTo>
                          <a:pt x="0" y="24891"/>
                        </a:moveTo>
                        <a:cubicBezTo>
                          <a:pt x="0" y="11175"/>
                          <a:pt x="11175" y="0"/>
                          <a:pt x="24891" y="0"/>
                        </a:cubicBezTo>
                        <a:cubicBezTo>
                          <a:pt x="38480" y="0"/>
                          <a:pt x="49656" y="11175"/>
                          <a:pt x="49656" y="24891"/>
                        </a:cubicBezTo>
                        <a:cubicBezTo>
                          <a:pt x="49656" y="38481"/>
                          <a:pt x="38480" y="49656"/>
                          <a:pt x="24891" y="49656"/>
                        </a:cubicBezTo>
                        <a:cubicBezTo>
                          <a:pt x="11175"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6" name="Freeform 108">
                    <a:extLst>
                      <a:ext uri="{FF2B5EF4-FFF2-40B4-BE49-F238E27FC236}">
                        <a16:creationId xmlns:a16="http://schemas.microsoft.com/office/drawing/2014/main" id="{5CB677FB-1DB6-3694-7026-7CCFAE9D76EF}"/>
                      </a:ext>
                    </a:extLst>
                  </p:cNvPr>
                  <p:cNvSpPr/>
                  <p:nvPr/>
                </p:nvSpPr>
                <p:spPr>
                  <a:xfrm>
                    <a:off x="1245111" y="6862887"/>
                    <a:ext cx="20970" cy="20970"/>
                  </a:xfrm>
                  <a:custGeom>
                    <a:avLst/>
                    <a:gdLst/>
                    <a:ahLst/>
                    <a:cxnLst/>
                    <a:rect l="0" t="0" r="0" b="0"/>
                    <a:pathLst>
                      <a:path w="49656" h="49656">
                        <a:moveTo>
                          <a:pt x="0" y="24892"/>
                        </a:moveTo>
                        <a:cubicBezTo>
                          <a:pt x="0" y="11175"/>
                          <a:pt x="11175" y="0"/>
                          <a:pt x="24891" y="0"/>
                        </a:cubicBezTo>
                        <a:cubicBezTo>
                          <a:pt x="38480" y="0"/>
                          <a:pt x="49656" y="11175"/>
                          <a:pt x="49656" y="24892"/>
                        </a:cubicBezTo>
                        <a:cubicBezTo>
                          <a:pt x="49656" y="38481"/>
                          <a:pt x="38480" y="49656"/>
                          <a:pt x="24891" y="49656"/>
                        </a:cubicBezTo>
                        <a:cubicBezTo>
                          <a:pt x="11175"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7" name="Freeform 109">
                    <a:extLst>
                      <a:ext uri="{FF2B5EF4-FFF2-40B4-BE49-F238E27FC236}">
                        <a16:creationId xmlns:a16="http://schemas.microsoft.com/office/drawing/2014/main" id="{F3E49EB1-13B8-7847-E4CC-94FA4354F53E}"/>
                      </a:ext>
                    </a:extLst>
                  </p:cNvPr>
                  <p:cNvSpPr/>
                  <p:nvPr/>
                </p:nvSpPr>
                <p:spPr>
                  <a:xfrm>
                    <a:off x="1245111" y="6807110"/>
                    <a:ext cx="20970" cy="20970"/>
                  </a:xfrm>
                  <a:custGeom>
                    <a:avLst/>
                    <a:gdLst/>
                    <a:ahLst/>
                    <a:cxnLst/>
                    <a:rect l="0" t="0" r="0" b="0"/>
                    <a:pathLst>
                      <a:path w="49656" h="49657">
                        <a:moveTo>
                          <a:pt x="0" y="24766"/>
                        </a:moveTo>
                        <a:cubicBezTo>
                          <a:pt x="0" y="11176"/>
                          <a:pt x="11175" y="0"/>
                          <a:pt x="24891" y="0"/>
                        </a:cubicBezTo>
                        <a:cubicBezTo>
                          <a:pt x="38480" y="0"/>
                          <a:pt x="49656" y="11176"/>
                          <a:pt x="49656" y="24766"/>
                        </a:cubicBezTo>
                        <a:cubicBezTo>
                          <a:pt x="49656" y="38482"/>
                          <a:pt x="38480" y="49657"/>
                          <a:pt x="24891" y="49657"/>
                        </a:cubicBezTo>
                        <a:cubicBezTo>
                          <a:pt x="11175"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8" name="Freeform 110">
                    <a:extLst>
                      <a:ext uri="{FF2B5EF4-FFF2-40B4-BE49-F238E27FC236}">
                        <a16:creationId xmlns:a16="http://schemas.microsoft.com/office/drawing/2014/main" id="{5FB96923-7678-3803-CA08-86BB19EE2FF4}"/>
                      </a:ext>
                    </a:extLst>
                  </p:cNvPr>
                  <p:cNvSpPr/>
                  <p:nvPr/>
                </p:nvSpPr>
                <p:spPr>
                  <a:xfrm>
                    <a:off x="1245111" y="6548498"/>
                    <a:ext cx="20970" cy="20970"/>
                  </a:xfrm>
                  <a:custGeom>
                    <a:avLst/>
                    <a:gdLst/>
                    <a:ahLst/>
                    <a:cxnLst/>
                    <a:rect l="0" t="0" r="0" b="0"/>
                    <a:pathLst>
                      <a:path w="49656" h="49656">
                        <a:moveTo>
                          <a:pt x="0" y="24765"/>
                        </a:moveTo>
                        <a:cubicBezTo>
                          <a:pt x="0" y="11175"/>
                          <a:pt x="11175" y="0"/>
                          <a:pt x="24891" y="0"/>
                        </a:cubicBezTo>
                        <a:cubicBezTo>
                          <a:pt x="38480" y="0"/>
                          <a:pt x="49656" y="11175"/>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89" name="Freeform 111">
                    <a:extLst>
                      <a:ext uri="{FF2B5EF4-FFF2-40B4-BE49-F238E27FC236}">
                        <a16:creationId xmlns:a16="http://schemas.microsoft.com/office/drawing/2014/main" id="{65B9FCE4-73E8-F25F-B95C-E3701728B70D}"/>
                      </a:ext>
                    </a:extLst>
                  </p:cNvPr>
                  <p:cNvSpPr/>
                  <p:nvPr/>
                </p:nvSpPr>
                <p:spPr>
                  <a:xfrm>
                    <a:off x="1245111" y="6905578"/>
                    <a:ext cx="20970" cy="20970"/>
                  </a:xfrm>
                  <a:custGeom>
                    <a:avLst/>
                    <a:gdLst/>
                    <a:ahLst/>
                    <a:cxnLst/>
                    <a:rect l="0" t="0" r="0" b="0"/>
                    <a:pathLst>
                      <a:path w="49656" h="49656">
                        <a:moveTo>
                          <a:pt x="0" y="24764"/>
                        </a:moveTo>
                        <a:cubicBezTo>
                          <a:pt x="0" y="11175"/>
                          <a:pt x="11175" y="0"/>
                          <a:pt x="24891" y="0"/>
                        </a:cubicBezTo>
                        <a:cubicBezTo>
                          <a:pt x="38480" y="0"/>
                          <a:pt x="49656" y="11175"/>
                          <a:pt x="49656" y="24764"/>
                        </a:cubicBezTo>
                        <a:cubicBezTo>
                          <a:pt x="49656" y="38480"/>
                          <a:pt x="38480" y="49656"/>
                          <a:pt x="24891" y="49656"/>
                        </a:cubicBezTo>
                        <a:cubicBezTo>
                          <a:pt x="11175"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0" name="Freeform 112">
                    <a:extLst>
                      <a:ext uri="{FF2B5EF4-FFF2-40B4-BE49-F238E27FC236}">
                        <a16:creationId xmlns:a16="http://schemas.microsoft.com/office/drawing/2014/main" id="{33954318-1D34-63D5-ECA6-EA97A8C53542}"/>
                      </a:ext>
                    </a:extLst>
                  </p:cNvPr>
                  <p:cNvSpPr/>
                  <p:nvPr/>
                </p:nvSpPr>
                <p:spPr>
                  <a:xfrm>
                    <a:off x="1245111" y="6879298"/>
                    <a:ext cx="20970" cy="20970"/>
                  </a:xfrm>
                  <a:custGeom>
                    <a:avLst/>
                    <a:gdLst/>
                    <a:ahLst/>
                    <a:cxnLst/>
                    <a:rect l="0" t="0" r="0" b="0"/>
                    <a:pathLst>
                      <a:path w="49656" h="49658">
                        <a:moveTo>
                          <a:pt x="0" y="24765"/>
                        </a:moveTo>
                        <a:cubicBezTo>
                          <a:pt x="0" y="11176"/>
                          <a:pt x="11175" y="0"/>
                          <a:pt x="24891" y="0"/>
                        </a:cubicBezTo>
                        <a:cubicBezTo>
                          <a:pt x="38480" y="0"/>
                          <a:pt x="49656" y="11176"/>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1" name="Freeform 113">
                    <a:extLst>
                      <a:ext uri="{FF2B5EF4-FFF2-40B4-BE49-F238E27FC236}">
                        <a16:creationId xmlns:a16="http://schemas.microsoft.com/office/drawing/2014/main" id="{35BE98BB-8477-BED5-7737-F2C0A664CFD4}"/>
                      </a:ext>
                    </a:extLst>
                  </p:cNvPr>
                  <p:cNvSpPr/>
                  <p:nvPr/>
                </p:nvSpPr>
                <p:spPr>
                  <a:xfrm>
                    <a:off x="1245111" y="6847656"/>
                    <a:ext cx="20970" cy="20970"/>
                  </a:xfrm>
                  <a:custGeom>
                    <a:avLst/>
                    <a:gdLst/>
                    <a:ahLst/>
                    <a:cxnLst/>
                    <a:rect l="0" t="0" r="0" b="0"/>
                    <a:pathLst>
                      <a:path w="49656" h="49658">
                        <a:moveTo>
                          <a:pt x="0" y="24892"/>
                        </a:moveTo>
                        <a:cubicBezTo>
                          <a:pt x="0" y="11177"/>
                          <a:pt x="11175" y="0"/>
                          <a:pt x="24891" y="0"/>
                        </a:cubicBezTo>
                        <a:cubicBezTo>
                          <a:pt x="38480" y="0"/>
                          <a:pt x="49656" y="11177"/>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2" name="Freeform 114">
                    <a:extLst>
                      <a:ext uri="{FF2B5EF4-FFF2-40B4-BE49-F238E27FC236}">
                        <a16:creationId xmlns:a16="http://schemas.microsoft.com/office/drawing/2014/main" id="{948E8084-3064-899A-F7AE-F55E04F8E967}"/>
                      </a:ext>
                    </a:extLst>
                  </p:cNvPr>
                  <p:cNvSpPr/>
                  <p:nvPr/>
                </p:nvSpPr>
                <p:spPr>
                  <a:xfrm>
                    <a:off x="1245111" y="6734224"/>
                    <a:ext cx="20970" cy="20970"/>
                  </a:xfrm>
                  <a:custGeom>
                    <a:avLst/>
                    <a:gdLst/>
                    <a:ahLst/>
                    <a:cxnLst/>
                    <a:rect l="0" t="0" r="0" b="0"/>
                    <a:pathLst>
                      <a:path w="49656" h="49657">
                        <a:moveTo>
                          <a:pt x="0" y="24765"/>
                        </a:moveTo>
                        <a:cubicBezTo>
                          <a:pt x="0" y="11177"/>
                          <a:pt x="11175" y="0"/>
                          <a:pt x="24891" y="0"/>
                        </a:cubicBezTo>
                        <a:cubicBezTo>
                          <a:pt x="38480" y="0"/>
                          <a:pt x="49656" y="11177"/>
                          <a:pt x="49656" y="24765"/>
                        </a:cubicBezTo>
                        <a:cubicBezTo>
                          <a:pt x="49656" y="38481"/>
                          <a:pt x="38480" y="49657"/>
                          <a:pt x="24891" y="49657"/>
                        </a:cubicBezTo>
                        <a:cubicBezTo>
                          <a:pt x="11175"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3" name="Freeform 115">
                    <a:extLst>
                      <a:ext uri="{FF2B5EF4-FFF2-40B4-BE49-F238E27FC236}">
                        <a16:creationId xmlns:a16="http://schemas.microsoft.com/office/drawing/2014/main" id="{4364531B-6F1C-301B-6A5C-E1ED1198F579}"/>
                      </a:ext>
                    </a:extLst>
                  </p:cNvPr>
                  <p:cNvSpPr/>
                  <p:nvPr/>
                </p:nvSpPr>
                <p:spPr>
                  <a:xfrm>
                    <a:off x="1245111" y="6763454"/>
                    <a:ext cx="20970" cy="20970"/>
                  </a:xfrm>
                  <a:custGeom>
                    <a:avLst/>
                    <a:gdLst/>
                    <a:ahLst/>
                    <a:cxnLst/>
                    <a:rect l="0" t="0" r="0" b="0"/>
                    <a:pathLst>
                      <a:path w="49656" h="49657">
                        <a:moveTo>
                          <a:pt x="0" y="24892"/>
                        </a:moveTo>
                        <a:cubicBezTo>
                          <a:pt x="0" y="11176"/>
                          <a:pt x="11175" y="0"/>
                          <a:pt x="24891" y="0"/>
                        </a:cubicBezTo>
                        <a:cubicBezTo>
                          <a:pt x="38480" y="0"/>
                          <a:pt x="49656" y="11176"/>
                          <a:pt x="49656" y="24892"/>
                        </a:cubicBezTo>
                        <a:cubicBezTo>
                          <a:pt x="49656" y="38482"/>
                          <a:pt x="38480" y="49657"/>
                          <a:pt x="24891" y="49657"/>
                        </a:cubicBezTo>
                        <a:cubicBezTo>
                          <a:pt x="11175"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4" name="Freeform 116">
                    <a:extLst>
                      <a:ext uri="{FF2B5EF4-FFF2-40B4-BE49-F238E27FC236}">
                        <a16:creationId xmlns:a16="http://schemas.microsoft.com/office/drawing/2014/main" id="{3A13D8EF-DB7C-0641-340A-067553E35A18}"/>
                      </a:ext>
                    </a:extLst>
                  </p:cNvPr>
                  <p:cNvSpPr/>
                  <p:nvPr/>
                </p:nvSpPr>
                <p:spPr>
                  <a:xfrm>
                    <a:off x="1245111" y="6868733"/>
                    <a:ext cx="20970" cy="20970"/>
                  </a:xfrm>
                  <a:custGeom>
                    <a:avLst/>
                    <a:gdLst/>
                    <a:ahLst/>
                    <a:cxnLst/>
                    <a:rect l="0" t="0" r="0" b="0"/>
                    <a:pathLst>
                      <a:path w="49656" h="49658">
                        <a:moveTo>
                          <a:pt x="0" y="24766"/>
                        </a:moveTo>
                        <a:cubicBezTo>
                          <a:pt x="0" y="11177"/>
                          <a:pt x="11175" y="0"/>
                          <a:pt x="24891" y="0"/>
                        </a:cubicBezTo>
                        <a:cubicBezTo>
                          <a:pt x="38480" y="0"/>
                          <a:pt x="49656" y="11177"/>
                          <a:pt x="49656" y="24766"/>
                        </a:cubicBezTo>
                        <a:cubicBezTo>
                          <a:pt x="49656" y="38481"/>
                          <a:pt x="38480" y="49658"/>
                          <a:pt x="24891" y="49658"/>
                        </a:cubicBezTo>
                        <a:cubicBezTo>
                          <a:pt x="11175"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5" name="Freeform 117">
                    <a:extLst>
                      <a:ext uri="{FF2B5EF4-FFF2-40B4-BE49-F238E27FC236}">
                        <a16:creationId xmlns:a16="http://schemas.microsoft.com/office/drawing/2014/main" id="{D9A31F91-C8A5-8862-6852-F507A9780E40}"/>
                      </a:ext>
                    </a:extLst>
                  </p:cNvPr>
                  <p:cNvSpPr/>
                  <p:nvPr/>
                </p:nvSpPr>
                <p:spPr>
                  <a:xfrm>
                    <a:off x="1245111" y="6894744"/>
                    <a:ext cx="20970" cy="20970"/>
                  </a:xfrm>
                  <a:custGeom>
                    <a:avLst/>
                    <a:gdLst/>
                    <a:ahLst/>
                    <a:cxnLst/>
                    <a:rect l="0" t="0" r="0" b="0"/>
                    <a:pathLst>
                      <a:path w="49656" h="49658">
                        <a:moveTo>
                          <a:pt x="0" y="24893"/>
                        </a:moveTo>
                        <a:cubicBezTo>
                          <a:pt x="0" y="11177"/>
                          <a:pt x="11175" y="0"/>
                          <a:pt x="24891" y="0"/>
                        </a:cubicBezTo>
                        <a:cubicBezTo>
                          <a:pt x="38480" y="0"/>
                          <a:pt x="49656" y="11177"/>
                          <a:pt x="49656" y="24893"/>
                        </a:cubicBezTo>
                        <a:cubicBezTo>
                          <a:pt x="49656" y="38482"/>
                          <a:pt x="38480" y="49658"/>
                          <a:pt x="24891" y="49658"/>
                        </a:cubicBezTo>
                        <a:cubicBezTo>
                          <a:pt x="11175" y="49658"/>
                          <a:pt x="0" y="38482"/>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6" name="Freeform 118">
                    <a:extLst>
                      <a:ext uri="{FF2B5EF4-FFF2-40B4-BE49-F238E27FC236}">
                        <a16:creationId xmlns:a16="http://schemas.microsoft.com/office/drawing/2014/main" id="{14EC5559-1401-A6DA-7DE7-D5ACB2004B86}"/>
                      </a:ext>
                    </a:extLst>
                  </p:cNvPr>
                  <p:cNvSpPr/>
                  <p:nvPr/>
                </p:nvSpPr>
                <p:spPr>
                  <a:xfrm>
                    <a:off x="1245111" y="6832639"/>
                    <a:ext cx="20970" cy="20970"/>
                  </a:xfrm>
                  <a:custGeom>
                    <a:avLst/>
                    <a:gdLst/>
                    <a:ahLst/>
                    <a:cxnLst/>
                    <a:rect l="0" t="0" r="0" b="0"/>
                    <a:pathLst>
                      <a:path w="49656" h="49656">
                        <a:moveTo>
                          <a:pt x="0" y="24892"/>
                        </a:moveTo>
                        <a:cubicBezTo>
                          <a:pt x="0" y="11175"/>
                          <a:pt x="11175" y="0"/>
                          <a:pt x="24891" y="0"/>
                        </a:cubicBezTo>
                        <a:cubicBezTo>
                          <a:pt x="38480" y="0"/>
                          <a:pt x="49656" y="11175"/>
                          <a:pt x="49656" y="24892"/>
                        </a:cubicBezTo>
                        <a:cubicBezTo>
                          <a:pt x="49656" y="38481"/>
                          <a:pt x="38480" y="49656"/>
                          <a:pt x="24891" y="49656"/>
                        </a:cubicBezTo>
                        <a:cubicBezTo>
                          <a:pt x="11175"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7" name="Freeform 119">
                    <a:extLst>
                      <a:ext uri="{FF2B5EF4-FFF2-40B4-BE49-F238E27FC236}">
                        <a16:creationId xmlns:a16="http://schemas.microsoft.com/office/drawing/2014/main" id="{A22982A9-A5F8-E15B-EB34-D9F79451FAB1}"/>
                      </a:ext>
                    </a:extLst>
                  </p:cNvPr>
                  <p:cNvSpPr/>
                  <p:nvPr/>
                </p:nvSpPr>
                <p:spPr>
                  <a:xfrm>
                    <a:off x="1245111" y="6600413"/>
                    <a:ext cx="20970" cy="20970"/>
                  </a:xfrm>
                  <a:custGeom>
                    <a:avLst/>
                    <a:gdLst/>
                    <a:ahLst/>
                    <a:cxnLst/>
                    <a:rect l="0" t="0" r="0" b="0"/>
                    <a:pathLst>
                      <a:path w="49656" h="49658">
                        <a:moveTo>
                          <a:pt x="0" y="24765"/>
                        </a:moveTo>
                        <a:cubicBezTo>
                          <a:pt x="0" y="11177"/>
                          <a:pt x="11175" y="0"/>
                          <a:pt x="24891" y="0"/>
                        </a:cubicBezTo>
                        <a:cubicBezTo>
                          <a:pt x="38480" y="0"/>
                          <a:pt x="49656" y="11177"/>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8" name="Freeform 120">
                    <a:extLst>
                      <a:ext uri="{FF2B5EF4-FFF2-40B4-BE49-F238E27FC236}">
                        <a16:creationId xmlns:a16="http://schemas.microsoft.com/office/drawing/2014/main" id="{F84DF399-B2F8-CD91-335D-FEBED5A906E4}"/>
                      </a:ext>
                    </a:extLst>
                  </p:cNvPr>
                  <p:cNvSpPr/>
                  <p:nvPr/>
                </p:nvSpPr>
                <p:spPr>
                  <a:xfrm>
                    <a:off x="1245111" y="6852214"/>
                    <a:ext cx="20970" cy="20970"/>
                  </a:xfrm>
                  <a:custGeom>
                    <a:avLst/>
                    <a:gdLst/>
                    <a:ahLst/>
                    <a:cxnLst/>
                    <a:rect l="0" t="0" r="0" b="0"/>
                    <a:pathLst>
                      <a:path w="49656" h="49657">
                        <a:moveTo>
                          <a:pt x="0" y="24766"/>
                        </a:moveTo>
                        <a:cubicBezTo>
                          <a:pt x="0" y="11177"/>
                          <a:pt x="11175" y="0"/>
                          <a:pt x="24891" y="0"/>
                        </a:cubicBezTo>
                        <a:cubicBezTo>
                          <a:pt x="38480" y="0"/>
                          <a:pt x="49656" y="11177"/>
                          <a:pt x="49656" y="24766"/>
                        </a:cubicBezTo>
                        <a:cubicBezTo>
                          <a:pt x="49656" y="38482"/>
                          <a:pt x="38480" y="49657"/>
                          <a:pt x="24891" y="49657"/>
                        </a:cubicBezTo>
                        <a:cubicBezTo>
                          <a:pt x="11175"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99" name="Freeform 121">
                    <a:extLst>
                      <a:ext uri="{FF2B5EF4-FFF2-40B4-BE49-F238E27FC236}">
                        <a16:creationId xmlns:a16="http://schemas.microsoft.com/office/drawing/2014/main" id="{A9D55DE1-528D-76FA-1B9F-35798818CA7D}"/>
                      </a:ext>
                    </a:extLst>
                  </p:cNvPr>
                  <p:cNvSpPr/>
                  <p:nvPr/>
                </p:nvSpPr>
                <p:spPr>
                  <a:xfrm>
                    <a:off x="1245111" y="6877368"/>
                    <a:ext cx="20970" cy="20970"/>
                  </a:xfrm>
                  <a:custGeom>
                    <a:avLst/>
                    <a:gdLst/>
                    <a:ahLst/>
                    <a:cxnLst/>
                    <a:rect l="0" t="0" r="0" b="0"/>
                    <a:pathLst>
                      <a:path w="49656" h="49658">
                        <a:moveTo>
                          <a:pt x="0" y="24892"/>
                        </a:moveTo>
                        <a:cubicBezTo>
                          <a:pt x="0" y="11177"/>
                          <a:pt x="11175" y="0"/>
                          <a:pt x="24891" y="0"/>
                        </a:cubicBezTo>
                        <a:cubicBezTo>
                          <a:pt x="38480" y="0"/>
                          <a:pt x="49656" y="11177"/>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0" name="Freeform 122">
                    <a:extLst>
                      <a:ext uri="{FF2B5EF4-FFF2-40B4-BE49-F238E27FC236}">
                        <a16:creationId xmlns:a16="http://schemas.microsoft.com/office/drawing/2014/main" id="{F7793A10-1253-21D9-AE9E-AE6198E3488D}"/>
                      </a:ext>
                    </a:extLst>
                  </p:cNvPr>
                  <p:cNvSpPr/>
                  <p:nvPr/>
                </p:nvSpPr>
                <p:spPr>
                  <a:xfrm>
                    <a:off x="1245111" y="6922365"/>
                    <a:ext cx="20970" cy="20970"/>
                  </a:xfrm>
                  <a:custGeom>
                    <a:avLst/>
                    <a:gdLst/>
                    <a:ahLst/>
                    <a:cxnLst/>
                    <a:rect l="0" t="0" r="0" b="0"/>
                    <a:pathLst>
                      <a:path w="49656" h="49658">
                        <a:moveTo>
                          <a:pt x="0" y="24892"/>
                        </a:moveTo>
                        <a:cubicBezTo>
                          <a:pt x="0" y="11177"/>
                          <a:pt x="11175" y="0"/>
                          <a:pt x="24891" y="0"/>
                        </a:cubicBezTo>
                        <a:cubicBezTo>
                          <a:pt x="38480" y="0"/>
                          <a:pt x="49656" y="11177"/>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1" name="Freeform 123">
                    <a:extLst>
                      <a:ext uri="{FF2B5EF4-FFF2-40B4-BE49-F238E27FC236}">
                        <a16:creationId xmlns:a16="http://schemas.microsoft.com/office/drawing/2014/main" id="{D2510BF8-136D-786D-9E3B-AFC41A2DC175}"/>
                      </a:ext>
                    </a:extLst>
                  </p:cNvPr>
                  <p:cNvSpPr/>
                  <p:nvPr/>
                </p:nvSpPr>
                <p:spPr>
                  <a:xfrm>
                    <a:off x="1245111" y="6919093"/>
                    <a:ext cx="20970" cy="20970"/>
                  </a:xfrm>
                  <a:custGeom>
                    <a:avLst/>
                    <a:gdLst/>
                    <a:ahLst/>
                    <a:cxnLst/>
                    <a:rect l="0" t="0" r="0" b="0"/>
                    <a:pathLst>
                      <a:path w="49656" h="49658">
                        <a:moveTo>
                          <a:pt x="0" y="24766"/>
                        </a:moveTo>
                        <a:cubicBezTo>
                          <a:pt x="0" y="11177"/>
                          <a:pt x="11175" y="0"/>
                          <a:pt x="24891" y="0"/>
                        </a:cubicBezTo>
                        <a:cubicBezTo>
                          <a:pt x="38480" y="0"/>
                          <a:pt x="49656" y="11177"/>
                          <a:pt x="49656" y="24766"/>
                        </a:cubicBezTo>
                        <a:cubicBezTo>
                          <a:pt x="49656" y="38481"/>
                          <a:pt x="38480" y="49658"/>
                          <a:pt x="24891" y="49658"/>
                        </a:cubicBezTo>
                        <a:cubicBezTo>
                          <a:pt x="11175"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2" name="Freeform 124">
                    <a:extLst>
                      <a:ext uri="{FF2B5EF4-FFF2-40B4-BE49-F238E27FC236}">
                        <a16:creationId xmlns:a16="http://schemas.microsoft.com/office/drawing/2014/main" id="{BC74EC88-D45F-F00D-7CFD-805FCF18B4D5}"/>
                      </a:ext>
                    </a:extLst>
                  </p:cNvPr>
                  <p:cNvSpPr/>
                  <p:nvPr/>
                </p:nvSpPr>
                <p:spPr>
                  <a:xfrm>
                    <a:off x="1245111" y="6892760"/>
                    <a:ext cx="20970" cy="20970"/>
                  </a:xfrm>
                  <a:custGeom>
                    <a:avLst/>
                    <a:gdLst/>
                    <a:ahLst/>
                    <a:cxnLst/>
                    <a:rect l="0" t="0" r="0" b="0"/>
                    <a:pathLst>
                      <a:path w="49656" h="49656">
                        <a:moveTo>
                          <a:pt x="0" y="24764"/>
                        </a:moveTo>
                        <a:cubicBezTo>
                          <a:pt x="0" y="11175"/>
                          <a:pt x="11175" y="0"/>
                          <a:pt x="24891" y="0"/>
                        </a:cubicBezTo>
                        <a:cubicBezTo>
                          <a:pt x="38480" y="0"/>
                          <a:pt x="49656" y="11175"/>
                          <a:pt x="49656" y="24764"/>
                        </a:cubicBezTo>
                        <a:cubicBezTo>
                          <a:pt x="49656" y="38481"/>
                          <a:pt x="38480" y="49656"/>
                          <a:pt x="24891" y="49656"/>
                        </a:cubicBezTo>
                        <a:cubicBezTo>
                          <a:pt x="11175"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3" name="Freeform 125">
                    <a:extLst>
                      <a:ext uri="{FF2B5EF4-FFF2-40B4-BE49-F238E27FC236}">
                        <a16:creationId xmlns:a16="http://schemas.microsoft.com/office/drawing/2014/main" id="{B15AA5DC-1123-6780-C594-5C7336A503B9}"/>
                      </a:ext>
                    </a:extLst>
                  </p:cNvPr>
                  <p:cNvSpPr/>
                  <p:nvPr/>
                </p:nvSpPr>
                <p:spPr>
                  <a:xfrm>
                    <a:off x="1245111" y="6543403"/>
                    <a:ext cx="20970" cy="20970"/>
                  </a:xfrm>
                  <a:custGeom>
                    <a:avLst/>
                    <a:gdLst/>
                    <a:ahLst/>
                    <a:cxnLst/>
                    <a:rect l="0" t="0" r="0" b="0"/>
                    <a:pathLst>
                      <a:path w="49656" h="49657">
                        <a:moveTo>
                          <a:pt x="0" y="24766"/>
                        </a:moveTo>
                        <a:cubicBezTo>
                          <a:pt x="0" y="11176"/>
                          <a:pt x="11175" y="0"/>
                          <a:pt x="24891" y="0"/>
                        </a:cubicBezTo>
                        <a:cubicBezTo>
                          <a:pt x="38480" y="0"/>
                          <a:pt x="49656" y="11176"/>
                          <a:pt x="49656" y="24766"/>
                        </a:cubicBezTo>
                        <a:cubicBezTo>
                          <a:pt x="49656" y="38481"/>
                          <a:pt x="38480" y="49657"/>
                          <a:pt x="24891" y="49657"/>
                        </a:cubicBezTo>
                        <a:cubicBezTo>
                          <a:pt x="11175"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4" name="Freeform 126">
                    <a:extLst>
                      <a:ext uri="{FF2B5EF4-FFF2-40B4-BE49-F238E27FC236}">
                        <a16:creationId xmlns:a16="http://schemas.microsoft.com/office/drawing/2014/main" id="{4313816D-5DA0-0F69-2598-E8877C75E3F9}"/>
                      </a:ext>
                    </a:extLst>
                  </p:cNvPr>
                  <p:cNvSpPr/>
                  <p:nvPr/>
                </p:nvSpPr>
                <p:spPr>
                  <a:xfrm>
                    <a:off x="1245111" y="6687833"/>
                    <a:ext cx="20970" cy="20970"/>
                  </a:xfrm>
                  <a:custGeom>
                    <a:avLst/>
                    <a:gdLst/>
                    <a:ahLst/>
                    <a:cxnLst/>
                    <a:rect l="0" t="0" r="0" b="0"/>
                    <a:pathLst>
                      <a:path w="49656" h="49657">
                        <a:moveTo>
                          <a:pt x="0" y="24891"/>
                        </a:moveTo>
                        <a:cubicBezTo>
                          <a:pt x="0" y="11176"/>
                          <a:pt x="11175" y="0"/>
                          <a:pt x="24891" y="0"/>
                        </a:cubicBezTo>
                        <a:cubicBezTo>
                          <a:pt x="38480" y="0"/>
                          <a:pt x="49656" y="11176"/>
                          <a:pt x="49656" y="24891"/>
                        </a:cubicBezTo>
                        <a:cubicBezTo>
                          <a:pt x="49656" y="38481"/>
                          <a:pt x="38480" y="49657"/>
                          <a:pt x="24891" y="49657"/>
                        </a:cubicBezTo>
                        <a:cubicBezTo>
                          <a:pt x="11175"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5" name="Freeform 127">
                    <a:extLst>
                      <a:ext uri="{FF2B5EF4-FFF2-40B4-BE49-F238E27FC236}">
                        <a16:creationId xmlns:a16="http://schemas.microsoft.com/office/drawing/2014/main" id="{0ABB0DF8-50C0-E936-DE86-71001ED1B4B0}"/>
                      </a:ext>
                    </a:extLst>
                  </p:cNvPr>
                  <p:cNvSpPr/>
                  <p:nvPr/>
                </p:nvSpPr>
                <p:spPr>
                  <a:xfrm>
                    <a:off x="1245111" y="6484569"/>
                    <a:ext cx="20970" cy="20970"/>
                  </a:xfrm>
                  <a:custGeom>
                    <a:avLst/>
                    <a:gdLst/>
                    <a:ahLst/>
                    <a:cxnLst/>
                    <a:rect l="0" t="0" r="0" b="0"/>
                    <a:pathLst>
                      <a:path w="49656" h="49657">
                        <a:moveTo>
                          <a:pt x="0" y="24892"/>
                        </a:moveTo>
                        <a:cubicBezTo>
                          <a:pt x="0" y="11176"/>
                          <a:pt x="11175" y="0"/>
                          <a:pt x="24891" y="0"/>
                        </a:cubicBezTo>
                        <a:cubicBezTo>
                          <a:pt x="38480" y="0"/>
                          <a:pt x="49656" y="11176"/>
                          <a:pt x="49656" y="24892"/>
                        </a:cubicBezTo>
                        <a:cubicBezTo>
                          <a:pt x="49656" y="38482"/>
                          <a:pt x="38480" y="49657"/>
                          <a:pt x="24891" y="49657"/>
                        </a:cubicBezTo>
                        <a:cubicBezTo>
                          <a:pt x="11175"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6" name="Freeform 128">
                    <a:extLst>
                      <a:ext uri="{FF2B5EF4-FFF2-40B4-BE49-F238E27FC236}">
                        <a16:creationId xmlns:a16="http://schemas.microsoft.com/office/drawing/2014/main" id="{24EA7A91-5A18-FF9F-596D-E20AECBEC06D}"/>
                      </a:ext>
                    </a:extLst>
                  </p:cNvPr>
                  <p:cNvSpPr/>
                  <p:nvPr/>
                </p:nvSpPr>
                <p:spPr>
                  <a:xfrm>
                    <a:off x="1245111" y="6805180"/>
                    <a:ext cx="20970" cy="20970"/>
                  </a:xfrm>
                  <a:custGeom>
                    <a:avLst/>
                    <a:gdLst/>
                    <a:ahLst/>
                    <a:cxnLst/>
                    <a:rect l="0" t="0" r="0" b="0"/>
                    <a:pathLst>
                      <a:path w="49656" h="49656">
                        <a:moveTo>
                          <a:pt x="0" y="24891"/>
                        </a:moveTo>
                        <a:cubicBezTo>
                          <a:pt x="0" y="11175"/>
                          <a:pt x="11175" y="0"/>
                          <a:pt x="24891" y="0"/>
                        </a:cubicBezTo>
                        <a:cubicBezTo>
                          <a:pt x="38480" y="0"/>
                          <a:pt x="49656" y="11175"/>
                          <a:pt x="49656" y="24891"/>
                        </a:cubicBezTo>
                        <a:cubicBezTo>
                          <a:pt x="49656" y="38481"/>
                          <a:pt x="38480" y="49656"/>
                          <a:pt x="24891" y="49656"/>
                        </a:cubicBezTo>
                        <a:cubicBezTo>
                          <a:pt x="11175"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7" name="Freeform 129">
                    <a:extLst>
                      <a:ext uri="{FF2B5EF4-FFF2-40B4-BE49-F238E27FC236}">
                        <a16:creationId xmlns:a16="http://schemas.microsoft.com/office/drawing/2014/main" id="{92446A5E-61EF-0DD2-3060-755805349BD5}"/>
                      </a:ext>
                    </a:extLst>
                  </p:cNvPr>
                  <p:cNvSpPr/>
                  <p:nvPr/>
                </p:nvSpPr>
                <p:spPr>
                  <a:xfrm>
                    <a:off x="1245111" y="6623958"/>
                    <a:ext cx="20970" cy="20970"/>
                  </a:xfrm>
                  <a:custGeom>
                    <a:avLst/>
                    <a:gdLst/>
                    <a:ahLst/>
                    <a:cxnLst/>
                    <a:rect l="0" t="0" r="0" b="0"/>
                    <a:pathLst>
                      <a:path w="49656" h="49658">
                        <a:moveTo>
                          <a:pt x="0" y="24765"/>
                        </a:moveTo>
                        <a:cubicBezTo>
                          <a:pt x="0" y="11177"/>
                          <a:pt x="11175" y="0"/>
                          <a:pt x="24891" y="0"/>
                        </a:cubicBezTo>
                        <a:cubicBezTo>
                          <a:pt x="38480" y="0"/>
                          <a:pt x="49656" y="11177"/>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8" name="Freeform 130">
                    <a:extLst>
                      <a:ext uri="{FF2B5EF4-FFF2-40B4-BE49-F238E27FC236}">
                        <a16:creationId xmlns:a16="http://schemas.microsoft.com/office/drawing/2014/main" id="{25869C03-AEE4-9C42-9E59-0E0331EDE11F}"/>
                      </a:ext>
                    </a:extLst>
                  </p:cNvPr>
                  <p:cNvSpPr/>
                  <p:nvPr/>
                </p:nvSpPr>
                <p:spPr>
                  <a:xfrm>
                    <a:off x="1245111" y="6900537"/>
                    <a:ext cx="20970" cy="20970"/>
                  </a:xfrm>
                  <a:custGeom>
                    <a:avLst/>
                    <a:gdLst/>
                    <a:ahLst/>
                    <a:cxnLst/>
                    <a:rect l="0" t="0" r="0" b="0"/>
                    <a:pathLst>
                      <a:path w="49656" h="49658">
                        <a:moveTo>
                          <a:pt x="0" y="24766"/>
                        </a:moveTo>
                        <a:cubicBezTo>
                          <a:pt x="0" y="11177"/>
                          <a:pt x="11175" y="0"/>
                          <a:pt x="24891" y="0"/>
                        </a:cubicBezTo>
                        <a:cubicBezTo>
                          <a:pt x="38480" y="0"/>
                          <a:pt x="49656" y="11177"/>
                          <a:pt x="49656" y="24766"/>
                        </a:cubicBezTo>
                        <a:cubicBezTo>
                          <a:pt x="49656" y="38481"/>
                          <a:pt x="38480" y="49658"/>
                          <a:pt x="24891" y="49658"/>
                        </a:cubicBezTo>
                        <a:cubicBezTo>
                          <a:pt x="11175"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09" name="Freeform 131">
                    <a:extLst>
                      <a:ext uri="{FF2B5EF4-FFF2-40B4-BE49-F238E27FC236}">
                        <a16:creationId xmlns:a16="http://schemas.microsoft.com/office/drawing/2014/main" id="{042EF53C-C4A6-B6D0-45A4-6B2DDD7A8727}"/>
                      </a:ext>
                    </a:extLst>
                  </p:cNvPr>
                  <p:cNvSpPr/>
                  <p:nvPr/>
                </p:nvSpPr>
                <p:spPr>
                  <a:xfrm>
                    <a:off x="1245111" y="6716097"/>
                    <a:ext cx="20970" cy="20970"/>
                  </a:xfrm>
                  <a:custGeom>
                    <a:avLst/>
                    <a:gdLst/>
                    <a:ahLst/>
                    <a:cxnLst/>
                    <a:rect l="0" t="0" r="0" b="0"/>
                    <a:pathLst>
                      <a:path w="49656" h="49656">
                        <a:moveTo>
                          <a:pt x="0" y="24765"/>
                        </a:moveTo>
                        <a:cubicBezTo>
                          <a:pt x="0" y="11175"/>
                          <a:pt x="11175" y="0"/>
                          <a:pt x="24891" y="0"/>
                        </a:cubicBezTo>
                        <a:cubicBezTo>
                          <a:pt x="38480" y="0"/>
                          <a:pt x="49656" y="11175"/>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0" name="Freeform 132">
                    <a:extLst>
                      <a:ext uri="{FF2B5EF4-FFF2-40B4-BE49-F238E27FC236}">
                        <a16:creationId xmlns:a16="http://schemas.microsoft.com/office/drawing/2014/main" id="{E4349571-2735-4A9B-E215-4AFC61216FCA}"/>
                      </a:ext>
                    </a:extLst>
                  </p:cNvPr>
                  <p:cNvSpPr/>
                  <p:nvPr/>
                </p:nvSpPr>
                <p:spPr>
                  <a:xfrm>
                    <a:off x="1245111" y="6894852"/>
                    <a:ext cx="20970" cy="20970"/>
                  </a:xfrm>
                  <a:custGeom>
                    <a:avLst/>
                    <a:gdLst/>
                    <a:ahLst/>
                    <a:cxnLst/>
                    <a:rect l="0" t="0" r="0" b="0"/>
                    <a:pathLst>
                      <a:path w="49656" h="49656">
                        <a:moveTo>
                          <a:pt x="0" y="24764"/>
                        </a:moveTo>
                        <a:cubicBezTo>
                          <a:pt x="0" y="11175"/>
                          <a:pt x="11175" y="0"/>
                          <a:pt x="24891" y="0"/>
                        </a:cubicBezTo>
                        <a:cubicBezTo>
                          <a:pt x="38480" y="0"/>
                          <a:pt x="49656" y="11175"/>
                          <a:pt x="49656" y="24764"/>
                        </a:cubicBezTo>
                        <a:cubicBezTo>
                          <a:pt x="49656" y="38480"/>
                          <a:pt x="38480" y="49656"/>
                          <a:pt x="24891" y="49656"/>
                        </a:cubicBezTo>
                        <a:cubicBezTo>
                          <a:pt x="11175"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1" name="Freeform 133">
                    <a:extLst>
                      <a:ext uri="{FF2B5EF4-FFF2-40B4-BE49-F238E27FC236}">
                        <a16:creationId xmlns:a16="http://schemas.microsoft.com/office/drawing/2014/main" id="{B8224DC0-FAFF-6E42-AB2F-E78BD35704C6}"/>
                      </a:ext>
                    </a:extLst>
                  </p:cNvPr>
                  <p:cNvSpPr/>
                  <p:nvPr/>
                </p:nvSpPr>
                <p:spPr>
                  <a:xfrm>
                    <a:off x="1245111" y="6817730"/>
                    <a:ext cx="20970" cy="20970"/>
                  </a:xfrm>
                  <a:custGeom>
                    <a:avLst/>
                    <a:gdLst/>
                    <a:ahLst/>
                    <a:cxnLst/>
                    <a:rect l="0" t="0" r="0" b="0"/>
                    <a:pathLst>
                      <a:path w="49656" h="49656">
                        <a:moveTo>
                          <a:pt x="0" y="24891"/>
                        </a:moveTo>
                        <a:cubicBezTo>
                          <a:pt x="0" y="11175"/>
                          <a:pt x="11175" y="0"/>
                          <a:pt x="24891" y="0"/>
                        </a:cubicBezTo>
                        <a:cubicBezTo>
                          <a:pt x="38480" y="0"/>
                          <a:pt x="49656" y="11175"/>
                          <a:pt x="49656" y="24891"/>
                        </a:cubicBezTo>
                        <a:cubicBezTo>
                          <a:pt x="49656" y="38481"/>
                          <a:pt x="38480" y="49656"/>
                          <a:pt x="24891" y="49656"/>
                        </a:cubicBezTo>
                        <a:cubicBezTo>
                          <a:pt x="11175"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2" name="Freeform 134">
                    <a:extLst>
                      <a:ext uri="{FF2B5EF4-FFF2-40B4-BE49-F238E27FC236}">
                        <a16:creationId xmlns:a16="http://schemas.microsoft.com/office/drawing/2014/main" id="{4544FB52-20B0-3AA9-2CC3-C64674206F45}"/>
                      </a:ext>
                    </a:extLst>
                  </p:cNvPr>
                  <p:cNvSpPr/>
                  <p:nvPr/>
                </p:nvSpPr>
                <p:spPr>
                  <a:xfrm>
                    <a:off x="1245111" y="6463438"/>
                    <a:ext cx="20970" cy="20970"/>
                  </a:xfrm>
                  <a:custGeom>
                    <a:avLst/>
                    <a:gdLst/>
                    <a:ahLst/>
                    <a:cxnLst/>
                    <a:rect l="0" t="0" r="0" b="0"/>
                    <a:pathLst>
                      <a:path w="49656" h="49656">
                        <a:moveTo>
                          <a:pt x="0" y="24765"/>
                        </a:moveTo>
                        <a:cubicBezTo>
                          <a:pt x="0" y="11175"/>
                          <a:pt x="11175" y="0"/>
                          <a:pt x="24891" y="0"/>
                        </a:cubicBezTo>
                        <a:cubicBezTo>
                          <a:pt x="38480" y="0"/>
                          <a:pt x="49656" y="11175"/>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3" name="Freeform 135">
                    <a:extLst>
                      <a:ext uri="{FF2B5EF4-FFF2-40B4-BE49-F238E27FC236}">
                        <a16:creationId xmlns:a16="http://schemas.microsoft.com/office/drawing/2014/main" id="{493114FF-8A0B-0C5F-3C7F-781360DD8D78}"/>
                      </a:ext>
                    </a:extLst>
                  </p:cNvPr>
                  <p:cNvSpPr/>
                  <p:nvPr/>
                </p:nvSpPr>
                <p:spPr>
                  <a:xfrm>
                    <a:off x="1245111" y="6699311"/>
                    <a:ext cx="20970" cy="20970"/>
                  </a:xfrm>
                  <a:custGeom>
                    <a:avLst/>
                    <a:gdLst/>
                    <a:ahLst/>
                    <a:cxnLst/>
                    <a:rect l="0" t="0" r="0" b="0"/>
                    <a:pathLst>
                      <a:path w="49656" h="49657">
                        <a:moveTo>
                          <a:pt x="0" y="24764"/>
                        </a:moveTo>
                        <a:cubicBezTo>
                          <a:pt x="0" y="11176"/>
                          <a:pt x="11175" y="0"/>
                          <a:pt x="24891" y="0"/>
                        </a:cubicBezTo>
                        <a:cubicBezTo>
                          <a:pt x="38480" y="0"/>
                          <a:pt x="49656" y="11176"/>
                          <a:pt x="49656" y="24764"/>
                        </a:cubicBezTo>
                        <a:cubicBezTo>
                          <a:pt x="49656" y="38481"/>
                          <a:pt x="38480" y="49657"/>
                          <a:pt x="24891" y="49657"/>
                        </a:cubicBezTo>
                        <a:cubicBezTo>
                          <a:pt x="11175"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4" name="Freeform 136">
                    <a:extLst>
                      <a:ext uri="{FF2B5EF4-FFF2-40B4-BE49-F238E27FC236}">
                        <a16:creationId xmlns:a16="http://schemas.microsoft.com/office/drawing/2014/main" id="{AFA40190-7870-B068-6518-0B92AFCE8059}"/>
                      </a:ext>
                    </a:extLst>
                  </p:cNvPr>
                  <p:cNvSpPr/>
                  <p:nvPr/>
                </p:nvSpPr>
                <p:spPr>
                  <a:xfrm>
                    <a:off x="1245111" y="6891205"/>
                    <a:ext cx="20970" cy="20970"/>
                  </a:xfrm>
                  <a:custGeom>
                    <a:avLst/>
                    <a:gdLst/>
                    <a:ahLst/>
                    <a:cxnLst/>
                    <a:rect l="0" t="0" r="0" b="0"/>
                    <a:pathLst>
                      <a:path w="49656" h="49656">
                        <a:moveTo>
                          <a:pt x="0" y="24764"/>
                        </a:moveTo>
                        <a:cubicBezTo>
                          <a:pt x="0" y="11175"/>
                          <a:pt x="11175" y="0"/>
                          <a:pt x="24891" y="0"/>
                        </a:cubicBezTo>
                        <a:cubicBezTo>
                          <a:pt x="38480" y="0"/>
                          <a:pt x="49656" y="11175"/>
                          <a:pt x="49656" y="24764"/>
                        </a:cubicBezTo>
                        <a:cubicBezTo>
                          <a:pt x="49656" y="38480"/>
                          <a:pt x="38480" y="49656"/>
                          <a:pt x="24891" y="49656"/>
                        </a:cubicBezTo>
                        <a:cubicBezTo>
                          <a:pt x="11175"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5" name="Freeform 137">
                    <a:extLst>
                      <a:ext uri="{FF2B5EF4-FFF2-40B4-BE49-F238E27FC236}">
                        <a16:creationId xmlns:a16="http://schemas.microsoft.com/office/drawing/2014/main" id="{96676839-7FFB-3C78-AAA0-6FC36933727E}"/>
                      </a:ext>
                    </a:extLst>
                  </p:cNvPr>
                  <p:cNvSpPr/>
                  <p:nvPr/>
                </p:nvSpPr>
                <p:spPr>
                  <a:xfrm>
                    <a:off x="1245111" y="6924135"/>
                    <a:ext cx="20970" cy="20970"/>
                  </a:xfrm>
                  <a:custGeom>
                    <a:avLst/>
                    <a:gdLst/>
                    <a:ahLst/>
                    <a:cxnLst/>
                    <a:rect l="0" t="0" r="0" b="0"/>
                    <a:pathLst>
                      <a:path w="49656" h="49658">
                        <a:moveTo>
                          <a:pt x="0" y="24892"/>
                        </a:moveTo>
                        <a:cubicBezTo>
                          <a:pt x="0" y="11176"/>
                          <a:pt x="11175" y="0"/>
                          <a:pt x="24891" y="0"/>
                        </a:cubicBezTo>
                        <a:cubicBezTo>
                          <a:pt x="38480" y="0"/>
                          <a:pt x="49656" y="11176"/>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6" name="Freeform 138">
                    <a:extLst>
                      <a:ext uri="{FF2B5EF4-FFF2-40B4-BE49-F238E27FC236}">
                        <a16:creationId xmlns:a16="http://schemas.microsoft.com/office/drawing/2014/main" id="{4C9AA5A3-8B8C-5B07-354F-3D6879B62566}"/>
                      </a:ext>
                    </a:extLst>
                  </p:cNvPr>
                  <p:cNvSpPr/>
                  <p:nvPr/>
                </p:nvSpPr>
                <p:spPr>
                  <a:xfrm>
                    <a:off x="1245111" y="6886110"/>
                    <a:ext cx="20970" cy="20970"/>
                  </a:xfrm>
                  <a:custGeom>
                    <a:avLst/>
                    <a:gdLst/>
                    <a:ahLst/>
                    <a:cxnLst/>
                    <a:rect l="0" t="0" r="0" b="0"/>
                    <a:pathLst>
                      <a:path w="49656" h="49656">
                        <a:moveTo>
                          <a:pt x="0" y="24892"/>
                        </a:moveTo>
                        <a:cubicBezTo>
                          <a:pt x="0" y="11176"/>
                          <a:pt x="11175" y="0"/>
                          <a:pt x="24891" y="0"/>
                        </a:cubicBezTo>
                        <a:cubicBezTo>
                          <a:pt x="38480" y="0"/>
                          <a:pt x="49656" y="11176"/>
                          <a:pt x="49656" y="24892"/>
                        </a:cubicBezTo>
                        <a:cubicBezTo>
                          <a:pt x="49656" y="38481"/>
                          <a:pt x="38480" y="49656"/>
                          <a:pt x="24891" y="49656"/>
                        </a:cubicBezTo>
                        <a:cubicBezTo>
                          <a:pt x="11175"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7" name="Freeform 139">
                    <a:extLst>
                      <a:ext uri="{FF2B5EF4-FFF2-40B4-BE49-F238E27FC236}">
                        <a16:creationId xmlns:a16="http://schemas.microsoft.com/office/drawing/2014/main" id="{3D3EB128-8052-E7EC-BD4C-BAF74B09F5C6}"/>
                      </a:ext>
                    </a:extLst>
                  </p:cNvPr>
                  <p:cNvSpPr/>
                  <p:nvPr/>
                </p:nvSpPr>
                <p:spPr>
                  <a:xfrm>
                    <a:off x="1245111" y="6754712"/>
                    <a:ext cx="20970" cy="20970"/>
                  </a:xfrm>
                  <a:custGeom>
                    <a:avLst/>
                    <a:gdLst/>
                    <a:ahLst/>
                    <a:cxnLst/>
                    <a:rect l="0" t="0" r="0" b="0"/>
                    <a:pathLst>
                      <a:path w="49656" h="49657">
                        <a:moveTo>
                          <a:pt x="0" y="24891"/>
                        </a:moveTo>
                        <a:cubicBezTo>
                          <a:pt x="0" y="11175"/>
                          <a:pt x="11175" y="0"/>
                          <a:pt x="24891" y="0"/>
                        </a:cubicBezTo>
                        <a:cubicBezTo>
                          <a:pt x="38480" y="0"/>
                          <a:pt x="49656" y="11175"/>
                          <a:pt x="49656" y="24891"/>
                        </a:cubicBezTo>
                        <a:cubicBezTo>
                          <a:pt x="49656" y="38481"/>
                          <a:pt x="38480" y="49657"/>
                          <a:pt x="24891" y="49657"/>
                        </a:cubicBezTo>
                        <a:cubicBezTo>
                          <a:pt x="11175"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8" name="Freeform 140">
                    <a:extLst>
                      <a:ext uri="{FF2B5EF4-FFF2-40B4-BE49-F238E27FC236}">
                        <a16:creationId xmlns:a16="http://schemas.microsoft.com/office/drawing/2014/main" id="{FC14A372-BA2E-879A-D41D-E4996799DA38}"/>
                      </a:ext>
                    </a:extLst>
                  </p:cNvPr>
                  <p:cNvSpPr/>
                  <p:nvPr/>
                </p:nvSpPr>
                <p:spPr>
                  <a:xfrm>
                    <a:off x="1245111" y="6864979"/>
                    <a:ext cx="20970" cy="20970"/>
                  </a:xfrm>
                  <a:custGeom>
                    <a:avLst/>
                    <a:gdLst/>
                    <a:ahLst/>
                    <a:cxnLst/>
                    <a:rect l="0" t="0" r="0" b="0"/>
                    <a:pathLst>
                      <a:path w="49656" h="49656">
                        <a:moveTo>
                          <a:pt x="0" y="24892"/>
                        </a:moveTo>
                        <a:cubicBezTo>
                          <a:pt x="0" y="11175"/>
                          <a:pt x="11175" y="0"/>
                          <a:pt x="24891" y="0"/>
                        </a:cubicBezTo>
                        <a:cubicBezTo>
                          <a:pt x="38480" y="0"/>
                          <a:pt x="49656" y="11175"/>
                          <a:pt x="49656" y="24892"/>
                        </a:cubicBezTo>
                        <a:cubicBezTo>
                          <a:pt x="49656" y="38480"/>
                          <a:pt x="38480" y="49656"/>
                          <a:pt x="24891" y="49656"/>
                        </a:cubicBezTo>
                        <a:cubicBezTo>
                          <a:pt x="11175" y="49656"/>
                          <a:pt x="0" y="38480"/>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19" name="Freeform 141">
                    <a:extLst>
                      <a:ext uri="{FF2B5EF4-FFF2-40B4-BE49-F238E27FC236}">
                        <a16:creationId xmlns:a16="http://schemas.microsoft.com/office/drawing/2014/main" id="{88C2CD4B-F7E6-E388-711E-E71B5A98173B}"/>
                      </a:ext>
                    </a:extLst>
                  </p:cNvPr>
                  <p:cNvSpPr/>
                  <p:nvPr/>
                </p:nvSpPr>
                <p:spPr>
                  <a:xfrm>
                    <a:off x="1245111" y="6902575"/>
                    <a:ext cx="20970" cy="20970"/>
                  </a:xfrm>
                  <a:custGeom>
                    <a:avLst/>
                    <a:gdLst/>
                    <a:ahLst/>
                    <a:cxnLst/>
                    <a:rect l="0" t="0" r="0" b="0"/>
                    <a:pathLst>
                      <a:path w="49656" h="49656">
                        <a:moveTo>
                          <a:pt x="0" y="24765"/>
                        </a:moveTo>
                        <a:cubicBezTo>
                          <a:pt x="0" y="11176"/>
                          <a:pt x="11175" y="0"/>
                          <a:pt x="24891" y="0"/>
                        </a:cubicBezTo>
                        <a:cubicBezTo>
                          <a:pt x="38480" y="0"/>
                          <a:pt x="49656" y="11176"/>
                          <a:pt x="49656" y="24765"/>
                        </a:cubicBezTo>
                        <a:cubicBezTo>
                          <a:pt x="49656" y="38481"/>
                          <a:pt x="38480" y="49656"/>
                          <a:pt x="24891" y="49656"/>
                        </a:cubicBezTo>
                        <a:cubicBezTo>
                          <a:pt x="11175"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0" name="Freeform 142">
                    <a:extLst>
                      <a:ext uri="{FF2B5EF4-FFF2-40B4-BE49-F238E27FC236}">
                        <a16:creationId xmlns:a16="http://schemas.microsoft.com/office/drawing/2014/main" id="{2AC36EA1-60B1-CAE3-311D-B728E6FD7EA2}"/>
                      </a:ext>
                    </a:extLst>
                  </p:cNvPr>
                  <p:cNvSpPr/>
                  <p:nvPr/>
                </p:nvSpPr>
                <p:spPr>
                  <a:xfrm>
                    <a:off x="1245111" y="6878387"/>
                    <a:ext cx="20970" cy="20970"/>
                  </a:xfrm>
                  <a:custGeom>
                    <a:avLst/>
                    <a:gdLst/>
                    <a:ahLst/>
                    <a:cxnLst/>
                    <a:rect l="0" t="0" r="0" b="0"/>
                    <a:pathLst>
                      <a:path w="49656" h="49656">
                        <a:moveTo>
                          <a:pt x="0" y="24764"/>
                        </a:moveTo>
                        <a:cubicBezTo>
                          <a:pt x="0" y="11175"/>
                          <a:pt x="11175" y="0"/>
                          <a:pt x="24891" y="0"/>
                        </a:cubicBezTo>
                        <a:cubicBezTo>
                          <a:pt x="38480" y="0"/>
                          <a:pt x="49656" y="11175"/>
                          <a:pt x="49656" y="24764"/>
                        </a:cubicBezTo>
                        <a:cubicBezTo>
                          <a:pt x="49656" y="38480"/>
                          <a:pt x="38480" y="49656"/>
                          <a:pt x="24891" y="49656"/>
                        </a:cubicBezTo>
                        <a:cubicBezTo>
                          <a:pt x="11175"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1" name="Freeform 143">
                    <a:extLst>
                      <a:ext uri="{FF2B5EF4-FFF2-40B4-BE49-F238E27FC236}">
                        <a16:creationId xmlns:a16="http://schemas.microsoft.com/office/drawing/2014/main" id="{6A1A185E-4FB6-B9D9-1E47-56676C9C8F7C}"/>
                      </a:ext>
                    </a:extLst>
                  </p:cNvPr>
                  <p:cNvSpPr/>
                  <p:nvPr/>
                </p:nvSpPr>
                <p:spPr>
                  <a:xfrm>
                    <a:off x="1245111" y="6929927"/>
                    <a:ext cx="20970" cy="20970"/>
                  </a:xfrm>
                  <a:custGeom>
                    <a:avLst/>
                    <a:gdLst/>
                    <a:ahLst/>
                    <a:cxnLst/>
                    <a:rect l="0" t="0" r="0" b="0"/>
                    <a:pathLst>
                      <a:path w="49656" h="49656">
                        <a:moveTo>
                          <a:pt x="0" y="24892"/>
                        </a:moveTo>
                        <a:cubicBezTo>
                          <a:pt x="0" y="11175"/>
                          <a:pt x="11175" y="0"/>
                          <a:pt x="24891" y="0"/>
                        </a:cubicBezTo>
                        <a:cubicBezTo>
                          <a:pt x="38480" y="0"/>
                          <a:pt x="49656" y="11175"/>
                          <a:pt x="49656" y="24892"/>
                        </a:cubicBezTo>
                        <a:cubicBezTo>
                          <a:pt x="49656" y="38481"/>
                          <a:pt x="38480" y="49656"/>
                          <a:pt x="24891" y="49656"/>
                        </a:cubicBezTo>
                        <a:cubicBezTo>
                          <a:pt x="11175"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2" name="Freeform 144">
                    <a:extLst>
                      <a:ext uri="{FF2B5EF4-FFF2-40B4-BE49-F238E27FC236}">
                        <a16:creationId xmlns:a16="http://schemas.microsoft.com/office/drawing/2014/main" id="{297E4AAB-B3E7-3803-68DA-2CB32020DCBF}"/>
                      </a:ext>
                    </a:extLst>
                  </p:cNvPr>
                  <p:cNvSpPr/>
                  <p:nvPr/>
                </p:nvSpPr>
                <p:spPr>
                  <a:xfrm>
                    <a:off x="1245111" y="6862619"/>
                    <a:ext cx="20970" cy="20970"/>
                  </a:xfrm>
                  <a:custGeom>
                    <a:avLst/>
                    <a:gdLst/>
                    <a:ahLst/>
                    <a:cxnLst/>
                    <a:rect l="0" t="0" r="0" b="0"/>
                    <a:pathLst>
                      <a:path w="49656" h="49658">
                        <a:moveTo>
                          <a:pt x="0" y="24766"/>
                        </a:moveTo>
                        <a:cubicBezTo>
                          <a:pt x="0" y="11177"/>
                          <a:pt x="11175" y="0"/>
                          <a:pt x="24891" y="0"/>
                        </a:cubicBezTo>
                        <a:cubicBezTo>
                          <a:pt x="38480" y="0"/>
                          <a:pt x="49656" y="11177"/>
                          <a:pt x="49656" y="24766"/>
                        </a:cubicBezTo>
                        <a:cubicBezTo>
                          <a:pt x="49656" y="38481"/>
                          <a:pt x="38480" y="49658"/>
                          <a:pt x="24891" y="49658"/>
                        </a:cubicBezTo>
                        <a:cubicBezTo>
                          <a:pt x="11175"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3" name="Freeform 145">
                    <a:extLst>
                      <a:ext uri="{FF2B5EF4-FFF2-40B4-BE49-F238E27FC236}">
                        <a16:creationId xmlns:a16="http://schemas.microsoft.com/office/drawing/2014/main" id="{FC661444-9648-D533-380E-0D5F927D6E2A}"/>
                      </a:ext>
                    </a:extLst>
                  </p:cNvPr>
                  <p:cNvSpPr/>
                  <p:nvPr/>
                </p:nvSpPr>
                <p:spPr>
                  <a:xfrm>
                    <a:off x="1245111" y="6755034"/>
                    <a:ext cx="20970" cy="20970"/>
                  </a:xfrm>
                  <a:custGeom>
                    <a:avLst/>
                    <a:gdLst/>
                    <a:ahLst/>
                    <a:cxnLst/>
                    <a:rect l="0" t="0" r="0" b="0"/>
                    <a:pathLst>
                      <a:path w="49656" h="49657">
                        <a:moveTo>
                          <a:pt x="0" y="24764"/>
                        </a:moveTo>
                        <a:cubicBezTo>
                          <a:pt x="0" y="11176"/>
                          <a:pt x="11175" y="0"/>
                          <a:pt x="24891" y="0"/>
                        </a:cubicBezTo>
                        <a:cubicBezTo>
                          <a:pt x="38480" y="0"/>
                          <a:pt x="49656" y="11176"/>
                          <a:pt x="49656" y="24764"/>
                        </a:cubicBezTo>
                        <a:cubicBezTo>
                          <a:pt x="49656" y="38480"/>
                          <a:pt x="38480" y="49657"/>
                          <a:pt x="24891" y="49657"/>
                        </a:cubicBezTo>
                        <a:cubicBezTo>
                          <a:pt x="11175"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4" name="Freeform 146">
                    <a:extLst>
                      <a:ext uri="{FF2B5EF4-FFF2-40B4-BE49-F238E27FC236}">
                        <a16:creationId xmlns:a16="http://schemas.microsoft.com/office/drawing/2014/main" id="{67486D11-4DE9-23E5-6897-551D7C8E869C}"/>
                      </a:ext>
                    </a:extLst>
                  </p:cNvPr>
                  <p:cNvSpPr/>
                  <p:nvPr/>
                </p:nvSpPr>
                <p:spPr>
                  <a:xfrm>
                    <a:off x="1245111" y="6868304"/>
                    <a:ext cx="20970" cy="20970"/>
                  </a:xfrm>
                  <a:custGeom>
                    <a:avLst/>
                    <a:gdLst/>
                    <a:ahLst/>
                    <a:cxnLst/>
                    <a:rect l="0" t="0" r="0" b="0"/>
                    <a:pathLst>
                      <a:path w="49656" h="49657">
                        <a:moveTo>
                          <a:pt x="0" y="24893"/>
                        </a:moveTo>
                        <a:cubicBezTo>
                          <a:pt x="0" y="11177"/>
                          <a:pt x="11175" y="0"/>
                          <a:pt x="24891" y="0"/>
                        </a:cubicBezTo>
                        <a:cubicBezTo>
                          <a:pt x="38480" y="0"/>
                          <a:pt x="49656" y="11177"/>
                          <a:pt x="49656" y="24893"/>
                        </a:cubicBezTo>
                        <a:cubicBezTo>
                          <a:pt x="49656" y="38482"/>
                          <a:pt x="38480" y="49657"/>
                          <a:pt x="24891" y="49657"/>
                        </a:cubicBezTo>
                        <a:cubicBezTo>
                          <a:pt x="11175" y="49657"/>
                          <a:pt x="0" y="38482"/>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5" name="Freeform 147">
                    <a:extLst>
                      <a:ext uri="{FF2B5EF4-FFF2-40B4-BE49-F238E27FC236}">
                        <a16:creationId xmlns:a16="http://schemas.microsoft.com/office/drawing/2014/main" id="{051461C3-1DD3-4DBD-AC79-937162E464B5}"/>
                      </a:ext>
                    </a:extLst>
                  </p:cNvPr>
                  <p:cNvSpPr/>
                  <p:nvPr/>
                </p:nvSpPr>
                <p:spPr>
                  <a:xfrm>
                    <a:off x="1245111" y="6881390"/>
                    <a:ext cx="20970" cy="20970"/>
                  </a:xfrm>
                  <a:custGeom>
                    <a:avLst/>
                    <a:gdLst/>
                    <a:ahLst/>
                    <a:cxnLst/>
                    <a:rect l="0" t="0" r="0" b="0"/>
                    <a:pathLst>
                      <a:path w="49656" h="49658">
                        <a:moveTo>
                          <a:pt x="0" y="24892"/>
                        </a:moveTo>
                        <a:cubicBezTo>
                          <a:pt x="0" y="11177"/>
                          <a:pt x="11175" y="0"/>
                          <a:pt x="24891" y="0"/>
                        </a:cubicBezTo>
                        <a:cubicBezTo>
                          <a:pt x="38480" y="0"/>
                          <a:pt x="49656" y="11177"/>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6" name="Freeform 148">
                    <a:extLst>
                      <a:ext uri="{FF2B5EF4-FFF2-40B4-BE49-F238E27FC236}">
                        <a16:creationId xmlns:a16="http://schemas.microsoft.com/office/drawing/2014/main" id="{AEFFE4C4-6153-99FA-FC8B-B947C973DFD1}"/>
                      </a:ext>
                    </a:extLst>
                  </p:cNvPr>
                  <p:cNvSpPr/>
                  <p:nvPr/>
                </p:nvSpPr>
                <p:spPr>
                  <a:xfrm>
                    <a:off x="1245111" y="6823522"/>
                    <a:ext cx="20970" cy="20970"/>
                  </a:xfrm>
                  <a:custGeom>
                    <a:avLst/>
                    <a:gdLst/>
                    <a:ahLst/>
                    <a:cxnLst/>
                    <a:rect l="0" t="0" r="0" b="0"/>
                    <a:pathLst>
                      <a:path w="49656" h="49657">
                        <a:moveTo>
                          <a:pt x="0" y="24891"/>
                        </a:moveTo>
                        <a:cubicBezTo>
                          <a:pt x="0" y="11175"/>
                          <a:pt x="11175" y="0"/>
                          <a:pt x="24891" y="0"/>
                        </a:cubicBezTo>
                        <a:cubicBezTo>
                          <a:pt x="38480" y="0"/>
                          <a:pt x="49656" y="11175"/>
                          <a:pt x="49656" y="24891"/>
                        </a:cubicBezTo>
                        <a:cubicBezTo>
                          <a:pt x="49656" y="38480"/>
                          <a:pt x="38480" y="49657"/>
                          <a:pt x="24891" y="49657"/>
                        </a:cubicBezTo>
                        <a:cubicBezTo>
                          <a:pt x="11175" y="49657"/>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7" name="Freeform 149">
                    <a:extLst>
                      <a:ext uri="{FF2B5EF4-FFF2-40B4-BE49-F238E27FC236}">
                        <a16:creationId xmlns:a16="http://schemas.microsoft.com/office/drawing/2014/main" id="{BCA7F23B-895E-25C2-8D59-D2E6718143B8}"/>
                      </a:ext>
                    </a:extLst>
                  </p:cNvPr>
                  <p:cNvSpPr/>
                  <p:nvPr/>
                </p:nvSpPr>
                <p:spPr>
                  <a:xfrm>
                    <a:off x="1245111" y="6930999"/>
                    <a:ext cx="20970" cy="20970"/>
                  </a:xfrm>
                  <a:custGeom>
                    <a:avLst/>
                    <a:gdLst/>
                    <a:ahLst/>
                    <a:cxnLst/>
                    <a:rect l="0" t="0" r="0" b="0"/>
                    <a:pathLst>
                      <a:path w="49656" h="49658">
                        <a:moveTo>
                          <a:pt x="0" y="24766"/>
                        </a:moveTo>
                        <a:cubicBezTo>
                          <a:pt x="0" y="11177"/>
                          <a:pt x="11175" y="0"/>
                          <a:pt x="24891" y="0"/>
                        </a:cubicBezTo>
                        <a:cubicBezTo>
                          <a:pt x="38480" y="0"/>
                          <a:pt x="49656" y="11177"/>
                          <a:pt x="49656" y="24766"/>
                        </a:cubicBezTo>
                        <a:cubicBezTo>
                          <a:pt x="49656" y="38481"/>
                          <a:pt x="38480" y="49658"/>
                          <a:pt x="24891" y="49658"/>
                        </a:cubicBezTo>
                        <a:cubicBezTo>
                          <a:pt x="11175"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8" name="Freeform 150">
                    <a:extLst>
                      <a:ext uri="{FF2B5EF4-FFF2-40B4-BE49-F238E27FC236}">
                        <a16:creationId xmlns:a16="http://schemas.microsoft.com/office/drawing/2014/main" id="{65C1EE35-6A93-CE77-21B4-BEED6B8557CA}"/>
                      </a:ext>
                    </a:extLst>
                  </p:cNvPr>
                  <p:cNvSpPr/>
                  <p:nvPr/>
                </p:nvSpPr>
                <p:spPr>
                  <a:xfrm>
                    <a:off x="1245111" y="6721514"/>
                    <a:ext cx="20970" cy="20970"/>
                  </a:xfrm>
                  <a:custGeom>
                    <a:avLst/>
                    <a:gdLst/>
                    <a:ahLst/>
                    <a:cxnLst/>
                    <a:rect l="0" t="0" r="0" b="0"/>
                    <a:pathLst>
                      <a:path w="49656" h="49657">
                        <a:moveTo>
                          <a:pt x="0" y="24764"/>
                        </a:moveTo>
                        <a:cubicBezTo>
                          <a:pt x="0" y="11176"/>
                          <a:pt x="11175" y="0"/>
                          <a:pt x="24891" y="0"/>
                        </a:cubicBezTo>
                        <a:cubicBezTo>
                          <a:pt x="38480" y="0"/>
                          <a:pt x="49656" y="11176"/>
                          <a:pt x="49656" y="24764"/>
                        </a:cubicBezTo>
                        <a:cubicBezTo>
                          <a:pt x="49656" y="38480"/>
                          <a:pt x="38480" y="49657"/>
                          <a:pt x="24891" y="49657"/>
                        </a:cubicBezTo>
                        <a:cubicBezTo>
                          <a:pt x="11175"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29" name="Freeform 151">
                    <a:extLst>
                      <a:ext uri="{FF2B5EF4-FFF2-40B4-BE49-F238E27FC236}">
                        <a16:creationId xmlns:a16="http://schemas.microsoft.com/office/drawing/2014/main" id="{F1282E5A-6CAE-697C-ABF7-FBC1DEF73083}"/>
                      </a:ext>
                    </a:extLst>
                  </p:cNvPr>
                  <p:cNvSpPr/>
                  <p:nvPr/>
                </p:nvSpPr>
                <p:spPr>
                  <a:xfrm>
                    <a:off x="1245111" y="6896944"/>
                    <a:ext cx="20970" cy="20970"/>
                  </a:xfrm>
                  <a:custGeom>
                    <a:avLst/>
                    <a:gdLst/>
                    <a:ahLst/>
                    <a:cxnLst/>
                    <a:rect l="0" t="0" r="0" b="0"/>
                    <a:pathLst>
                      <a:path w="49656" h="49656">
                        <a:moveTo>
                          <a:pt x="0" y="24891"/>
                        </a:moveTo>
                        <a:cubicBezTo>
                          <a:pt x="0" y="11175"/>
                          <a:pt x="11175" y="0"/>
                          <a:pt x="24891" y="0"/>
                        </a:cubicBezTo>
                        <a:cubicBezTo>
                          <a:pt x="38480" y="0"/>
                          <a:pt x="49656" y="11175"/>
                          <a:pt x="49656" y="24891"/>
                        </a:cubicBezTo>
                        <a:cubicBezTo>
                          <a:pt x="49656" y="38480"/>
                          <a:pt x="38480" y="49656"/>
                          <a:pt x="24891" y="49656"/>
                        </a:cubicBezTo>
                        <a:cubicBezTo>
                          <a:pt x="11175" y="49656"/>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0" name="Freeform 152">
                    <a:extLst>
                      <a:ext uri="{FF2B5EF4-FFF2-40B4-BE49-F238E27FC236}">
                        <a16:creationId xmlns:a16="http://schemas.microsoft.com/office/drawing/2014/main" id="{076B4BA7-DF6C-45A1-48F1-893F87E65688}"/>
                      </a:ext>
                    </a:extLst>
                  </p:cNvPr>
                  <p:cNvSpPr/>
                  <p:nvPr/>
                </p:nvSpPr>
                <p:spPr>
                  <a:xfrm>
                    <a:off x="1245111" y="6790967"/>
                    <a:ext cx="20970" cy="20970"/>
                  </a:xfrm>
                  <a:custGeom>
                    <a:avLst/>
                    <a:gdLst/>
                    <a:ahLst/>
                    <a:cxnLst/>
                    <a:rect l="0" t="0" r="0" b="0"/>
                    <a:pathLst>
                      <a:path w="49656" h="49658">
                        <a:moveTo>
                          <a:pt x="0" y="24765"/>
                        </a:moveTo>
                        <a:cubicBezTo>
                          <a:pt x="0" y="11177"/>
                          <a:pt x="11175" y="0"/>
                          <a:pt x="24891" y="0"/>
                        </a:cubicBezTo>
                        <a:cubicBezTo>
                          <a:pt x="38480" y="0"/>
                          <a:pt x="49656" y="11177"/>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1" name="Freeform 153">
                    <a:extLst>
                      <a:ext uri="{FF2B5EF4-FFF2-40B4-BE49-F238E27FC236}">
                        <a16:creationId xmlns:a16="http://schemas.microsoft.com/office/drawing/2014/main" id="{C3AC21BD-DF1C-7E6A-5EDC-B9E5187AA3B7}"/>
                      </a:ext>
                    </a:extLst>
                  </p:cNvPr>
                  <p:cNvSpPr/>
                  <p:nvPr/>
                </p:nvSpPr>
                <p:spPr>
                  <a:xfrm>
                    <a:off x="1245111" y="6728647"/>
                    <a:ext cx="20970" cy="20970"/>
                  </a:xfrm>
                  <a:custGeom>
                    <a:avLst/>
                    <a:gdLst/>
                    <a:ahLst/>
                    <a:cxnLst/>
                    <a:rect l="0" t="0" r="0" b="0"/>
                    <a:pathLst>
                      <a:path w="49656" h="49657">
                        <a:moveTo>
                          <a:pt x="0" y="24891"/>
                        </a:moveTo>
                        <a:cubicBezTo>
                          <a:pt x="0" y="11175"/>
                          <a:pt x="11175" y="0"/>
                          <a:pt x="24891" y="0"/>
                        </a:cubicBezTo>
                        <a:cubicBezTo>
                          <a:pt x="38480" y="0"/>
                          <a:pt x="49656" y="11175"/>
                          <a:pt x="49656" y="24891"/>
                        </a:cubicBezTo>
                        <a:cubicBezTo>
                          <a:pt x="49656" y="38481"/>
                          <a:pt x="38480" y="49657"/>
                          <a:pt x="24891" y="49657"/>
                        </a:cubicBezTo>
                        <a:cubicBezTo>
                          <a:pt x="11175"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2" name="Freeform 154">
                    <a:extLst>
                      <a:ext uri="{FF2B5EF4-FFF2-40B4-BE49-F238E27FC236}">
                        <a16:creationId xmlns:a16="http://schemas.microsoft.com/office/drawing/2014/main" id="{D0CC7746-3FF6-C0E7-079A-C650EDD0DC7A}"/>
                      </a:ext>
                    </a:extLst>
                  </p:cNvPr>
                  <p:cNvSpPr/>
                  <p:nvPr/>
                </p:nvSpPr>
                <p:spPr>
                  <a:xfrm>
                    <a:off x="1245111" y="6893457"/>
                    <a:ext cx="20970" cy="20970"/>
                  </a:xfrm>
                  <a:custGeom>
                    <a:avLst/>
                    <a:gdLst/>
                    <a:ahLst/>
                    <a:cxnLst/>
                    <a:rect l="0" t="0" r="0" b="0"/>
                    <a:pathLst>
                      <a:path w="49656" h="49658">
                        <a:moveTo>
                          <a:pt x="0" y="24892"/>
                        </a:moveTo>
                        <a:cubicBezTo>
                          <a:pt x="0" y="11177"/>
                          <a:pt x="11175" y="0"/>
                          <a:pt x="24891" y="0"/>
                        </a:cubicBezTo>
                        <a:cubicBezTo>
                          <a:pt x="38480" y="0"/>
                          <a:pt x="49656" y="11177"/>
                          <a:pt x="49656" y="24892"/>
                        </a:cubicBezTo>
                        <a:cubicBezTo>
                          <a:pt x="49656" y="38481"/>
                          <a:pt x="38480" y="49658"/>
                          <a:pt x="24891" y="49658"/>
                        </a:cubicBezTo>
                        <a:cubicBezTo>
                          <a:pt x="11175"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3" name="Freeform 155">
                    <a:extLst>
                      <a:ext uri="{FF2B5EF4-FFF2-40B4-BE49-F238E27FC236}">
                        <a16:creationId xmlns:a16="http://schemas.microsoft.com/office/drawing/2014/main" id="{19C5A632-AD81-120A-F015-332B4875CC9F}"/>
                      </a:ext>
                    </a:extLst>
                  </p:cNvPr>
                  <p:cNvSpPr/>
                  <p:nvPr/>
                </p:nvSpPr>
                <p:spPr>
                  <a:xfrm>
                    <a:off x="1245111" y="6759378"/>
                    <a:ext cx="20970" cy="20970"/>
                  </a:xfrm>
                  <a:custGeom>
                    <a:avLst/>
                    <a:gdLst/>
                    <a:ahLst/>
                    <a:cxnLst/>
                    <a:rect l="0" t="0" r="0" b="0"/>
                    <a:pathLst>
                      <a:path w="49656" h="49658">
                        <a:moveTo>
                          <a:pt x="0" y="24765"/>
                        </a:moveTo>
                        <a:cubicBezTo>
                          <a:pt x="0" y="11177"/>
                          <a:pt x="11175" y="0"/>
                          <a:pt x="24891" y="0"/>
                        </a:cubicBezTo>
                        <a:cubicBezTo>
                          <a:pt x="38480" y="0"/>
                          <a:pt x="49656" y="11177"/>
                          <a:pt x="49656" y="24765"/>
                        </a:cubicBezTo>
                        <a:cubicBezTo>
                          <a:pt x="49656" y="38481"/>
                          <a:pt x="38480" y="49658"/>
                          <a:pt x="24891" y="49658"/>
                        </a:cubicBezTo>
                        <a:cubicBezTo>
                          <a:pt x="11175"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4" name="Freeform 156">
                    <a:extLst>
                      <a:ext uri="{FF2B5EF4-FFF2-40B4-BE49-F238E27FC236}">
                        <a16:creationId xmlns:a16="http://schemas.microsoft.com/office/drawing/2014/main" id="{E19DFD4A-FE2A-4F57-1699-01C22E5DDF52}"/>
                      </a:ext>
                    </a:extLst>
                  </p:cNvPr>
                  <p:cNvSpPr/>
                  <p:nvPr/>
                </p:nvSpPr>
                <p:spPr>
                  <a:xfrm>
                    <a:off x="1255622" y="6945105"/>
                    <a:ext cx="0" cy="127858"/>
                  </a:xfrm>
                  <a:custGeom>
                    <a:avLst/>
                    <a:gdLst/>
                    <a:ahLst/>
                    <a:cxnLst/>
                    <a:rect l="0" t="0" r="0" b="0"/>
                    <a:pathLst>
                      <a:path h="302767">
                        <a:moveTo>
                          <a:pt x="0" y="302767"/>
                        </a:moveTo>
                        <a:lnTo>
                          <a:pt x="0" y="0"/>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5" name="Freeform 157">
                    <a:extLst>
                      <a:ext uri="{FF2B5EF4-FFF2-40B4-BE49-F238E27FC236}">
                        <a16:creationId xmlns:a16="http://schemas.microsoft.com/office/drawing/2014/main" id="{85C9AC0F-372F-D1B3-83AF-7C7F09F7A97E}"/>
                      </a:ext>
                    </a:extLst>
                  </p:cNvPr>
                  <p:cNvSpPr/>
                  <p:nvPr/>
                </p:nvSpPr>
                <p:spPr>
                  <a:xfrm>
                    <a:off x="1255622" y="7158720"/>
                    <a:ext cx="0" cy="26440"/>
                  </a:xfrm>
                  <a:custGeom>
                    <a:avLst/>
                    <a:gdLst/>
                    <a:ahLst/>
                    <a:cxnLst/>
                    <a:rect l="0" t="0" r="0" b="0"/>
                    <a:pathLst>
                      <a:path h="62611">
                        <a:moveTo>
                          <a:pt x="0" y="0"/>
                        </a:moveTo>
                        <a:lnTo>
                          <a:pt x="0" y="62611"/>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6" name="Freeform 158">
                    <a:extLst>
                      <a:ext uri="{FF2B5EF4-FFF2-40B4-BE49-F238E27FC236}">
                        <a16:creationId xmlns:a16="http://schemas.microsoft.com/office/drawing/2014/main" id="{3837E74C-3F38-A7A4-9463-878B77DF5C8F}"/>
                      </a:ext>
                    </a:extLst>
                  </p:cNvPr>
                  <p:cNvSpPr/>
                  <p:nvPr/>
                </p:nvSpPr>
                <p:spPr>
                  <a:xfrm>
                    <a:off x="1215774" y="7072963"/>
                    <a:ext cx="79643" cy="85757"/>
                  </a:xfrm>
                  <a:custGeom>
                    <a:avLst/>
                    <a:gdLst/>
                    <a:ahLst/>
                    <a:cxnLst/>
                    <a:rect l="0" t="0" r="0" b="0"/>
                    <a:pathLst>
                      <a:path w="188595" h="203073">
                        <a:moveTo>
                          <a:pt x="0" y="0"/>
                        </a:moveTo>
                        <a:lnTo>
                          <a:pt x="0" y="203073"/>
                        </a:lnTo>
                        <a:lnTo>
                          <a:pt x="188595" y="203073"/>
                        </a:lnTo>
                        <a:lnTo>
                          <a:pt x="188595" y="0"/>
                        </a:lnTo>
                        <a:lnTo>
                          <a:pt x="0" y="0"/>
                        </a:lnTo>
                        <a:close/>
                        <a:moveTo>
                          <a:pt x="52198" y="1060450"/>
                        </a:moveTo>
                      </a:path>
                    </a:pathLst>
                  </a:custGeom>
                  <a:solidFill>
                    <a:srgbClr val="FFFFFF">
                      <a:alpha val="100000"/>
                    </a:srgbClr>
                  </a:solidFill>
                  <a:ln w="13589"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37" name="Freeform 159">
                    <a:extLst>
                      <a:ext uri="{FF2B5EF4-FFF2-40B4-BE49-F238E27FC236}">
                        <a16:creationId xmlns:a16="http://schemas.microsoft.com/office/drawing/2014/main" id="{7E6A030A-FD1E-F466-383D-63D8ABF22703}"/>
                      </a:ext>
                    </a:extLst>
                  </p:cNvPr>
                  <p:cNvSpPr/>
                  <p:nvPr/>
                </p:nvSpPr>
                <p:spPr>
                  <a:xfrm>
                    <a:off x="1215774" y="7137536"/>
                    <a:ext cx="79643" cy="0"/>
                  </a:xfrm>
                  <a:custGeom>
                    <a:avLst/>
                    <a:gdLst/>
                    <a:ahLst/>
                    <a:cxnLst/>
                    <a:rect l="0" t="0" r="0" b="0"/>
                    <a:pathLst>
                      <a:path w="188595">
                        <a:moveTo>
                          <a:pt x="0" y="0"/>
                        </a:moveTo>
                        <a:lnTo>
                          <a:pt x="188595" y="0"/>
                        </a:lnTo>
                      </a:path>
                    </a:pathLst>
                  </a:custGeom>
                  <a:noFill/>
                  <a:ln w="27051"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38" name="Freeform 160">
                    <a:extLst>
                      <a:ext uri="{FF2B5EF4-FFF2-40B4-BE49-F238E27FC236}">
                        <a16:creationId xmlns:a16="http://schemas.microsoft.com/office/drawing/2014/main" id="{DC85915E-6DBB-3876-9533-8608EF3597E6}"/>
                      </a:ext>
                    </a:extLst>
                  </p:cNvPr>
                  <p:cNvSpPr/>
                  <p:nvPr/>
                </p:nvSpPr>
                <p:spPr>
                  <a:xfrm>
                    <a:off x="1643219" y="6587059"/>
                    <a:ext cx="20970" cy="20970"/>
                  </a:xfrm>
                  <a:custGeom>
                    <a:avLst/>
                    <a:gdLst/>
                    <a:ahLst/>
                    <a:cxnLst/>
                    <a:rect l="0" t="0" r="0" b="0"/>
                    <a:pathLst>
                      <a:path w="49658" h="49657">
                        <a:moveTo>
                          <a:pt x="0" y="24893"/>
                        </a:moveTo>
                        <a:cubicBezTo>
                          <a:pt x="0" y="11176"/>
                          <a:pt x="11177" y="0"/>
                          <a:pt x="24765" y="0"/>
                        </a:cubicBezTo>
                        <a:cubicBezTo>
                          <a:pt x="38481" y="0"/>
                          <a:pt x="49658" y="11176"/>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39" name="Freeform 161">
                    <a:extLst>
                      <a:ext uri="{FF2B5EF4-FFF2-40B4-BE49-F238E27FC236}">
                        <a16:creationId xmlns:a16="http://schemas.microsoft.com/office/drawing/2014/main" id="{67250105-AF75-01A9-170D-08FF528732EF}"/>
                      </a:ext>
                    </a:extLst>
                  </p:cNvPr>
                  <p:cNvSpPr/>
                  <p:nvPr/>
                </p:nvSpPr>
                <p:spPr>
                  <a:xfrm>
                    <a:off x="1643219" y="6794292"/>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0" name="Freeform 162">
                    <a:extLst>
                      <a:ext uri="{FF2B5EF4-FFF2-40B4-BE49-F238E27FC236}">
                        <a16:creationId xmlns:a16="http://schemas.microsoft.com/office/drawing/2014/main" id="{6FB51C19-6142-BFE1-3B7A-141D2E792FEA}"/>
                      </a:ext>
                    </a:extLst>
                  </p:cNvPr>
                  <p:cNvSpPr/>
                  <p:nvPr/>
                </p:nvSpPr>
                <p:spPr>
                  <a:xfrm>
                    <a:off x="1643219" y="6387925"/>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1" name="Freeform 163">
                    <a:extLst>
                      <a:ext uri="{FF2B5EF4-FFF2-40B4-BE49-F238E27FC236}">
                        <a16:creationId xmlns:a16="http://schemas.microsoft.com/office/drawing/2014/main" id="{9A7CA744-1378-A4F2-C16B-F2852EC80518}"/>
                      </a:ext>
                    </a:extLst>
                  </p:cNvPr>
                  <p:cNvSpPr/>
                  <p:nvPr/>
                </p:nvSpPr>
                <p:spPr>
                  <a:xfrm>
                    <a:off x="1643219" y="6628678"/>
                    <a:ext cx="20970" cy="20970"/>
                  </a:xfrm>
                  <a:custGeom>
                    <a:avLst/>
                    <a:gdLst/>
                    <a:ahLst/>
                    <a:cxnLst/>
                    <a:rect l="0" t="0" r="0" b="0"/>
                    <a:pathLst>
                      <a:path w="49658" h="49657">
                        <a:moveTo>
                          <a:pt x="0" y="24765"/>
                        </a:moveTo>
                        <a:cubicBezTo>
                          <a:pt x="0" y="11175"/>
                          <a:pt x="11177" y="0"/>
                          <a:pt x="24765" y="0"/>
                        </a:cubicBezTo>
                        <a:cubicBezTo>
                          <a:pt x="38481" y="0"/>
                          <a:pt x="49658" y="11175"/>
                          <a:pt x="49658" y="24765"/>
                        </a:cubicBezTo>
                        <a:cubicBezTo>
                          <a:pt x="49658" y="38481"/>
                          <a:pt x="38481" y="49657"/>
                          <a:pt x="24765" y="49657"/>
                        </a:cubicBezTo>
                        <a:cubicBezTo>
                          <a:pt x="11177"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2" name="Freeform 164">
                    <a:extLst>
                      <a:ext uri="{FF2B5EF4-FFF2-40B4-BE49-F238E27FC236}">
                        <a16:creationId xmlns:a16="http://schemas.microsoft.com/office/drawing/2014/main" id="{05179F73-7C34-F1E1-6A7A-2B03CE44D5B5}"/>
                      </a:ext>
                    </a:extLst>
                  </p:cNvPr>
                  <p:cNvSpPr/>
                  <p:nvPr/>
                </p:nvSpPr>
                <p:spPr>
                  <a:xfrm>
                    <a:off x="1643219" y="6831942"/>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1"/>
                          <a:pt x="38481" y="49658"/>
                          <a:pt x="24765"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3" name="Freeform 165">
                    <a:extLst>
                      <a:ext uri="{FF2B5EF4-FFF2-40B4-BE49-F238E27FC236}">
                        <a16:creationId xmlns:a16="http://schemas.microsoft.com/office/drawing/2014/main" id="{AEC63FF3-9858-19B2-21DF-2DA00E57220D}"/>
                      </a:ext>
                    </a:extLst>
                  </p:cNvPr>
                  <p:cNvSpPr/>
                  <p:nvPr/>
                </p:nvSpPr>
                <p:spPr>
                  <a:xfrm>
                    <a:off x="1643219" y="6846905"/>
                    <a:ext cx="20970" cy="20970"/>
                  </a:xfrm>
                  <a:custGeom>
                    <a:avLst/>
                    <a:gdLst/>
                    <a:ahLst/>
                    <a:cxnLst/>
                    <a:rect l="0" t="0" r="0" b="0"/>
                    <a:pathLst>
                      <a:path w="49658" h="49658">
                        <a:moveTo>
                          <a:pt x="0" y="24892"/>
                        </a:moveTo>
                        <a:cubicBezTo>
                          <a:pt x="0" y="11177"/>
                          <a:pt x="11177" y="0"/>
                          <a:pt x="24765" y="0"/>
                        </a:cubicBezTo>
                        <a:cubicBezTo>
                          <a:pt x="38481" y="0"/>
                          <a:pt x="49658" y="11177"/>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4" name="Freeform 166">
                    <a:extLst>
                      <a:ext uri="{FF2B5EF4-FFF2-40B4-BE49-F238E27FC236}">
                        <a16:creationId xmlns:a16="http://schemas.microsoft.com/office/drawing/2014/main" id="{88F144E0-8C65-49D9-2C3A-0013484D339C}"/>
                      </a:ext>
                    </a:extLst>
                  </p:cNvPr>
                  <p:cNvSpPr/>
                  <p:nvPr/>
                </p:nvSpPr>
                <p:spPr>
                  <a:xfrm>
                    <a:off x="1643219" y="6786301"/>
                    <a:ext cx="20970" cy="20970"/>
                  </a:xfrm>
                  <a:custGeom>
                    <a:avLst/>
                    <a:gdLst/>
                    <a:ahLst/>
                    <a:cxnLst/>
                    <a:rect l="0" t="0" r="0" b="0"/>
                    <a:pathLst>
                      <a:path w="49658" h="49657">
                        <a:moveTo>
                          <a:pt x="0" y="24891"/>
                        </a:moveTo>
                        <a:cubicBezTo>
                          <a:pt x="0" y="11175"/>
                          <a:pt x="11177" y="0"/>
                          <a:pt x="24765" y="0"/>
                        </a:cubicBezTo>
                        <a:cubicBezTo>
                          <a:pt x="38481" y="0"/>
                          <a:pt x="49658" y="11175"/>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5" name="Freeform 167">
                    <a:extLst>
                      <a:ext uri="{FF2B5EF4-FFF2-40B4-BE49-F238E27FC236}">
                        <a16:creationId xmlns:a16="http://schemas.microsoft.com/office/drawing/2014/main" id="{BEBEF2BC-A5BD-32FC-0D29-45F714C992DF}"/>
                      </a:ext>
                    </a:extLst>
                  </p:cNvPr>
                  <p:cNvSpPr/>
                  <p:nvPr/>
                </p:nvSpPr>
                <p:spPr>
                  <a:xfrm>
                    <a:off x="1643219" y="6844867"/>
                    <a:ext cx="20970" cy="20970"/>
                  </a:xfrm>
                  <a:custGeom>
                    <a:avLst/>
                    <a:gdLst/>
                    <a:ahLst/>
                    <a:cxnLst/>
                    <a:rect l="0" t="0" r="0" b="0"/>
                    <a:pathLst>
                      <a:path w="49658" h="49656">
                        <a:moveTo>
                          <a:pt x="0" y="24892"/>
                        </a:moveTo>
                        <a:cubicBezTo>
                          <a:pt x="0" y="11175"/>
                          <a:pt x="11177" y="0"/>
                          <a:pt x="24765" y="0"/>
                        </a:cubicBezTo>
                        <a:cubicBezTo>
                          <a:pt x="38481" y="0"/>
                          <a:pt x="49658" y="11175"/>
                          <a:pt x="49658" y="24892"/>
                        </a:cubicBezTo>
                        <a:cubicBezTo>
                          <a:pt x="49658" y="38480"/>
                          <a:pt x="38481" y="49656"/>
                          <a:pt x="24765" y="49656"/>
                        </a:cubicBezTo>
                        <a:cubicBezTo>
                          <a:pt x="11177" y="49656"/>
                          <a:pt x="0" y="38480"/>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6" name="Freeform 168">
                    <a:extLst>
                      <a:ext uri="{FF2B5EF4-FFF2-40B4-BE49-F238E27FC236}">
                        <a16:creationId xmlns:a16="http://schemas.microsoft.com/office/drawing/2014/main" id="{FE655C66-9103-214E-368D-4BE77EEA4E82}"/>
                      </a:ext>
                    </a:extLst>
                  </p:cNvPr>
                  <p:cNvSpPr/>
                  <p:nvPr/>
                </p:nvSpPr>
                <p:spPr>
                  <a:xfrm>
                    <a:off x="1643219" y="6732830"/>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7" name="Freeform 169">
                    <a:extLst>
                      <a:ext uri="{FF2B5EF4-FFF2-40B4-BE49-F238E27FC236}">
                        <a16:creationId xmlns:a16="http://schemas.microsoft.com/office/drawing/2014/main" id="{405A1692-9440-21DE-3F59-D7D6C3F2A861}"/>
                      </a:ext>
                    </a:extLst>
                  </p:cNvPr>
                  <p:cNvSpPr/>
                  <p:nvPr/>
                </p:nvSpPr>
                <p:spPr>
                  <a:xfrm>
                    <a:off x="1643219" y="6835642"/>
                    <a:ext cx="20970" cy="20970"/>
                  </a:xfrm>
                  <a:custGeom>
                    <a:avLst/>
                    <a:gdLst/>
                    <a:ahLst/>
                    <a:cxnLst/>
                    <a:rect l="0" t="0" r="0" b="0"/>
                    <a:pathLst>
                      <a:path w="49658" h="49658">
                        <a:moveTo>
                          <a:pt x="0" y="24765"/>
                        </a:moveTo>
                        <a:cubicBezTo>
                          <a:pt x="0" y="11176"/>
                          <a:pt x="11177" y="0"/>
                          <a:pt x="24765" y="0"/>
                        </a:cubicBezTo>
                        <a:cubicBezTo>
                          <a:pt x="38481" y="0"/>
                          <a:pt x="49658" y="11176"/>
                          <a:pt x="49658" y="24765"/>
                        </a:cubicBezTo>
                        <a:cubicBezTo>
                          <a:pt x="49658" y="38481"/>
                          <a:pt x="38481" y="49658"/>
                          <a:pt x="24765"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8" name="Freeform 170">
                    <a:extLst>
                      <a:ext uri="{FF2B5EF4-FFF2-40B4-BE49-F238E27FC236}">
                        <a16:creationId xmlns:a16="http://schemas.microsoft.com/office/drawing/2014/main" id="{BBD400D1-4580-04DA-119B-C1BCEDD7D494}"/>
                      </a:ext>
                    </a:extLst>
                  </p:cNvPr>
                  <p:cNvSpPr/>
                  <p:nvPr/>
                </p:nvSpPr>
                <p:spPr>
                  <a:xfrm>
                    <a:off x="1643219" y="6743235"/>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49" name="Freeform 171">
                    <a:extLst>
                      <a:ext uri="{FF2B5EF4-FFF2-40B4-BE49-F238E27FC236}">
                        <a16:creationId xmlns:a16="http://schemas.microsoft.com/office/drawing/2014/main" id="{77FEE39B-5883-60D8-6916-644F15948B65}"/>
                      </a:ext>
                    </a:extLst>
                  </p:cNvPr>
                  <p:cNvSpPr/>
                  <p:nvPr/>
                </p:nvSpPr>
                <p:spPr>
                  <a:xfrm>
                    <a:off x="1643219" y="6819284"/>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2"/>
                          <a:pt x="38481" y="49658"/>
                          <a:pt x="24765" y="49658"/>
                        </a:cubicBezTo>
                        <a:cubicBezTo>
                          <a:pt x="11177" y="49658"/>
                          <a:pt x="0" y="38482"/>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0" name="Freeform 172">
                    <a:extLst>
                      <a:ext uri="{FF2B5EF4-FFF2-40B4-BE49-F238E27FC236}">
                        <a16:creationId xmlns:a16="http://schemas.microsoft.com/office/drawing/2014/main" id="{7017419C-221E-D375-6663-95B513AAB084}"/>
                      </a:ext>
                    </a:extLst>
                  </p:cNvPr>
                  <p:cNvSpPr/>
                  <p:nvPr/>
                </p:nvSpPr>
                <p:spPr>
                  <a:xfrm>
                    <a:off x="1643219" y="6835160"/>
                    <a:ext cx="20970" cy="20970"/>
                  </a:xfrm>
                  <a:custGeom>
                    <a:avLst/>
                    <a:gdLst/>
                    <a:ahLst/>
                    <a:cxnLst/>
                    <a:rect l="0" t="0" r="0" b="0"/>
                    <a:pathLst>
                      <a:path w="49658" h="49656">
                        <a:moveTo>
                          <a:pt x="0" y="24892"/>
                        </a:moveTo>
                        <a:cubicBezTo>
                          <a:pt x="0" y="11176"/>
                          <a:pt x="11177" y="0"/>
                          <a:pt x="24765" y="0"/>
                        </a:cubicBezTo>
                        <a:cubicBezTo>
                          <a:pt x="38481" y="0"/>
                          <a:pt x="49658" y="11176"/>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1" name="Freeform 173">
                    <a:extLst>
                      <a:ext uri="{FF2B5EF4-FFF2-40B4-BE49-F238E27FC236}">
                        <a16:creationId xmlns:a16="http://schemas.microsoft.com/office/drawing/2014/main" id="{A309C62B-29C6-1983-F3E0-9C32B7365F36}"/>
                      </a:ext>
                    </a:extLst>
                  </p:cNvPr>
                  <p:cNvSpPr/>
                  <p:nvPr/>
                </p:nvSpPr>
                <p:spPr>
                  <a:xfrm>
                    <a:off x="1643219" y="6825398"/>
                    <a:ext cx="20970" cy="20970"/>
                  </a:xfrm>
                  <a:custGeom>
                    <a:avLst/>
                    <a:gdLst/>
                    <a:ahLst/>
                    <a:cxnLst/>
                    <a:rect l="0" t="0" r="0" b="0"/>
                    <a:pathLst>
                      <a:path w="49658" h="49657">
                        <a:moveTo>
                          <a:pt x="0" y="24766"/>
                        </a:moveTo>
                        <a:cubicBezTo>
                          <a:pt x="0" y="11177"/>
                          <a:pt x="11177" y="0"/>
                          <a:pt x="24765" y="0"/>
                        </a:cubicBezTo>
                        <a:cubicBezTo>
                          <a:pt x="38481" y="0"/>
                          <a:pt x="49658" y="11177"/>
                          <a:pt x="49658" y="24766"/>
                        </a:cubicBezTo>
                        <a:cubicBezTo>
                          <a:pt x="49658" y="38482"/>
                          <a:pt x="38481" y="49657"/>
                          <a:pt x="24765" y="49657"/>
                        </a:cubicBezTo>
                        <a:cubicBezTo>
                          <a:pt x="11177"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2" name="Freeform 174">
                    <a:extLst>
                      <a:ext uri="{FF2B5EF4-FFF2-40B4-BE49-F238E27FC236}">
                        <a16:creationId xmlns:a16="http://schemas.microsoft.com/office/drawing/2014/main" id="{FD496AD0-50DF-515E-563D-F1338C651CF2}"/>
                      </a:ext>
                    </a:extLst>
                  </p:cNvPr>
                  <p:cNvSpPr/>
                  <p:nvPr/>
                </p:nvSpPr>
                <p:spPr>
                  <a:xfrm>
                    <a:off x="1643219" y="6848139"/>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1"/>
                          <a:pt x="38481" y="49656"/>
                          <a:pt x="24765" y="49656"/>
                        </a:cubicBezTo>
                        <a:cubicBezTo>
                          <a:pt x="11177"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3" name="Freeform 175">
                    <a:extLst>
                      <a:ext uri="{FF2B5EF4-FFF2-40B4-BE49-F238E27FC236}">
                        <a16:creationId xmlns:a16="http://schemas.microsoft.com/office/drawing/2014/main" id="{1E3AE90D-391D-139B-4EC3-899A2BF709D5}"/>
                      </a:ext>
                    </a:extLst>
                  </p:cNvPr>
                  <p:cNvSpPr/>
                  <p:nvPr/>
                </p:nvSpPr>
                <p:spPr>
                  <a:xfrm>
                    <a:off x="1643219" y="6782547"/>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4" name="Freeform 176">
                    <a:extLst>
                      <a:ext uri="{FF2B5EF4-FFF2-40B4-BE49-F238E27FC236}">
                        <a16:creationId xmlns:a16="http://schemas.microsoft.com/office/drawing/2014/main" id="{7CB36647-872E-88CD-2C2C-1D2292E5409B}"/>
                      </a:ext>
                    </a:extLst>
                  </p:cNvPr>
                  <p:cNvSpPr/>
                  <p:nvPr/>
                </p:nvSpPr>
                <p:spPr>
                  <a:xfrm>
                    <a:off x="1643219" y="5904810"/>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5" name="Freeform 177">
                    <a:extLst>
                      <a:ext uri="{FF2B5EF4-FFF2-40B4-BE49-F238E27FC236}">
                        <a16:creationId xmlns:a16="http://schemas.microsoft.com/office/drawing/2014/main" id="{E2AA7635-3C53-09F9-D255-B753CA9ABCE5}"/>
                      </a:ext>
                    </a:extLst>
                  </p:cNvPr>
                  <p:cNvSpPr/>
                  <p:nvPr/>
                </p:nvSpPr>
                <p:spPr>
                  <a:xfrm>
                    <a:off x="1643219" y="6844653"/>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0"/>
                          <a:pt x="38481" y="49656"/>
                          <a:pt x="24765" y="49656"/>
                        </a:cubicBezTo>
                        <a:cubicBezTo>
                          <a:pt x="11177" y="49656"/>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6" name="Freeform 178">
                    <a:extLst>
                      <a:ext uri="{FF2B5EF4-FFF2-40B4-BE49-F238E27FC236}">
                        <a16:creationId xmlns:a16="http://schemas.microsoft.com/office/drawing/2014/main" id="{3489353F-0EF2-1FA0-B2D1-4156B552A4D5}"/>
                      </a:ext>
                    </a:extLst>
                  </p:cNvPr>
                  <p:cNvSpPr/>
                  <p:nvPr/>
                </p:nvSpPr>
                <p:spPr>
                  <a:xfrm>
                    <a:off x="1643219" y="6838485"/>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1"/>
                          <a:pt x="38481" y="49658"/>
                          <a:pt x="24765"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7" name="Freeform 179">
                    <a:extLst>
                      <a:ext uri="{FF2B5EF4-FFF2-40B4-BE49-F238E27FC236}">
                        <a16:creationId xmlns:a16="http://schemas.microsoft.com/office/drawing/2014/main" id="{667AE063-77CE-3392-03DB-19171C7F6B21}"/>
                      </a:ext>
                    </a:extLst>
                  </p:cNvPr>
                  <p:cNvSpPr/>
                  <p:nvPr/>
                </p:nvSpPr>
                <p:spPr>
                  <a:xfrm>
                    <a:off x="1643219" y="6795848"/>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8" name="Freeform 180">
                    <a:extLst>
                      <a:ext uri="{FF2B5EF4-FFF2-40B4-BE49-F238E27FC236}">
                        <a16:creationId xmlns:a16="http://schemas.microsoft.com/office/drawing/2014/main" id="{FE07E074-90C4-C0CF-C8BA-71223638E73B}"/>
                      </a:ext>
                    </a:extLst>
                  </p:cNvPr>
                  <p:cNvSpPr/>
                  <p:nvPr/>
                </p:nvSpPr>
                <p:spPr>
                  <a:xfrm>
                    <a:off x="1643219" y="6635060"/>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59" name="Freeform 181">
                    <a:extLst>
                      <a:ext uri="{FF2B5EF4-FFF2-40B4-BE49-F238E27FC236}">
                        <a16:creationId xmlns:a16="http://schemas.microsoft.com/office/drawing/2014/main" id="{6DB4227F-60C0-06C1-B7E0-0F3E7E0E3E92}"/>
                      </a:ext>
                    </a:extLst>
                  </p:cNvPr>
                  <p:cNvSpPr/>
                  <p:nvPr/>
                </p:nvSpPr>
                <p:spPr>
                  <a:xfrm>
                    <a:off x="1643219" y="6819284"/>
                    <a:ext cx="20970" cy="20970"/>
                  </a:xfrm>
                  <a:custGeom>
                    <a:avLst/>
                    <a:gdLst/>
                    <a:ahLst/>
                    <a:cxnLst/>
                    <a:rect l="0" t="0" r="0" b="0"/>
                    <a:pathLst>
                      <a:path w="49658" h="49658">
                        <a:moveTo>
                          <a:pt x="0" y="24765"/>
                        </a:moveTo>
                        <a:cubicBezTo>
                          <a:pt x="0" y="11177"/>
                          <a:pt x="11177" y="0"/>
                          <a:pt x="24765" y="0"/>
                        </a:cubicBezTo>
                        <a:cubicBezTo>
                          <a:pt x="38481" y="0"/>
                          <a:pt x="49658" y="11177"/>
                          <a:pt x="49658" y="24765"/>
                        </a:cubicBezTo>
                        <a:cubicBezTo>
                          <a:pt x="49658" y="38482"/>
                          <a:pt x="38481" y="49658"/>
                          <a:pt x="24765" y="49658"/>
                        </a:cubicBezTo>
                        <a:cubicBezTo>
                          <a:pt x="11177" y="49658"/>
                          <a:pt x="0" y="38482"/>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0" name="Freeform 182">
                    <a:extLst>
                      <a:ext uri="{FF2B5EF4-FFF2-40B4-BE49-F238E27FC236}">
                        <a16:creationId xmlns:a16="http://schemas.microsoft.com/office/drawing/2014/main" id="{92E5EB73-D23D-8624-EDC2-619954803485}"/>
                      </a:ext>
                    </a:extLst>
                  </p:cNvPr>
                  <p:cNvSpPr/>
                  <p:nvPr/>
                </p:nvSpPr>
                <p:spPr>
                  <a:xfrm>
                    <a:off x="1643219" y="6794614"/>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1" name="Freeform 183">
                    <a:extLst>
                      <a:ext uri="{FF2B5EF4-FFF2-40B4-BE49-F238E27FC236}">
                        <a16:creationId xmlns:a16="http://schemas.microsoft.com/office/drawing/2014/main" id="{F730AE04-E60A-5204-607E-D6C2107FC43D}"/>
                      </a:ext>
                    </a:extLst>
                  </p:cNvPr>
                  <p:cNvSpPr/>
                  <p:nvPr/>
                </p:nvSpPr>
                <p:spPr>
                  <a:xfrm>
                    <a:off x="1643219" y="6505915"/>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2" name="Freeform 184">
                    <a:extLst>
                      <a:ext uri="{FF2B5EF4-FFF2-40B4-BE49-F238E27FC236}">
                        <a16:creationId xmlns:a16="http://schemas.microsoft.com/office/drawing/2014/main" id="{1A7944AD-C338-7AB9-8FE2-C6C2A0110A8F}"/>
                      </a:ext>
                    </a:extLst>
                  </p:cNvPr>
                  <p:cNvSpPr/>
                  <p:nvPr/>
                </p:nvSpPr>
                <p:spPr>
                  <a:xfrm>
                    <a:off x="1643219" y="6769729"/>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3" name="Freeform 185">
                    <a:extLst>
                      <a:ext uri="{FF2B5EF4-FFF2-40B4-BE49-F238E27FC236}">
                        <a16:creationId xmlns:a16="http://schemas.microsoft.com/office/drawing/2014/main" id="{51CF1018-A298-B8F3-4F38-224A27CDA1B2}"/>
                      </a:ext>
                    </a:extLst>
                  </p:cNvPr>
                  <p:cNvSpPr/>
                  <p:nvPr/>
                </p:nvSpPr>
                <p:spPr>
                  <a:xfrm>
                    <a:off x="1643219" y="6712719"/>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4" name="Freeform 186">
                    <a:extLst>
                      <a:ext uri="{FF2B5EF4-FFF2-40B4-BE49-F238E27FC236}">
                        <a16:creationId xmlns:a16="http://schemas.microsoft.com/office/drawing/2014/main" id="{20589DB2-C5FF-EBAF-920B-D001CD09D367}"/>
                      </a:ext>
                    </a:extLst>
                  </p:cNvPr>
                  <p:cNvSpPr/>
                  <p:nvPr/>
                </p:nvSpPr>
                <p:spPr>
                  <a:xfrm>
                    <a:off x="1643219" y="6780348"/>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5" name="Freeform 187">
                    <a:extLst>
                      <a:ext uri="{FF2B5EF4-FFF2-40B4-BE49-F238E27FC236}">
                        <a16:creationId xmlns:a16="http://schemas.microsoft.com/office/drawing/2014/main" id="{E957CFB1-7B2E-F3DC-704F-C1E98DF77448}"/>
                      </a:ext>
                    </a:extLst>
                  </p:cNvPr>
                  <p:cNvSpPr/>
                  <p:nvPr/>
                </p:nvSpPr>
                <p:spPr>
                  <a:xfrm>
                    <a:off x="1643219" y="6763722"/>
                    <a:ext cx="20970" cy="20970"/>
                  </a:xfrm>
                  <a:custGeom>
                    <a:avLst/>
                    <a:gdLst/>
                    <a:ahLst/>
                    <a:cxnLst/>
                    <a:rect l="0" t="0" r="0" b="0"/>
                    <a:pathLst>
                      <a:path w="49658" h="49657">
                        <a:moveTo>
                          <a:pt x="0" y="24893"/>
                        </a:moveTo>
                        <a:cubicBezTo>
                          <a:pt x="0" y="11177"/>
                          <a:pt x="11177" y="0"/>
                          <a:pt x="24765" y="0"/>
                        </a:cubicBezTo>
                        <a:cubicBezTo>
                          <a:pt x="38481" y="0"/>
                          <a:pt x="49658" y="11177"/>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6" name="Freeform 188">
                    <a:extLst>
                      <a:ext uri="{FF2B5EF4-FFF2-40B4-BE49-F238E27FC236}">
                        <a16:creationId xmlns:a16="http://schemas.microsoft.com/office/drawing/2014/main" id="{DDE0B27E-DB4C-8A65-AF7A-2A3355AF6C20}"/>
                      </a:ext>
                    </a:extLst>
                  </p:cNvPr>
                  <p:cNvSpPr/>
                  <p:nvPr/>
                </p:nvSpPr>
                <p:spPr>
                  <a:xfrm>
                    <a:off x="1643219" y="6709232"/>
                    <a:ext cx="20970" cy="20917"/>
                  </a:xfrm>
                  <a:custGeom>
                    <a:avLst/>
                    <a:gdLst/>
                    <a:ahLst/>
                    <a:cxnLst/>
                    <a:rect l="0" t="0" r="0" b="0"/>
                    <a:pathLst>
                      <a:path w="49658" h="49531">
                        <a:moveTo>
                          <a:pt x="0" y="24766"/>
                        </a:moveTo>
                        <a:cubicBezTo>
                          <a:pt x="0" y="11050"/>
                          <a:pt x="11177" y="0"/>
                          <a:pt x="24765" y="0"/>
                        </a:cubicBezTo>
                        <a:cubicBezTo>
                          <a:pt x="38481" y="0"/>
                          <a:pt x="49658" y="11050"/>
                          <a:pt x="49658" y="24766"/>
                        </a:cubicBezTo>
                        <a:cubicBezTo>
                          <a:pt x="49658" y="38482"/>
                          <a:pt x="38481" y="49531"/>
                          <a:pt x="24765" y="49531"/>
                        </a:cubicBezTo>
                        <a:cubicBezTo>
                          <a:pt x="11177" y="49531"/>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7" name="Freeform 189">
                    <a:extLst>
                      <a:ext uri="{FF2B5EF4-FFF2-40B4-BE49-F238E27FC236}">
                        <a16:creationId xmlns:a16="http://schemas.microsoft.com/office/drawing/2014/main" id="{BFC9B21F-72D4-AB4D-E24E-0E7F7F14C2C9}"/>
                      </a:ext>
                    </a:extLst>
                  </p:cNvPr>
                  <p:cNvSpPr/>
                  <p:nvPr/>
                </p:nvSpPr>
                <p:spPr>
                  <a:xfrm>
                    <a:off x="1643219" y="6794828"/>
                    <a:ext cx="20970" cy="20970"/>
                  </a:xfrm>
                  <a:custGeom>
                    <a:avLst/>
                    <a:gdLst/>
                    <a:ahLst/>
                    <a:cxnLst/>
                    <a:rect l="0" t="0" r="0" b="0"/>
                    <a:pathLst>
                      <a:path w="49658" h="49658">
                        <a:moveTo>
                          <a:pt x="0" y="24765"/>
                        </a:moveTo>
                        <a:cubicBezTo>
                          <a:pt x="0" y="11177"/>
                          <a:pt x="11177" y="0"/>
                          <a:pt x="24765" y="0"/>
                        </a:cubicBezTo>
                        <a:cubicBezTo>
                          <a:pt x="38481" y="0"/>
                          <a:pt x="49658" y="11177"/>
                          <a:pt x="49658" y="24765"/>
                        </a:cubicBezTo>
                        <a:cubicBezTo>
                          <a:pt x="49658" y="38481"/>
                          <a:pt x="38481" y="49658"/>
                          <a:pt x="24765"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8" name="Freeform 190">
                    <a:extLst>
                      <a:ext uri="{FF2B5EF4-FFF2-40B4-BE49-F238E27FC236}">
                        <a16:creationId xmlns:a16="http://schemas.microsoft.com/office/drawing/2014/main" id="{AFFD633C-3B92-C7EB-E8FB-66198EA5AC14}"/>
                      </a:ext>
                    </a:extLst>
                  </p:cNvPr>
                  <p:cNvSpPr/>
                  <p:nvPr/>
                </p:nvSpPr>
                <p:spPr>
                  <a:xfrm>
                    <a:off x="1643219" y="6841649"/>
                    <a:ext cx="20970" cy="20970"/>
                  </a:xfrm>
                  <a:custGeom>
                    <a:avLst/>
                    <a:gdLst/>
                    <a:ahLst/>
                    <a:cxnLst/>
                    <a:rect l="0" t="0" r="0" b="0"/>
                    <a:pathLst>
                      <a:path w="49658" h="49656">
                        <a:moveTo>
                          <a:pt x="0" y="24892"/>
                        </a:moveTo>
                        <a:cubicBezTo>
                          <a:pt x="0" y="11175"/>
                          <a:pt x="11177" y="0"/>
                          <a:pt x="24765" y="0"/>
                        </a:cubicBezTo>
                        <a:cubicBezTo>
                          <a:pt x="38481" y="0"/>
                          <a:pt x="49658" y="11175"/>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69" name="Freeform 191">
                    <a:extLst>
                      <a:ext uri="{FF2B5EF4-FFF2-40B4-BE49-F238E27FC236}">
                        <a16:creationId xmlns:a16="http://schemas.microsoft.com/office/drawing/2014/main" id="{6D6CA19D-4AC5-A1EE-D5D8-FC84C44DC7E4}"/>
                      </a:ext>
                    </a:extLst>
                  </p:cNvPr>
                  <p:cNvSpPr/>
                  <p:nvPr/>
                </p:nvSpPr>
                <p:spPr>
                  <a:xfrm>
                    <a:off x="1643219" y="6615538"/>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0" name="Freeform 192">
                    <a:extLst>
                      <a:ext uri="{FF2B5EF4-FFF2-40B4-BE49-F238E27FC236}">
                        <a16:creationId xmlns:a16="http://schemas.microsoft.com/office/drawing/2014/main" id="{F5D4ACA6-C241-C556-CF71-382FA156F69D}"/>
                      </a:ext>
                    </a:extLst>
                  </p:cNvPr>
                  <p:cNvSpPr/>
                  <p:nvPr/>
                </p:nvSpPr>
                <p:spPr>
                  <a:xfrm>
                    <a:off x="1643219" y="6606474"/>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1" name="Freeform 193">
                    <a:extLst>
                      <a:ext uri="{FF2B5EF4-FFF2-40B4-BE49-F238E27FC236}">
                        <a16:creationId xmlns:a16="http://schemas.microsoft.com/office/drawing/2014/main" id="{06E1D3CF-1CE8-DCCF-7DF3-1BD2A128D597}"/>
                      </a:ext>
                    </a:extLst>
                  </p:cNvPr>
                  <p:cNvSpPr/>
                  <p:nvPr/>
                </p:nvSpPr>
                <p:spPr>
                  <a:xfrm>
                    <a:off x="1643219" y="6585986"/>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1"/>
                          <a:pt x="38481" y="49658"/>
                          <a:pt x="24765"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2" name="Freeform 194">
                    <a:extLst>
                      <a:ext uri="{FF2B5EF4-FFF2-40B4-BE49-F238E27FC236}">
                        <a16:creationId xmlns:a16="http://schemas.microsoft.com/office/drawing/2014/main" id="{971F6D15-FD8E-8E96-395D-2DF0D1B8D6A5}"/>
                      </a:ext>
                    </a:extLst>
                  </p:cNvPr>
                  <p:cNvSpPr/>
                  <p:nvPr/>
                </p:nvSpPr>
                <p:spPr>
                  <a:xfrm>
                    <a:off x="1643219" y="6619238"/>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3" name="Freeform 195">
                    <a:extLst>
                      <a:ext uri="{FF2B5EF4-FFF2-40B4-BE49-F238E27FC236}">
                        <a16:creationId xmlns:a16="http://schemas.microsoft.com/office/drawing/2014/main" id="{0977E36D-5B5F-9D65-59D7-8483D7CF895D}"/>
                      </a:ext>
                    </a:extLst>
                  </p:cNvPr>
                  <p:cNvSpPr/>
                  <p:nvPr/>
                </p:nvSpPr>
                <p:spPr>
                  <a:xfrm>
                    <a:off x="1643219" y="6209706"/>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4" name="Freeform 196">
                    <a:extLst>
                      <a:ext uri="{FF2B5EF4-FFF2-40B4-BE49-F238E27FC236}">
                        <a16:creationId xmlns:a16="http://schemas.microsoft.com/office/drawing/2014/main" id="{8C1D73BB-57AE-FC69-B19D-1A97EE3E191F}"/>
                      </a:ext>
                    </a:extLst>
                  </p:cNvPr>
                  <p:cNvSpPr/>
                  <p:nvPr/>
                </p:nvSpPr>
                <p:spPr>
                  <a:xfrm>
                    <a:off x="1643219" y="6763669"/>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5" name="Freeform 197">
                    <a:extLst>
                      <a:ext uri="{FF2B5EF4-FFF2-40B4-BE49-F238E27FC236}">
                        <a16:creationId xmlns:a16="http://schemas.microsoft.com/office/drawing/2014/main" id="{9C10A7D8-765F-8C59-975E-438F23503B2C}"/>
                      </a:ext>
                    </a:extLst>
                  </p:cNvPr>
                  <p:cNvSpPr/>
                  <p:nvPr/>
                </p:nvSpPr>
                <p:spPr>
                  <a:xfrm>
                    <a:off x="1643219" y="6675498"/>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1"/>
                          <a:pt x="38481" y="49658"/>
                          <a:pt x="24765"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6" name="Freeform 198">
                    <a:extLst>
                      <a:ext uri="{FF2B5EF4-FFF2-40B4-BE49-F238E27FC236}">
                        <a16:creationId xmlns:a16="http://schemas.microsoft.com/office/drawing/2014/main" id="{016F3865-06E2-86AB-5261-F1BCDA9C3999}"/>
                      </a:ext>
                    </a:extLst>
                  </p:cNvPr>
                  <p:cNvSpPr/>
                  <p:nvPr/>
                </p:nvSpPr>
                <p:spPr>
                  <a:xfrm>
                    <a:off x="1643219" y="6839879"/>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0"/>
                          <a:pt x="38481" y="49656"/>
                          <a:pt x="24765" y="49656"/>
                        </a:cubicBezTo>
                        <a:cubicBezTo>
                          <a:pt x="11177"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7" name="Freeform 199">
                    <a:extLst>
                      <a:ext uri="{FF2B5EF4-FFF2-40B4-BE49-F238E27FC236}">
                        <a16:creationId xmlns:a16="http://schemas.microsoft.com/office/drawing/2014/main" id="{41E3985E-B644-5CF8-AE44-F8D271710BE1}"/>
                      </a:ext>
                    </a:extLst>
                  </p:cNvPr>
                  <p:cNvSpPr/>
                  <p:nvPr/>
                </p:nvSpPr>
                <p:spPr>
                  <a:xfrm>
                    <a:off x="1643219" y="6792576"/>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0"/>
                          <a:pt x="38481" y="49657"/>
                          <a:pt x="24765" y="49657"/>
                        </a:cubicBezTo>
                        <a:cubicBezTo>
                          <a:pt x="11177"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8" name="Freeform 200">
                    <a:extLst>
                      <a:ext uri="{FF2B5EF4-FFF2-40B4-BE49-F238E27FC236}">
                        <a16:creationId xmlns:a16="http://schemas.microsoft.com/office/drawing/2014/main" id="{BC605AE1-952A-ED11-4399-CFF3DF66896D}"/>
                      </a:ext>
                    </a:extLst>
                  </p:cNvPr>
                  <p:cNvSpPr/>
                  <p:nvPr/>
                </p:nvSpPr>
                <p:spPr>
                  <a:xfrm>
                    <a:off x="1643219" y="6623636"/>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0"/>
                          <a:pt x="38481" y="49657"/>
                          <a:pt x="24765" y="49657"/>
                        </a:cubicBezTo>
                        <a:cubicBezTo>
                          <a:pt x="11177" y="49657"/>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79" name="Freeform 201">
                    <a:extLst>
                      <a:ext uri="{FF2B5EF4-FFF2-40B4-BE49-F238E27FC236}">
                        <a16:creationId xmlns:a16="http://schemas.microsoft.com/office/drawing/2014/main" id="{7A444C4D-11B8-6D45-6952-1679BBFD8AAC}"/>
                      </a:ext>
                    </a:extLst>
                  </p:cNvPr>
                  <p:cNvSpPr/>
                  <p:nvPr/>
                </p:nvSpPr>
                <p:spPr>
                  <a:xfrm>
                    <a:off x="1643219" y="6715078"/>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0" name="Freeform 202">
                    <a:extLst>
                      <a:ext uri="{FF2B5EF4-FFF2-40B4-BE49-F238E27FC236}">
                        <a16:creationId xmlns:a16="http://schemas.microsoft.com/office/drawing/2014/main" id="{783ED865-5139-5886-3D5C-12C35F003983}"/>
                      </a:ext>
                    </a:extLst>
                  </p:cNvPr>
                  <p:cNvSpPr/>
                  <p:nvPr/>
                </p:nvSpPr>
                <p:spPr>
                  <a:xfrm>
                    <a:off x="1643219" y="6741679"/>
                    <a:ext cx="20970" cy="20970"/>
                  </a:xfrm>
                  <a:custGeom>
                    <a:avLst/>
                    <a:gdLst/>
                    <a:ahLst/>
                    <a:cxnLst/>
                    <a:rect l="0" t="0" r="0" b="0"/>
                    <a:pathLst>
                      <a:path w="49658" h="49657">
                        <a:moveTo>
                          <a:pt x="0" y="24765"/>
                        </a:moveTo>
                        <a:cubicBezTo>
                          <a:pt x="0" y="11177"/>
                          <a:pt x="11177" y="0"/>
                          <a:pt x="24765" y="0"/>
                        </a:cubicBezTo>
                        <a:cubicBezTo>
                          <a:pt x="38481" y="0"/>
                          <a:pt x="49658" y="11177"/>
                          <a:pt x="49658" y="24765"/>
                        </a:cubicBezTo>
                        <a:cubicBezTo>
                          <a:pt x="49658" y="38481"/>
                          <a:pt x="38481" y="49657"/>
                          <a:pt x="24765" y="49657"/>
                        </a:cubicBezTo>
                        <a:cubicBezTo>
                          <a:pt x="11177"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1" name="Freeform 203">
                    <a:extLst>
                      <a:ext uri="{FF2B5EF4-FFF2-40B4-BE49-F238E27FC236}">
                        <a16:creationId xmlns:a16="http://schemas.microsoft.com/office/drawing/2014/main" id="{42AB6CE6-5481-82E2-92FF-0F0F3C1F08B2}"/>
                      </a:ext>
                    </a:extLst>
                  </p:cNvPr>
                  <p:cNvSpPr/>
                  <p:nvPr/>
                </p:nvSpPr>
                <p:spPr>
                  <a:xfrm>
                    <a:off x="1643219" y="6839933"/>
                    <a:ext cx="20970" cy="20970"/>
                  </a:xfrm>
                  <a:custGeom>
                    <a:avLst/>
                    <a:gdLst/>
                    <a:ahLst/>
                    <a:cxnLst/>
                    <a:rect l="0" t="0" r="0" b="0"/>
                    <a:pathLst>
                      <a:path w="49658" h="49656">
                        <a:moveTo>
                          <a:pt x="0" y="24892"/>
                        </a:moveTo>
                        <a:cubicBezTo>
                          <a:pt x="0" y="11176"/>
                          <a:pt x="11177" y="0"/>
                          <a:pt x="24765" y="0"/>
                        </a:cubicBezTo>
                        <a:cubicBezTo>
                          <a:pt x="38481" y="0"/>
                          <a:pt x="49658" y="11176"/>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2" name="Freeform 204">
                    <a:extLst>
                      <a:ext uri="{FF2B5EF4-FFF2-40B4-BE49-F238E27FC236}">
                        <a16:creationId xmlns:a16="http://schemas.microsoft.com/office/drawing/2014/main" id="{91DCA538-3289-55A7-23DD-49702845BE1B}"/>
                      </a:ext>
                    </a:extLst>
                  </p:cNvPr>
                  <p:cNvSpPr/>
                  <p:nvPr/>
                </p:nvSpPr>
                <p:spPr>
                  <a:xfrm>
                    <a:off x="1643219" y="6770319"/>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1"/>
                          <a:pt x="38481" y="49656"/>
                          <a:pt x="24765"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3" name="Freeform 205">
                    <a:extLst>
                      <a:ext uri="{FF2B5EF4-FFF2-40B4-BE49-F238E27FC236}">
                        <a16:creationId xmlns:a16="http://schemas.microsoft.com/office/drawing/2014/main" id="{849D5A7C-D3B9-6741-BFDB-5D536B680FBA}"/>
                      </a:ext>
                    </a:extLst>
                  </p:cNvPr>
                  <p:cNvSpPr/>
                  <p:nvPr/>
                </p:nvSpPr>
                <p:spPr>
                  <a:xfrm>
                    <a:off x="1643219" y="6835160"/>
                    <a:ext cx="20970" cy="20970"/>
                  </a:xfrm>
                  <a:custGeom>
                    <a:avLst/>
                    <a:gdLst/>
                    <a:ahLst/>
                    <a:cxnLst/>
                    <a:rect l="0" t="0" r="0" b="0"/>
                    <a:pathLst>
                      <a:path w="49658" h="49656">
                        <a:moveTo>
                          <a:pt x="0" y="24765"/>
                        </a:moveTo>
                        <a:cubicBezTo>
                          <a:pt x="0" y="11176"/>
                          <a:pt x="11177" y="0"/>
                          <a:pt x="24765" y="0"/>
                        </a:cubicBezTo>
                        <a:cubicBezTo>
                          <a:pt x="38481" y="0"/>
                          <a:pt x="49658" y="11176"/>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4" name="Freeform 206">
                    <a:extLst>
                      <a:ext uri="{FF2B5EF4-FFF2-40B4-BE49-F238E27FC236}">
                        <a16:creationId xmlns:a16="http://schemas.microsoft.com/office/drawing/2014/main" id="{8C8A8761-2B65-FEB8-8305-34FE8DBC7C91}"/>
                      </a:ext>
                    </a:extLst>
                  </p:cNvPr>
                  <p:cNvSpPr/>
                  <p:nvPr/>
                </p:nvSpPr>
                <p:spPr>
                  <a:xfrm>
                    <a:off x="1643219" y="6716580"/>
                    <a:ext cx="20970" cy="20970"/>
                  </a:xfrm>
                  <a:custGeom>
                    <a:avLst/>
                    <a:gdLst/>
                    <a:ahLst/>
                    <a:cxnLst/>
                    <a:rect l="0" t="0" r="0" b="0"/>
                    <a:pathLst>
                      <a:path w="49658" h="49657">
                        <a:moveTo>
                          <a:pt x="0" y="24891"/>
                        </a:moveTo>
                        <a:cubicBezTo>
                          <a:pt x="0" y="11175"/>
                          <a:pt x="11177" y="0"/>
                          <a:pt x="24765" y="0"/>
                        </a:cubicBezTo>
                        <a:cubicBezTo>
                          <a:pt x="38481" y="0"/>
                          <a:pt x="49658" y="11175"/>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5" name="Freeform 207">
                    <a:extLst>
                      <a:ext uri="{FF2B5EF4-FFF2-40B4-BE49-F238E27FC236}">
                        <a16:creationId xmlns:a16="http://schemas.microsoft.com/office/drawing/2014/main" id="{73B5621E-F4CA-7536-C934-1BE9E31E76DA}"/>
                      </a:ext>
                    </a:extLst>
                  </p:cNvPr>
                  <p:cNvSpPr/>
                  <p:nvPr/>
                </p:nvSpPr>
                <p:spPr>
                  <a:xfrm>
                    <a:off x="1643219" y="6705746"/>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1"/>
                          <a:pt x="38481" y="49658"/>
                          <a:pt x="24765"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6" name="Freeform 208">
                    <a:extLst>
                      <a:ext uri="{FF2B5EF4-FFF2-40B4-BE49-F238E27FC236}">
                        <a16:creationId xmlns:a16="http://schemas.microsoft.com/office/drawing/2014/main" id="{60B8D44A-E867-E578-BE51-AEF4A95CCBD6}"/>
                      </a:ext>
                    </a:extLst>
                  </p:cNvPr>
                  <p:cNvSpPr/>
                  <p:nvPr/>
                </p:nvSpPr>
                <p:spPr>
                  <a:xfrm>
                    <a:off x="1643219" y="6646269"/>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7" name="Freeform 209">
                    <a:extLst>
                      <a:ext uri="{FF2B5EF4-FFF2-40B4-BE49-F238E27FC236}">
                        <a16:creationId xmlns:a16="http://schemas.microsoft.com/office/drawing/2014/main" id="{749AC0E4-127B-40B0-27A6-7430D26A0A7C}"/>
                      </a:ext>
                    </a:extLst>
                  </p:cNvPr>
                  <p:cNvSpPr/>
                  <p:nvPr/>
                </p:nvSpPr>
                <p:spPr>
                  <a:xfrm>
                    <a:off x="1643219" y="6813707"/>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8" name="Freeform 210">
                    <a:extLst>
                      <a:ext uri="{FF2B5EF4-FFF2-40B4-BE49-F238E27FC236}">
                        <a16:creationId xmlns:a16="http://schemas.microsoft.com/office/drawing/2014/main" id="{B8D75D10-3C1B-B394-FD0F-AB4B03AC05B0}"/>
                      </a:ext>
                    </a:extLst>
                  </p:cNvPr>
                  <p:cNvSpPr/>
                  <p:nvPr/>
                </p:nvSpPr>
                <p:spPr>
                  <a:xfrm>
                    <a:off x="1643219" y="6788768"/>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89" name="Freeform 211">
                    <a:extLst>
                      <a:ext uri="{FF2B5EF4-FFF2-40B4-BE49-F238E27FC236}">
                        <a16:creationId xmlns:a16="http://schemas.microsoft.com/office/drawing/2014/main" id="{8CBDAD6B-F6CF-345C-A0C4-E6E88018AA03}"/>
                      </a:ext>
                    </a:extLst>
                  </p:cNvPr>
                  <p:cNvSpPr/>
                  <p:nvPr/>
                </p:nvSpPr>
                <p:spPr>
                  <a:xfrm>
                    <a:off x="1643219" y="6728915"/>
                    <a:ext cx="20970" cy="20916"/>
                  </a:xfrm>
                  <a:custGeom>
                    <a:avLst/>
                    <a:gdLst/>
                    <a:ahLst/>
                    <a:cxnLst/>
                    <a:rect l="0" t="0" r="0" b="0"/>
                    <a:pathLst>
                      <a:path w="49658" h="49529">
                        <a:moveTo>
                          <a:pt x="0" y="24765"/>
                        </a:moveTo>
                        <a:cubicBezTo>
                          <a:pt x="0" y="11049"/>
                          <a:pt x="11177" y="0"/>
                          <a:pt x="24765" y="0"/>
                        </a:cubicBezTo>
                        <a:cubicBezTo>
                          <a:pt x="38481" y="0"/>
                          <a:pt x="49658" y="11049"/>
                          <a:pt x="49658" y="24765"/>
                        </a:cubicBezTo>
                        <a:cubicBezTo>
                          <a:pt x="49658" y="38481"/>
                          <a:pt x="38481" y="49529"/>
                          <a:pt x="24765" y="49529"/>
                        </a:cubicBezTo>
                        <a:cubicBezTo>
                          <a:pt x="11177" y="49529"/>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0" name="Freeform 212">
                    <a:extLst>
                      <a:ext uri="{FF2B5EF4-FFF2-40B4-BE49-F238E27FC236}">
                        <a16:creationId xmlns:a16="http://schemas.microsoft.com/office/drawing/2014/main" id="{D709534F-8139-619D-1B60-933C84F32266}"/>
                      </a:ext>
                    </a:extLst>
                  </p:cNvPr>
                  <p:cNvSpPr/>
                  <p:nvPr/>
                </p:nvSpPr>
                <p:spPr>
                  <a:xfrm>
                    <a:off x="1643219" y="6399134"/>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0"/>
                          <a:pt x="38481" y="49657"/>
                          <a:pt x="24765" y="49657"/>
                        </a:cubicBezTo>
                        <a:cubicBezTo>
                          <a:pt x="11177" y="49657"/>
                          <a:pt x="0" y="38480"/>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1" name="Freeform 213">
                    <a:extLst>
                      <a:ext uri="{FF2B5EF4-FFF2-40B4-BE49-F238E27FC236}">
                        <a16:creationId xmlns:a16="http://schemas.microsoft.com/office/drawing/2014/main" id="{AEDFAD3E-96F0-B7D7-19B9-B7BA9355104D}"/>
                      </a:ext>
                    </a:extLst>
                  </p:cNvPr>
                  <p:cNvSpPr/>
                  <p:nvPr/>
                </p:nvSpPr>
                <p:spPr>
                  <a:xfrm>
                    <a:off x="1643219" y="6620418"/>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2" name="Freeform 214">
                    <a:extLst>
                      <a:ext uri="{FF2B5EF4-FFF2-40B4-BE49-F238E27FC236}">
                        <a16:creationId xmlns:a16="http://schemas.microsoft.com/office/drawing/2014/main" id="{4F7A22A7-070F-A724-52C8-373AE3C12F3F}"/>
                      </a:ext>
                    </a:extLst>
                  </p:cNvPr>
                  <p:cNvSpPr/>
                  <p:nvPr/>
                </p:nvSpPr>
                <p:spPr>
                  <a:xfrm>
                    <a:off x="1643219" y="6799494"/>
                    <a:ext cx="20970" cy="20970"/>
                  </a:xfrm>
                  <a:custGeom>
                    <a:avLst/>
                    <a:gdLst/>
                    <a:ahLst/>
                    <a:cxnLst/>
                    <a:rect l="0" t="0" r="0" b="0"/>
                    <a:pathLst>
                      <a:path w="49658" h="49657">
                        <a:moveTo>
                          <a:pt x="0" y="24893"/>
                        </a:moveTo>
                        <a:cubicBezTo>
                          <a:pt x="0" y="11176"/>
                          <a:pt x="11177" y="0"/>
                          <a:pt x="24765" y="0"/>
                        </a:cubicBezTo>
                        <a:cubicBezTo>
                          <a:pt x="38481" y="0"/>
                          <a:pt x="49658" y="11176"/>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3" name="Freeform 215">
                    <a:extLst>
                      <a:ext uri="{FF2B5EF4-FFF2-40B4-BE49-F238E27FC236}">
                        <a16:creationId xmlns:a16="http://schemas.microsoft.com/office/drawing/2014/main" id="{49F2C28C-D87A-501F-A465-4613C4E870CF}"/>
                      </a:ext>
                    </a:extLst>
                  </p:cNvPr>
                  <p:cNvSpPr/>
                  <p:nvPr/>
                </p:nvSpPr>
                <p:spPr>
                  <a:xfrm>
                    <a:off x="1643219" y="6805287"/>
                    <a:ext cx="20970" cy="20970"/>
                  </a:xfrm>
                  <a:custGeom>
                    <a:avLst/>
                    <a:gdLst/>
                    <a:ahLst/>
                    <a:cxnLst/>
                    <a:rect l="0" t="0" r="0" b="0"/>
                    <a:pathLst>
                      <a:path w="49658" h="49657">
                        <a:moveTo>
                          <a:pt x="0" y="24765"/>
                        </a:moveTo>
                        <a:cubicBezTo>
                          <a:pt x="0" y="11177"/>
                          <a:pt x="11177" y="0"/>
                          <a:pt x="24765" y="0"/>
                        </a:cubicBezTo>
                        <a:cubicBezTo>
                          <a:pt x="38481" y="0"/>
                          <a:pt x="49658" y="11177"/>
                          <a:pt x="49658" y="24765"/>
                        </a:cubicBezTo>
                        <a:cubicBezTo>
                          <a:pt x="49658" y="38481"/>
                          <a:pt x="38481" y="49657"/>
                          <a:pt x="24765" y="49657"/>
                        </a:cubicBezTo>
                        <a:cubicBezTo>
                          <a:pt x="11177"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4" name="Freeform 216">
                    <a:extLst>
                      <a:ext uri="{FF2B5EF4-FFF2-40B4-BE49-F238E27FC236}">
                        <a16:creationId xmlns:a16="http://schemas.microsoft.com/office/drawing/2014/main" id="{D155C980-2768-691D-6671-3D620585237C}"/>
                      </a:ext>
                    </a:extLst>
                  </p:cNvPr>
                  <p:cNvSpPr/>
                  <p:nvPr/>
                </p:nvSpPr>
                <p:spPr>
                  <a:xfrm>
                    <a:off x="1643219" y="6773001"/>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5" name="Freeform 217">
                    <a:extLst>
                      <a:ext uri="{FF2B5EF4-FFF2-40B4-BE49-F238E27FC236}">
                        <a16:creationId xmlns:a16="http://schemas.microsoft.com/office/drawing/2014/main" id="{CD3D91CD-224A-1699-6DDE-737C513EB10D}"/>
                      </a:ext>
                    </a:extLst>
                  </p:cNvPr>
                  <p:cNvSpPr/>
                  <p:nvPr/>
                </p:nvSpPr>
                <p:spPr>
                  <a:xfrm>
                    <a:off x="1653677" y="6863477"/>
                    <a:ext cx="0" cy="175054"/>
                  </a:xfrm>
                  <a:custGeom>
                    <a:avLst/>
                    <a:gdLst/>
                    <a:ahLst/>
                    <a:cxnLst/>
                    <a:rect l="0" t="0" r="0" b="0"/>
                    <a:pathLst>
                      <a:path h="414528">
                        <a:moveTo>
                          <a:pt x="0" y="414528"/>
                        </a:moveTo>
                        <a:lnTo>
                          <a:pt x="0" y="0"/>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6" name="Freeform 218">
                    <a:extLst>
                      <a:ext uri="{FF2B5EF4-FFF2-40B4-BE49-F238E27FC236}">
                        <a16:creationId xmlns:a16="http://schemas.microsoft.com/office/drawing/2014/main" id="{12CB8621-4602-8E5A-F8C7-20A419CA7C59}"/>
                      </a:ext>
                    </a:extLst>
                  </p:cNvPr>
                  <p:cNvSpPr/>
                  <p:nvPr/>
                </p:nvSpPr>
                <p:spPr>
                  <a:xfrm>
                    <a:off x="1653677" y="7155395"/>
                    <a:ext cx="0" cy="29765"/>
                  </a:xfrm>
                  <a:custGeom>
                    <a:avLst/>
                    <a:gdLst/>
                    <a:ahLst/>
                    <a:cxnLst/>
                    <a:rect l="0" t="0" r="0" b="0"/>
                    <a:pathLst>
                      <a:path h="70484">
                        <a:moveTo>
                          <a:pt x="0" y="0"/>
                        </a:moveTo>
                        <a:lnTo>
                          <a:pt x="0" y="70484"/>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497" name="Freeform 219">
                    <a:extLst>
                      <a:ext uri="{FF2B5EF4-FFF2-40B4-BE49-F238E27FC236}">
                        <a16:creationId xmlns:a16="http://schemas.microsoft.com/office/drawing/2014/main" id="{B7A562E2-2A41-06DD-4592-B23C2E96E52B}"/>
                      </a:ext>
                    </a:extLst>
                  </p:cNvPr>
                  <p:cNvSpPr/>
                  <p:nvPr/>
                </p:nvSpPr>
                <p:spPr>
                  <a:xfrm>
                    <a:off x="1613882" y="7038531"/>
                    <a:ext cx="79590" cy="116864"/>
                  </a:xfrm>
                  <a:custGeom>
                    <a:avLst/>
                    <a:gdLst/>
                    <a:ahLst/>
                    <a:cxnLst/>
                    <a:rect l="0" t="0" r="0" b="0"/>
                    <a:pathLst>
                      <a:path w="188469" h="276733">
                        <a:moveTo>
                          <a:pt x="0" y="0"/>
                        </a:moveTo>
                        <a:lnTo>
                          <a:pt x="0" y="276733"/>
                        </a:lnTo>
                        <a:lnTo>
                          <a:pt x="188469" y="276733"/>
                        </a:lnTo>
                        <a:lnTo>
                          <a:pt x="188469" y="0"/>
                        </a:lnTo>
                        <a:lnTo>
                          <a:pt x="0" y="0"/>
                        </a:lnTo>
                        <a:close/>
                        <a:moveTo>
                          <a:pt x="-808990" y="1141983"/>
                        </a:moveTo>
                      </a:path>
                    </a:pathLst>
                  </a:custGeom>
                  <a:solidFill>
                    <a:srgbClr val="FFFFFF">
                      <a:alpha val="100000"/>
                    </a:srgbClr>
                  </a:solidFill>
                  <a:ln w="13589"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98" name="Freeform 220">
                    <a:extLst>
                      <a:ext uri="{FF2B5EF4-FFF2-40B4-BE49-F238E27FC236}">
                        <a16:creationId xmlns:a16="http://schemas.microsoft.com/office/drawing/2014/main" id="{B303CD5C-F6C1-6D9E-82FC-DDE2B2BE8A2B}"/>
                      </a:ext>
                    </a:extLst>
                  </p:cNvPr>
                  <p:cNvSpPr/>
                  <p:nvPr/>
                </p:nvSpPr>
                <p:spPr>
                  <a:xfrm>
                    <a:off x="1613882" y="7126809"/>
                    <a:ext cx="79590" cy="0"/>
                  </a:xfrm>
                  <a:custGeom>
                    <a:avLst/>
                    <a:gdLst/>
                    <a:ahLst/>
                    <a:cxnLst/>
                    <a:rect l="0" t="0" r="0" b="0"/>
                    <a:pathLst>
                      <a:path w="188469">
                        <a:moveTo>
                          <a:pt x="0" y="0"/>
                        </a:moveTo>
                        <a:lnTo>
                          <a:pt x="188469" y="0"/>
                        </a:lnTo>
                      </a:path>
                    </a:pathLst>
                  </a:custGeom>
                  <a:noFill/>
                  <a:ln w="27051"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499" name="Freeform 221">
                    <a:extLst>
                      <a:ext uri="{FF2B5EF4-FFF2-40B4-BE49-F238E27FC236}">
                        <a16:creationId xmlns:a16="http://schemas.microsoft.com/office/drawing/2014/main" id="{2F1B100F-0417-DF30-92F1-8E7C1547635E}"/>
                      </a:ext>
                    </a:extLst>
                  </p:cNvPr>
                  <p:cNvSpPr/>
                  <p:nvPr/>
                </p:nvSpPr>
                <p:spPr>
                  <a:xfrm>
                    <a:off x="2041273" y="6765545"/>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0" name="Freeform 222">
                    <a:extLst>
                      <a:ext uri="{FF2B5EF4-FFF2-40B4-BE49-F238E27FC236}">
                        <a16:creationId xmlns:a16="http://schemas.microsoft.com/office/drawing/2014/main" id="{153167C0-7AA6-DDCE-3D9A-0AEFC1D37595}"/>
                      </a:ext>
                    </a:extLst>
                  </p:cNvPr>
                  <p:cNvSpPr/>
                  <p:nvPr/>
                </p:nvSpPr>
                <p:spPr>
                  <a:xfrm>
                    <a:off x="2041273" y="6855969"/>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0"/>
                          <a:pt x="38481" y="49656"/>
                          <a:pt x="24765" y="49656"/>
                        </a:cubicBezTo>
                        <a:cubicBezTo>
                          <a:pt x="11177"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1" name="Freeform 223">
                    <a:extLst>
                      <a:ext uri="{FF2B5EF4-FFF2-40B4-BE49-F238E27FC236}">
                        <a16:creationId xmlns:a16="http://schemas.microsoft.com/office/drawing/2014/main" id="{9FD0C128-8A0D-BA6D-0355-1D1AFF13381E}"/>
                      </a:ext>
                    </a:extLst>
                  </p:cNvPr>
                  <p:cNvSpPr/>
                  <p:nvPr/>
                </p:nvSpPr>
                <p:spPr>
                  <a:xfrm>
                    <a:off x="2041273" y="6614465"/>
                    <a:ext cx="20970" cy="20970"/>
                  </a:xfrm>
                  <a:custGeom>
                    <a:avLst/>
                    <a:gdLst/>
                    <a:ahLst/>
                    <a:cxnLst/>
                    <a:rect l="0" t="0" r="0" b="0"/>
                    <a:pathLst>
                      <a:path w="49658" h="49657">
                        <a:moveTo>
                          <a:pt x="0" y="24893"/>
                        </a:moveTo>
                        <a:cubicBezTo>
                          <a:pt x="0" y="11176"/>
                          <a:pt x="11177" y="0"/>
                          <a:pt x="24765" y="0"/>
                        </a:cubicBezTo>
                        <a:cubicBezTo>
                          <a:pt x="38481" y="0"/>
                          <a:pt x="49658" y="11176"/>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2" name="Freeform 224">
                    <a:extLst>
                      <a:ext uri="{FF2B5EF4-FFF2-40B4-BE49-F238E27FC236}">
                        <a16:creationId xmlns:a16="http://schemas.microsoft.com/office/drawing/2014/main" id="{758C546B-E63E-06A2-DAB0-585DB3FA3B2C}"/>
                      </a:ext>
                    </a:extLst>
                  </p:cNvPr>
                  <p:cNvSpPr/>
                  <p:nvPr/>
                </p:nvSpPr>
                <p:spPr>
                  <a:xfrm>
                    <a:off x="2041273" y="6724625"/>
                    <a:ext cx="20970" cy="20970"/>
                  </a:xfrm>
                  <a:custGeom>
                    <a:avLst/>
                    <a:gdLst/>
                    <a:ahLst/>
                    <a:cxnLst/>
                    <a:rect l="0" t="0" r="0" b="0"/>
                    <a:pathLst>
                      <a:path w="49658" h="49657">
                        <a:moveTo>
                          <a:pt x="0" y="24891"/>
                        </a:moveTo>
                        <a:cubicBezTo>
                          <a:pt x="0" y="11175"/>
                          <a:pt x="11177" y="0"/>
                          <a:pt x="24765" y="0"/>
                        </a:cubicBezTo>
                        <a:cubicBezTo>
                          <a:pt x="38481" y="0"/>
                          <a:pt x="49658" y="11175"/>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3" name="Freeform 225">
                    <a:extLst>
                      <a:ext uri="{FF2B5EF4-FFF2-40B4-BE49-F238E27FC236}">
                        <a16:creationId xmlns:a16="http://schemas.microsoft.com/office/drawing/2014/main" id="{3B4B24EA-7310-221B-71F2-43056A63DFEE}"/>
                      </a:ext>
                    </a:extLst>
                  </p:cNvPr>
                  <p:cNvSpPr/>
                  <p:nvPr/>
                </p:nvSpPr>
                <p:spPr>
                  <a:xfrm>
                    <a:off x="2041273" y="6860420"/>
                    <a:ext cx="20970" cy="20970"/>
                  </a:xfrm>
                  <a:custGeom>
                    <a:avLst/>
                    <a:gdLst/>
                    <a:ahLst/>
                    <a:cxnLst/>
                    <a:rect l="0" t="0" r="0" b="0"/>
                    <a:pathLst>
                      <a:path w="49658" h="49656">
                        <a:moveTo>
                          <a:pt x="0" y="24892"/>
                        </a:moveTo>
                        <a:cubicBezTo>
                          <a:pt x="0" y="11175"/>
                          <a:pt x="11177" y="0"/>
                          <a:pt x="24765" y="0"/>
                        </a:cubicBezTo>
                        <a:cubicBezTo>
                          <a:pt x="38481" y="0"/>
                          <a:pt x="49658" y="11175"/>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4" name="Freeform 226">
                    <a:extLst>
                      <a:ext uri="{FF2B5EF4-FFF2-40B4-BE49-F238E27FC236}">
                        <a16:creationId xmlns:a16="http://schemas.microsoft.com/office/drawing/2014/main" id="{42572375-6B81-98E1-4B58-D213FB05C961}"/>
                      </a:ext>
                    </a:extLst>
                  </p:cNvPr>
                  <p:cNvSpPr/>
                  <p:nvPr/>
                </p:nvSpPr>
                <p:spPr>
                  <a:xfrm>
                    <a:off x="2041273" y="6884662"/>
                    <a:ext cx="20970" cy="20970"/>
                  </a:xfrm>
                  <a:custGeom>
                    <a:avLst/>
                    <a:gdLst/>
                    <a:ahLst/>
                    <a:cxnLst/>
                    <a:rect l="0" t="0" r="0" b="0"/>
                    <a:pathLst>
                      <a:path w="49658" h="49658">
                        <a:moveTo>
                          <a:pt x="0" y="24892"/>
                        </a:moveTo>
                        <a:cubicBezTo>
                          <a:pt x="0" y="11176"/>
                          <a:pt x="11177" y="0"/>
                          <a:pt x="24765" y="0"/>
                        </a:cubicBezTo>
                        <a:cubicBezTo>
                          <a:pt x="38481" y="0"/>
                          <a:pt x="49658" y="11176"/>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5" name="Freeform 227">
                    <a:extLst>
                      <a:ext uri="{FF2B5EF4-FFF2-40B4-BE49-F238E27FC236}">
                        <a16:creationId xmlns:a16="http://schemas.microsoft.com/office/drawing/2014/main" id="{9FA0198E-6B92-50AF-C231-8E261E5F13E6}"/>
                      </a:ext>
                    </a:extLst>
                  </p:cNvPr>
                  <p:cNvSpPr/>
                  <p:nvPr/>
                </p:nvSpPr>
                <p:spPr>
                  <a:xfrm>
                    <a:off x="2041273" y="6781420"/>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1"/>
                          <a:pt x="38481" y="49658"/>
                          <a:pt x="24765"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6" name="Freeform 228">
                    <a:extLst>
                      <a:ext uri="{FF2B5EF4-FFF2-40B4-BE49-F238E27FC236}">
                        <a16:creationId xmlns:a16="http://schemas.microsoft.com/office/drawing/2014/main" id="{9A159DE9-39D8-4848-8BA5-055E0AFA68A9}"/>
                      </a:ext>
                    </a:extLst>
                  </p:cNvPr>
                  <p:cNvSpPr/>
                  <p:nvPr/>
                </p:nvSpPr>
                <p:spPr>
                  <a:xfrm>
                    <a:off x="2041273" y="6563515"/>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7" name="Freeform 229">
                    <a:extLst>
                      <a:ext uri="{FF2B5EF4-FFF2-40B4-BE49-F238E27FC236}">
                        <a16:creationId xmlns:a16="http://schemas.microsoft.com/office/drawing/2014/main" id="{69EF8FC9-2DD2-E3E5-0DA3-03C7C1527AD8}"/>
                      </a:ext>
                    </a:extLst>
                  </p:cNvPr>
                  <p:cNvSpPr/>
                  <p:nvPr/>
                </p:nvSpPr>
                <p:spPr>
                  <a:xfrm>
                    <a:off x="2041273" y="6893511"/>
                    <a:ext cx="20970" cy="20916"/>
                  </a:xfrm>
                  <a:custGeom>
                    <a:avLst/>
                    <a:gdLst/>
                    <a:ahLst/>
                    <a:cxnLst/>
                    <a:rect l="0" t="0" r="0" b="0"/>
                    <a:pathLst>
                      <a:path w="49658" h="49530">
                        <a:moveTo>
                          <a:pt x="0" y="24764"/>
                        </a:moveTo>
                        <a:cubicBezTo>
                          <a:pt x="0" y="11049"/>
                          <a:pt x="11177" y="0"/>
                          <a:pt x="24765" y="0"/>
                        </a:cubicBezTo>
                        <a:cubicBezTo>
                          <a:pt x="38481" y="0"/>
                          <a:pt x="49658" y="11049"/>
                          <a:pt x="49658" y="24764"/>
                        </a:cubicBezTo>
                        <a:cubicBezTo>
                          <a:pt x="49658" y="38480"/>
                          <a:pt x="38481" y="49530"/>
                          <a:pt x="24765" y="49530"/>
                        </a:cubicBezTo>
                        <a:cubicBezTo>
                          <a:pt x="11177" y="49530"/>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8" name="Freeform 230">
                    <a:extLst>
                      <a:ext uri="{FF2B5EF4-FFF2-40B4-BE49-F238E27FC236}">
                        <a16:creationId xmlns:a16="http://schemas.microsoft.com/office/drawing/2014/main" id="{E34A31DA-7DC6-8410-3952-3786F6E1FC17}"/>
                      </a:ext>
                    </a:extLst>
                  </p:cNvPr>
                  <p:cNvSpPr/>
                  <p:nvPr/>
                </p:nvSpPr>
                <p:spPr>
                  <a:xfrm>
                    <a:off x="2041273" y="6815799"/>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1"/>
                          <a:pt x="38481" y="49656"/>
                          <a:pt x="24765" y="49656"/>
                        </a:cubicBezTo>
                        <a:cubicBezTo>
                          <a:pt x="11177"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09" name="Freeform 231">
                    <a:extLst>
                      <a:ext uri="{FF2B5EF4-FFF2-40B4-BE49-F238E27FC236}">
                        <a16:creationId xmlns:a16="http://schemas.microsoft.com/office/drawing/2014/main" id="{12ED2BCD-56EE-756B-CF66-1CC15D27E630}"/>
                      </a:ext>
                    </a:extLst>
                  </p:cNvPr>
                  <p:cNvSpPr/>
                  <p:nvPr/>
                </p:nvSpPr>
                <p:spPr>
                  <a:xfrm>
                    <a:off x="2041273" y="6882731"/>
                    <a:ext cx="20970" cy="20970"/>
                  </a:xfrm>
                  <a:custGeom>
                    <a:avLst/>
                    <a:gdLst/>
                    <a:ahLst/>
                    <a:cxnLst/>
                    <a:rect l="0" t="0" r="0" b="0"/>
                    <a:pathLst>
                      <a:path w="49658" h="49658">
                        <a:moveTo>
                          <a:pt x="0" y="24892"/>
                        </a:moveTo>
                        <a:cubicBezTo>
                          <a:pt x="0" y="11177"/>
                          <a:pt x="11177" y="0"/>
                          <a:pt x="24765" y="0"/>
                        </a:cubicBezTo>
                        <a:cubicBezTo>
                          <a:pt x="38481" y="0"/>
                          <a:pt x="49658" y="11177"/>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0" name="Freeform 232">
                    <a:extLst>
                      <a:ext uri="{FF2B5EF4-FFF2-40B4-BE49-F238E27FC236}">
                        <a16:creationId xmlns:a16="http://schemas.microsoft.com/office/drawing/2014/main" id="{BCF60FFB-B27F-ACA1-80D9-BCB6DFC9BB23}"/>
                      </a:ext>
                    </a:extLst>
                  </p:cNvPr>
                  <p:cNvSpPr/>
                  <p:nvPr/>
                </p:nvSpPr>
                <p:spPr>
                  <a:xfrm>
                    <a:off x="2041273" y="6867124"/>
                    <a:ext cx="20970" cy="20970"/>
                  </a:xfrm>
                  <a:custGeom>
                    <a:avLst/>
                    <a:gdLst/>
                    <a:ahLst/>
                    <a:cxnLst/>
                    <a:rect l="0" t="0" r="0" b="0"/>
                    <a:pathLst>
                      <a:path w="49658" h="49656">
                        <a:moveTo>
                          <a:pt x="0" y="24892"/>
                        </a:moveTo>
                        <a:cubicBezTo>
                          <a:pt x="0" y="11175"/>
                          <a:pt x="11177" y="0"/>
                          <a:pt x="24765" y="0"/>
                        </a:cubicBezTo>
                        <a:cubicBezTo>
                          <a:pt x="38481" y="0"/>
                          <a:pt x="49658" y="11175"/>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1" name="Freeform 233">
                    <a:extLst>
                      <a:ext uri="{FF2B5EF4-FFF2-40B4-BE49-F238E27FC236}">
                        <a16:creationId xmlns:a16="http://schemas.microsoft.com/office/drawing/2014/main" id="{DDC71466-E41F-4CCC-096B-7B4E1EAFF1FC}"/>
                      </a:ext>
                    </a:extLst>
                  </p:cNvPr>
                  <p:cNvSpPr/>
                  <p:nvPr/>
                </p:nvSpPr>
                <p:spPr>
                  <a:xfrm>
                    <a:off x="2041273" y="6858007"/>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1"/>
                          <a:pt x="38481" y="49658"/>
                          <a:pt x="24765"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2" name="Freeform 234">
                    <a:extLst>
                      <a:ext uri="{FF2B5EF4-FFF2-40B4-BE49-F238E27FC236}">
                        <a16:creationId xmlns:a16="http://schemas.microsoft.com/office/drawing/2014/main" id="{9A5B7107-ECDE-D1A4-C259-B5EA03A3A96B}"/>
                      </a:ext>
                    </a:extLst>
                  </p:cNvPr>
                  <p:cNvSpPr/>
                  <p:nvPr/>
                </p:nvSpPr>
                <p:spPr>
                  <a:xfrm>
                    <a:off x="2041273" y="6643801"/>
                    <a:ext cx="20970" cy="20970"/>
                  </a:xfrm>
                  <a:custGeom>
                    <a:avLst/>
                    <a:gdLst/>
                    <a:ahLst/>
                    <a:cxnLst/>
                    <a:rect l="0" t="0" r="0" b="0"/>
                    <a:pathLst>
                      <a:path w="49658" h="49657">
                        <a:moveTo>
                          <a:pt x="0" y="24893"/>
                        </a:moveTo>
                        <a:cubicBezTo>
                          <a:pt x="0" y="11177"/>
                          <a:pt x="11177" y="0"/>
                          <a:pt x="24765" y="0"/>
                        </a:cubicBezTo>
                        <a:cubicBezTo>
                          <a:pt x="38481" y="0"/>
                          <a:pt x="49658" y="11177"/>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3" name="Freeform 235">
                    <a:extLst>
                      <a:ext uri="{FF2B5EF4-FFF2-40B4-BE49-F238E27FC236}">
                        <a16:creationId xmlns:a16="http://schemas.microsoft.com/office/drawing/2014/main" id="{0E6BA750-7648-3CE8-01FA-A5E1AAC46F3C}"/>
                      </a:ext>
                    </a:extLst>
                  </p:cNvPr>
                  <p:cNvSpPr/>
                  <p:nvPr/>
                </p:nvSpPr>
                <p:spPr>
                  <a:xfrm>
                    <a:off x="2041273" y="6767369"/>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4" name="Freeform 236">
                    <a:extLst>
                      <a:ext uri="{FF2B5EF4-FFF2-40B4-BE49-F238E27FC236}">
                        <a16:creationId xmlns:a16="http://schemas.microsoft.com/office/drawing/2014/main" id="{F9A893F9-CABA-E8B1-7E80-A0932027D23A}"/>
                      </a:ext>
                    </a:extLst>
                  </p:cNvPr>
                  <p:cNvSpPr/>
                  <p:nvPr/>
                </p:nvSpPr>
                <p:spPr>
                  <a:xfrm>
                    <a:off x="2041273" y="6810972"/>
                    <a:ext cx="20970" cy="20970"/>
                  </a:xfrm>
                  <a:custGeom>
                    <a:avLst/>
                    <a:gdLst/>
                    <a:ahLst/>
                    <a:cxnLst/>
                    <a:rect l="0" t="0" r="0" b="0"/>
                    <a:pathLst>
                      <a:path w="49658" h="49657">
                        <a:moveTo>
                          <a:pt x="0" y="24893"/>
                        </a:moveTo>
                        <a:cubicBezTo>
                          <a:pt x="0" y="11176"/>
                          <a:pt x="11177" y="0"/>
                          <a:pt x="24765" y="0"/>
                        </a:cubicBezTo>
                        <a:cubicBezTo>
                          <a:pt x="38481" y="0"/>
                          <a:pt x="49658" y="11176"/>
                          <a:pt x="49658" y="24893"/>
                        </a:cubicBezTo>
                        <a:cubicBezTo>
                          <a:pt x="49658" y="38481"/>
                          <a:pt x="38481" y="49657"/>
                          <a:pt x="24765"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5" name="Freeform 237">
                    <a:extLst>
                      <a:ext uri="{FF2B5EF4-FFF2-40B4-BE49-F238E27FC236}">
                        <a16:creationId xmlns:a16="http://schemas.microsoft.com/office/drawing/2014/main" id="{1A7F8D1F-7F81-2D75-3C82-CEB632DEF617}"/>
                      </a:ext>
                    </a:extLst>
                  </p:cNvPr>
                  <p:cNvSpPr/>
                  <p:nvPr/>
                </p:nvSpPr>
                <p:spPr>
                  <a:xfrm>
                    <a:off x="2041273" y="6804483"/>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6" name="Freeform 238">
                    <a:extLst>
                      <a:ext uri="{FF2B5EF4-FFF2-40B4-BE49-F238E27FC236}">
                        <a16:creationId xmlns:a16="http://schemas.microsoft.com/office/drawing/2014/main" id="{5FDD36AD-8A99-B736-B89A-5A99F4C842D8}"/>
                      </a:ext>
                    </a:extLst>
                  </p:cNvPr>
                  <p:cNvSpPr/>
                  <p:nvPr/>
                </p:nvSpPr>
                <p:spPr>
                  <a:xfrm>
                    <a:off x="2041273" y="6889864"/>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0"/>
                          <a:pt x="38481" y="49656"/>
                          <a:pt x="24765" y="49656"/>
                        </a:cubicBezTo>
                        <a:cubicBezTo>
                          <a:pt x="11177"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7" name="Freeform 239">
                    <a:extLst>
                      <a:ext uri="{FF2B5EF4-FFF2-40B4-BE49-F238E27FC236}">
                        <a16:creationId xmlns:a16="http://schemas.microsoft.com/office/drawing/2014/main" id="{326B92A2-510B-CA4B-25F3-B95C8FC1CE1D}"/>
                      </a:ext>
                    </a:extLst>
                  </p:cNvPr>
                  <p:cNvSpPr/>
                  <p:nvPr/>
                </p:nvSpPr>
                <p:spPr>
                  <a:xfrm>
                    <a:off x="2041273" y="6760182"/>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8" name="Freeform 240">
                    <a:extLst>
                      <a:ext uri="{FF2B5EF4-FFF2-40B4-BE49-F238E27FC236}">
                        <a16:creationId xmlns:a16="http://schemas.microsoft.com/office/drawing/2014/main" id="{8E2C9C2B-D85B-2B66-A0BB-CD1BDE117D3F}"/>
                      </a:ext>
                    </a:extLst>
                  </p:cNvPr>
                  <p:cNvSpPr/>
                  <p:nvPr/>
                </p:nvSpPr>
                <p:spPr>
                  <a:xfrm>
                    <a:off x="2041273" y="6843955"/>
                    <a:ext cx="20970" cy="20970"/>
                  </a:xfrm>
                  <a:custGeom>
                    <a:avLst/>
                    <a:gdLst/>
                    <a:ahLst/>
                    <a:cxnLst/>
                    <a:rect l="0" t="0" r="0" b="0"/>
                    <a:pathLst>
                      <a:path w="49658" h="49656">
                        <a:moveTo>
                          <a:pt x="0" y="24892"/>
                        </a:moveTo>
                        <a:cubicBezTo>
                          <a:pt x="0" y="11176"/>
                          <a:pt x="11177" y="0"/>
                          <a:pt x="24765" y="0"/>
                        </a:cubicBezTo>
                        <a:cubicBezTo>
                          <a:pt x="38481" y="0"/>
                          <a:pt x="49658" y="11176"/>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19" name="Freeform 241">
                    <a:extLst>
                      <a:ext uri="{FF2B5EF4-FFF2-40B4-BE49-F238E27FC236}">
                        <a16:creationId xmlns:a16="http://schemas.microsoft.com/office/drawing/2014/main" id="{07772A95-72B2-6DFA-7848-BE35CDBE32E8}"/>
                      </a:ext>
                    </a:extLst>
                  </p:cNvPr>
                  <p:cNvSpPr/>
                  <p:nvPr/>
                </p:nvSpPr>
                <p:spPr>
                  <a:xfrm>
                    <a:off x="2041273" y="6778417"/>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0" name="Freeform 242">
                    <a:extLst>
                      <a:ext uri="{FF2B5EF4-FFF2-40B4-BE49-F238E27FC236}">
                        <a16:creationId xmlns:a16="http://schemas.microsoft.com/office/drawing/2014/main" id="{499680D2-F97A-A178-28C9-F8B5BA36D797}"/>
                      </a:ext>
                    </a:extLst>
                  </p:cNvPr>
                  <p:cNvSpPr/>
                  <p:nvPr/>
                </p:nvSpPr>
                <p:spPr>
                  <a:xfrm>
                    <a:off x="2041273" y="6885198"/>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1"/>
                          <a:pt x="38481" y="49658"/>
                          <a:pt x="24765"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1" name="Freeform 243">
                    <a:extLst>
                      <a:ext uri="{FF2B5EF4-FFF2-40B4-BE49-F238E27FC236}">
                        <a16:creationId xmlns:a16="http://schemas.microsoft.com/office/drawing/2014/main" id="{DFBCE7DD-DBC0-4767-EC38-3A48C2278097}"/>
                      </a:ext>
                    </a:extLst>
                  </p:cNvPr>
                  <p:cNvSpPr/>
                  <p:nvPr/>
                </p:nvSpPr>
                <p:spPr>
                  <a:xfrm>
                    <a:off x="2041273" y="6892438"/>
                    <a:ext cx="20970" cy="20970"/>
                  </a:xfrm>
                  <a:custGeom>
                    <a:avLst/>
                    <a:gdLst/>
                    <a:ahLst/>
                    <a:cxnLst/>
                    <a:rect l="0" t="0" r="0" b="0"/>
                    <a:pathLst>
                      <a:path w="49658" h="49657">
                        <a:moveTo>
                          <a:pt x="0" y="24766"/>
                        </a:moveTo>
                        <a:cubicBezTo>
                          <a:pt x="0" y="11177"/>
                          <a:pt x="11177" y="0"/>
                          <a:pt x="24765" y="0"/>
                        </a:cubicBezTo>
                        <a:cubicBezTo>
                          <a:pt x="38481" y="0"/>
                          <a:pt x="49658" y="11177"/>
                          <a:pt x="49658" y="24766"/>
                        </a:cubicBezTo>
                        <a:cubicBezTo>
                          <a:pt x="49658" y="38482"/>
                          <a:pt x="38481" y="49657"/>
                          <a:pt x="24765" y="49657"/>
                        </a:cubicBezTo>
                        <a:cubicBezTo>
                          <a:pt x="11177"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2" name="Freeform 244">
                    <a:extLst>
                      <a:ext uri="{FF2B5EF4-FFF2-40B4-BE49-F238E27FC236}">
                        <a16:creationId xmlns:a16="http://schemas.microsoft.com/office/drawing/2014/main" id="{FDBD0601-82FB-0EAA-284A-28584E591B11}"/>
                      </a:ext>
                    </a:extLst>
                  </p:cNvPr>
                  <p:cNvSpPr/>
                  <p:nvPr/>
                </p:nvSpPr>
                <p:spPr>
                  <a:xfrm>
                    <a:off x="2041273" y="6896193"/>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0"/>
                          <a:pt x="38481" y="49656"/>
                          <a:pt x="24765" y="49656"/>
                        </a:cubicBezTo>
                        <a:cubicBezTo>
                          <a:pt x="11177" y="49656"/>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3" name="Freeform 245">
                    <a:extLst>
                      <a:ext uri="{FF2B5EF4-FFF2-40B4-BE49-F238E27FC236}">
                        <a16:creationId xmlns:a16="http://schemas.microsoft.com/office/drawing/2014/main" id="{DDC16341-C4E6-EAF1-AC62-BF3C62AABAEF}"/>
                      </a:ext>
                    </a:extLst>
                  </p:cNvPr>
                  <p:cNvSpPr/>
                  <p:nvPr/>
                </p:nvSpPr>
                <p:spPr>
                  <a:xfrm>
                    <a:off x="2041273" y="6858275"/>
                    <a:ext cx="20970" cy="20970"/>
                  </a:xfrm>
                  <a:custGeom>
                    <a:avLst/>
                    <a:gdLst/>
                    <a:ahLst/>
                    <a:cxnLst/>
                    <a:rect l="0" t="0" r="0" b="0"/>
                    <a:pathLst>
                      <a:path w="49658" h="49656">
                        <a:moveTo>
                          <a:pt x="0" y="24892"/>
                        </a:moveTo>
                        <a:cubicBezTo>
                          <a:pt x="0" y="11175"/>
                          <a:pt x="11177" y="0"/>
                          <a:pt x="24765" y="0"/>
                        </a:cubicBezTo>
                        <a:cubicBezTo>
                          <a:pt x="38481" y="0"/>
                          <a:pt x="49658" y="11175"/>
                          <a:pt x="49658" y="24892"/>
                        </a:cubicBezTo>
                        <a:cubicBezTo>
                          <a:pt x="49658" y="38480"/>
                          <a:pt x="38481" y="49656"/>
                          <a:pt x="24765" y="49656"/>
                        </a:cubicBezTo>
                        <a:cubicBezTo>
                          <a:pt x="11177" y="49656"/>
                          <a:pt x="0" y="38480"/>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4" name="Freeform 246">
                    <a:extLst>
                      <a:ext uri="{FF2B5EF4-FFF2-40B4-BE49-F238E27FC236}">
                        <a16:creationId xmlns:a16="http://schemas.microsoft.com/office/drawing/2014/main" id="{1A7E8129-76C8-AC6E-482E-6955843971DB}"/>
                      </a:ext>
                    </a:extLst>
                  </p:cNvPr>
                  <p:cNvSpPr/>
                  <p:nvPr/>
                </p:nvSpPr>
                <p:spPr>
                  <a:xfrm>
                    <a:off x="2041273" y="6838056"/>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2"/>
                          <a:pt x="38481" y="49658"/>
                          <a:pt x="24765" y="49658"/>
                        </a:cubicBezTo>
                        <a:cubicBezTo>
                          <a:pt x="11177" y="49658"/>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5" name="Freeform 247">
                    <a:extLst>
                      <a:ext uri="{FF2B5EF4-FFF2-40B4-BE49-F238E27FC236}">
                        <a16:creationId xmlns:a16="http://schemas.microsoft.com/office/drawing/2014/main" id="{557299CD-9D0B-B76A-4351-A60CB65B90D5}"/>
                      </a:ext>
                    </a:extLst>
                  </p:cNvPr>
                  <p:cNvSpPr/>
                  <p:nvPr/>
                </p:nvSpPr>
                <p:spPr>
                  <a:xfrm>
                    <a:off x="2041273" y="6371245"/>
                    <a:ext cx="20970" cy="20970"/>
                  </a:xfrm>
                  <a:custGeom>
                    <a:avLst/>
                    <a:gdLst/>
                    <a:ahLst/>
                    <a:cxnLst/>
                    <a:rect l="0" t="0" r="0" b="0"/>
                    <a:pathLst>
                      <a:path w="49658" h="49657">
                        <a:moveTo>
                          <a:pt x="0" y="24891"/>
                        </a:moveTo>
                        <a:cubicBezTo>
                          <a:pt x="0" y="11175"/>
                          <a:pt x="11177" y="0"/>
                          <a:pt x="24765" y="0"/>
                        </a:cubicBezTo>
                        <a:cubicBezTo>
                          <a:pt x="38481" y="0"/>
                          <a:pt x="49658" y="11175"/>
                          <a:pt x="49658" y="24891"/>
                        </a:cubicBezTo>
                        <a:cubicBezTo>
                          <a:pt x="49658" y="38481"/>
                          <a:pt x="38481" y="49657"/>
                          <a:pt x="24765"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6" name="Freeform 248">
                    <a:extLst>
                      <a:ext uri="{FF2B5EF4-FFF2-40B4-BE49-F238E27FC236}">
                        <a16:creationId xmlns:a16="http://schemas.microsoft.com/office/drawing/2014/main" id="{6572D2D8-08C5-9417-9EAE-1C4944401B85}"/>
                      </a:ext>
                    </a:extLst>
                  </p:cNvPr>
                  <p:cNvSpPr/>
                  <p:nvPr/>
                </p:nvSpPr>
                <p:spPr>
                  <a:xfrm>
                    <a:off x="2041273" y="6807325"/>
                    <a:ext cx="20970" cy="20970"/>
                  </a:xfrm>
                  <a:custGeom>
                    <a:avLst/>
                    <a:gdLst/>
                    <a:ahLst/>
                    <a:cxnLst/>
                    <a:rect l="0" t="0" r="0" b="0"/>
                    <a:pathLst>
                      <a:path w="49658" h="49657">
                        <a:moveTo>
                          <a:pt x="0" y="24891"/>
                        </a:moveTo>
                        <a:cubicBezTo>
                          <a:pt x="0" y="11176"/>
                          <a:pt x="11177" y="0"/>
                          <a:pt x="24765" y="0"/>
                        </a:cubicBezTo>
                        <a:cubicBezTo>
                          <a:pt x="38481" y="0"/>
                          <a:pt x="49658" y="11176"/>
                          <a:pt x="49658" y="24891"/>
                        </a:cubicBezTo>
                        <a:cubicBezTo>
                          <a:pt x="49658" y="38480"/>
                          <a:pt x="38481" y="49657"/>
                          <a:pt x="24765" y="49657"/>
                        </a:cubicBezTo>
                        <a:cubicBezTo>
                          <a:pt x="11177" y="49657"/>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7" name="Freeform 249">
                    <a:extLst>
                      <a:ext uri="{FF2B5EF4-FFF2-40B4-BE49-F238E27FC236}">
                        <a16:creationId xmlns:a16="http://schemas.microsoft.com/office/drawing/2014/main" id="{B13FB88F-CCA8-34FC-0A3C-E1A3E4855661}"/>
                      </a:ext>
                    </a:extLst>
                  </p:cNvPr>
                  <p:cNvSpPr/>
                  <p:nvPr/>
                </p:nvSpPr>
                <p:spPr>
                  <a:xfrm>
                    <a:off x="2041273" y="6683811"/>
                    <a:ext cx="20970" cy="20970"/>
                  </a:xfrm>
                  <a:custGeom>
                    <a:avLst/>
                    <a:gdLst/>
                    <a:ahLst/>
                    <a:cxnLst/>
                    <a:rect l="0" t="0" r="0" b="0"/>
                    <a:pathLst>
                      <a:path w="49658" h="49657">
                        <a:moveTo>
                          <a:pt x="0" y="24764"/>
                        </a:moveTo>
                        <a:cubicBezTo>
                          <a:pt x="0" y="11176"/>
                          <a:pt x="11177" y="0"/>
                          <a:pt x="24765" y="0"/>
                        </a:cubicBezTo>
                        <a:cubicBezTo>
                          <a:pt x="38481" y="0"/>
                          <a:pt x="49658" y="11176"/>
                          <a:pt x="49658" y="24764"/>
                        </a:cubicBezTo>
                        <a:cubicBezTo>
                          <a:pt x="49658" y="38481"/>
                          <a:pt x="38481" y="49657"/>
                          <a:pt x="24765"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8" name="Freeform 250">
                    <a:extLst>
                      <a:ext uri="{FF2B5EF4-FFF2-40B4-BE49-F238E27FC236}">
                        <a16:creationId xmlns:a16="http://schemas.microsoft.com/office/drawing/2014/main" id="{436E5928-1A82-722B-10C8-1C450FC3C59B}"/>
                      </a:ext>
                    </a:extLst>
                  </p:cNvPr>
                  <p:cNvSpPr/>
                  <p:nvPr/>
                </p:nvSpPr>
                <p:spPr>
                  <a:xfrm>
                    <a:off x="2041273" y="6858972"/>
                    <a:ext cx="20970" cy="20970"/>
                  </a:xfrm>
                  <a:custGeom>
                    <a:avLst/>
                    <a:gdLst/>
                    <a:ahLst/>
                    <a:cxnLst/>
                    <a:rect l="0" t="0" r="0" b="0"/>
                    <a:pathLst>
                      <a:path w="49658" h="49658">
                        <a:moveTo>
                          <a:pt x="0" y="24892"/>
                        </a:moveTo>
                        <a:cubicBezTo>
                          <a:pt x="0" y="11177"/>
                          <a:pt x="11177" y="0"/>
                          <a:pt x="24765" y="0"/>
                        </a:cubicBezTo>
                        <a:cubicBezTo>
                          <a:pt x="38481" y="0"/>
                          <a:pt x="49658" y="11177"/>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29" name="Freeform 251">
                    <a:extLst>
                      <a:ext uri="{FF2B5EF4-FFF2-40B4-BE49-F238E27FC236}">
                        <a16:creationId xmlns:a16="http://schemas.microsoft.com/office/drawing/2014/main" id="{B0AEFB6F-DDCB-15D7-994D-DC71B925C36D}"/>
                      </a:ext>
                    </a:extLst>
                  </p:cNvPr>
                  <p:cNvSpPr/>
                  <p:nvPr/>
                </p:nvSpPr>
                <p:spPr>
                  <a:xfrm>
                    <a:off x="2041273" y="6850820"/>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1"/>
                          <a:pt x="38481" y="49656"/>
                          <a:pt x="24765" y="49656"/>
                        </a:cubicBezTo>
                        <a:cubicBezTo>
                          <a:pt x="11177"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0" name="Freeform 252">
                    <a:extLst>
                      <a:ext uri="{FF2B5EF4-FFF2-40B4-BE49-F238E27FC236}">
                        <a16:creationId xmlns:a16="http://schemas.microsoft.com/office/drawing/2014/main" id="{EFDA46AD-508E-A02F-555A-8E83E52FADC6}"/>
                      </a:ext>
                    </a:extLst>
                  </p:cNvPr>
                  <p:cNvSpPr/>
                  <p:nvPr/>
                </p:nvSpPr>
                <p:spPr>
                  <a:xfrm>
                    <a:off x="2041273" y="6660749"/>
                    <a:ext cx="20970" cy="20970"/>
                  </a:xfrm>
                  <a:custGeom>
                    <a:avLst/>
                    <a:gdLst/>
                    <a:ahLst/>
                    <a:cxnLst/>
                    <a:rect l="0" t="0" r="0" b="0"/>
                    <a:pathLst>
                      <a:path w="49658" h="49658">
                        <a:moveTo>
                          <a:pt x="0" y="24765"/>
                        </a:moveTo>
                        <a:cubicBezTo>
                          <a:pt x="0" y="11177"/>
                          <a:pt x="11177" y="0"/>
                          <a:pt x="24765" y="0"/>
                        </a:cubicBezTo>
                        <a:cubicBezTo>
                          <a:pt x="38481" y="0"/>
                          <a:pt x="49658" y="11177"/>
                          <a:pt x="49658" y="24765"/>
                        </a:cubicBezTo>
                        <a:cubicBezTo>
                          <a:pt x="49658" y="38481"/>
                          <a:pt x="38481" y="49658"/>
                          <a:pt x="24765"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1" name="Freeform 253">
                    <a:extLst>
                      <a:ext uri="{FF2B5EF4-FFF2-40B4-BE49-F238E27FC236}">
                        <a16:creationId xmlns:a16="http://schemas.microsoft.com/office/drawing/2014/main" id="{2ADF678A-147D-D1C5-4C8E-8430E0BFE749}"/>
                      </a:ext>
                    </a:extLst>
                  </p:cNvPr>
                  <p:cNvSpPr/>
                  <p:nvPr/>
                </p:nvSpPr>
                <p:spPr>
                  <a:xfrm>
                    <a:off x="2041273" y="6646215"/>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2"/>
                          <a:pt x="38481" y="49657"/>
                          <a:pt x="24765" y="49657"/>
                        </a:cubicBezTo>
                        <a:cubicBezTo>
                          <a:pt x="11177"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2" name="Freeform 254">
                    <a:extLst>
                      <a:ext uri="{FF2B5EF4-FFF2-40B4-BE49-F238E27FC236}">
                        <a16:creationId xmlns:a16="http://schemas.microsoft.com/office/drawing/2014/main" id="{CEE324DF-7548-D733-73B7-67AF03B95584}"/>
                      </a:ext>
                    </a:extLst>
                  </p:cNvPr>
                  <p:cNvSpPr/>
                  <p:nvPr/>
                </p:nvSpPr>
                <p:spPr>
                  <a:xfrm>
                    <a:off x="2041273" y="6847656"/>
                    <a:ext cx="20970" cy="20970"/>
                  </a:xfrm>
                  <a:custGeom>
                    <a:avLst/>
                    <a:gdLst/>
                    <a:ahLst/>
                    <a:cxnLst/>
                    <a:rect l="0" t="0" r="0" b="0"/>
                    <a:pathLst>
                      <a:path w="49658" h="49658">
                        <a:moveTo>
                          <a:pt x="0" y="24892"/>
                        </a:moveTo>
                        <a:cubicBezTo>
                          <a:pt x="0" y="11177"/>
                          <a:pt x="11177" y="0"/>
                          <a:pt x="24765" y="0"/>
                        </a:cubicBezTo>
                        <a:cubicBezTo>
                          <a:pt x="38481" y="0"/>
                          <a:pt x="49658" y="11177"/>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3" name="Freeform 255">
                    <a:extLst>
                      <a:ext uri="{FF2B5EF4-FFF2-40B4-BE49-F238E27FC236}">
                        <a16:creationId xmlns:a16="http://schemas.microsoft.com/office/drawing/2014/main" id="{A53D10B1-C153-754C-C605-8CCB81B7677D}"/>
                      </a:ext>
                    </a:extLst>
                  </p:cNvPr>
                  <p:cNvSpPr/>
                  <p:nvPr/>
                </p:nvSpPr>
                <p:spPr>
                  <a:xfrm>
                    <a:off x="2041273" y="6833711"/>
                    <a:ext cx="20970" cy="20970"/>
                  </a:xfrm>
                  <a:custGeom>
                    <a:avLst/>
                    <a:gdLst/>
                    <a:ahLst/>
                    <a:cxnLst/>
                    <a:rect l="0" t="0" r="0" b="0"/>
                    <a:pathLst>
                      <a:path w="49658" h="49658">
                        <a:moveTo>
                          <a:pt x="0" y="24892"/>
                        </a:moveTo>
                        <a:cubicBezTo>
                          <a:pt x="0" y="11176"/>
                          <a:pt x="11177" y="0"/>
                          <a:pt x="24765" y="0"/>
                        </a:cubicBezTo>
                        <a:cubicBezTo>
                          <a:pt x="38481" y="0"/>
                          <a:pt x="49658" y="11176"/>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4" name="Freeform 256">
                    <a:extLst>
                      <a:ext uri="{FF2B5EF4-FFF2-40B4-BE49-F238E27FC236}">
                        <a16:creationId xmlns:a16="http://schemas.microsoft.com/office/drawing/2014/main" id="{2965987C-ADE2-9A21-C990-21E3C4A97681}"/>
                      </a:ext>
                    </a:extLst>
                  </p:cNvPr>
                  <p:cNvSpPr/>
                  <p:nvPr/>
                </p:nvSpPr>
                <p:spPr>
                  <a:xfrm>
                    <a:off x="2041273" y="6618058"/>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5" name="Freeform 257">
                    <a:extLst>
                      <a:ext uri="{FF2B5EF4-FFF2-40B4-BE49-F238E27FC236}">
                        <a16:creationId xmlns:a16="http://schemas.microsoft.com/office/drawing/2014/main" id="{A8FC2F25-4322-42E5-56A3-64D5374DEAC7}"/>
                      </a:ext>
                    </a:extLst>
                  </p:cNvPr>
                  <p:cNvSpPr/>
                  <p:nvPr/>
                </p:nvSpPr>
                <p:spPr>
                  <a:xfrm>
                    <a:off x="2041273" y="6862029"/>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1"/>
                          <a:pt x="38481" y="49658"/>
                          <a:pt x="24765"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6" name="Freeform 258">
                    <a:extLst>
                      <a:ext uri="{FF2B5EF4-FFF2-40B4-BE49-F238E27FC236}">
                        <a16:creationId xmlns:a16="http://schemas.microsoft.com/office/drawing/2014/main" id="{E043DE8D-3367-77B9-91DA-67528FAE1167}"/>
                      </a:ext>
                    </a:extLst>
                  </p:cNvPr>
                  <p:cNvSpPr/>
                  <p:nvPr/>
                </p:nvSpPr>
                <p:spPr>
                  <a:xfrm>
                    <a:off x="2041273" y="6864604"/>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1"/>
                          <a:pt x="38481" y="49656"/>
                          <a:pt x="24765" y="49656"/>
                        </a:cubicBezTo>
                        <a:cubicBezTo>
                          <a:pt x="11177"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7" name="Freeform 259">
                    <a:extLst>
                      <a:ext uri="{FF2B5EF4-FFF2-40B4-BE49-F238E27FC236}">
                        <a16:creationId xmlns:a16="http://schemas.microsoft.com/office/drawing/2014/main" id="{F50A56D9-E209-6F43-B81F-6702C9999F3A}"/>
                      </a:ext>
                    </a:extLst>
                  </p:cNvPr>
                  <p:cNvSpPr/>
                  <p:nvPr/>
                </p:nvSpPr>
                <p:spPr>
                  <a:xfrm>
                    <a:off x="2041273" y="6794721"/>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8" name="Freeform 260">
                    <a:extLst>
                      <a:ext uri="{FF2B5EF4-FFF2-40B4-BE49-F238E27FC236}">
                        <a16:creationId xmlns:a16="http://schemas.microsoft.com/office/drawing/2014/main" id="{C7B1106D-B73E-C109-662D-861A226B8C26}"/>
                      </a:ext>
                    </a:extLst>
                  </p:cNvPr>
                  <p:cNvSpPr/>
                  <p:nvPr/>
                </p:nvSpPr>
                <p:spPr>
                  <a:xfrm>
                    <a:off x="2041273" y="6878548"/>
                    <a:ext cx="20970" cy="20970"/>
                  </a:xfrm>
                  <a:custGeom>
                    <a:avLst/>
                    <a:gdLst/>
                    <a:ahLst/>
                    <a:cxnLst/>
                    <a:rect l="0" t="0" r="0" b="0"/>
                    <a:pathLst>
                      <a:path w="49658" h="49658">
                        <a:moveTo>
                          <a:pt x="0" y="24765"/>
                        </a:moveTo>
                        <a:cubicBezTo>
                          <a:pt x="0" y="11176"/>
                          <a:pt x="11177" y="0"/>
                          <a:pt x="24765" y="0"/>
                        </a:cubicBezTo>
                        <a:cubicBezTo>
                          <a:pt x="38481" y="0"/>
                          <a:pt x="49658" y="11176"/>
                          <a:pt x="49658" y="24765"/>
                        </a:cubicBezTo>
                        <a:cubicBezTo>
                          <a:pt x="49658" y="38481"/>
                          <a:pt x="38481" y="49658"/>
                          <a:pt x="24765"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39" name="Freeform 261">
                    <a:extLst>
                      <a:ext uri="{FF2B5EF4-FFF2-40B4-BE49-F238E27FC236}">
                        <a16:creationId xmlns:a16="http://schemas.microsoft.com/office/drawing/2014/main" id="{7069A29C-4157-09AF-3CA8-E6E93A03579A}"/>
                      </a:ext>
                    </a:extLst>
                  </p:cNvPr>
                  <p:cNvSpPr/>
                  <p:nvPr/>
                </p:nvSpPr>
                <p:spPr>
                  <a:xfrm>
                    <a:off x="2041273" y="6836929"/>
                    <a:ext cx="20970" cy="20970"/>
                  </a:xfrm>
                  <a:custGeom>
                    <a:avLst/>
                    <a:gdLst/>
                    <a:ahLst/>
                    <a:cxnLst/>
                    <a:rect l="0" t="0" r="0" b="0"/>
                    <a:pathLst>
                      <a:path w="49658" h="49658">
                        <a:moveTo>
                          <a:pt x="0" y="24892"/>
                        </a:moveTo>
                        <a:cubicBezTo>
                          <a:pt x="0" y="11177"/>
                          <a:pt x="11177" y="0"/>
                          <a:pt x="24765" y="0"/>
                        </a:cubicBezTo>
                        <a:cubicBezTo>
                          <a:pt x="38481" y="0"/>
                          <a:pt x="49658" y="11177"/>
                          <a:pt x="49658" y="24892"/>
                        </a:cubicBezTo>
                        <a:cubicBezTo>
                          <a:pt x="49658" y="38481"/>
                          <a:pt x="38481" y="49658"/>
                          <a:pt x="24765" y="49658"/>
                        </a:cubicBezTo>
                        <a:cubicBezTo>
                          <a:pt x="11177" y="49658"/>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0" name="Freeform 262">
                    <a:extLst>
                      <a:ext uri="{FF2B5EF4-FFF2-40B4-BE49-F238E27FC236}">
                        <a16:creationId xmlns:a16="http://schemas.microsoft.com/office/drawing/2014/main" id="{3417A12C-4FC4-84F3-09ED-95ED92500C49}"/>
                      </a:ext>
                    </a:extLst>
                  </p:cNvPr>
                  <p:cNvSpPr/>
                  <p:nvPr/>
                </p:nvSpPr>
                <p:spPr>
                  <a:xfrm>
                    <a:off x="2041273" y="6869431"/>
                    <a:ext cx="20970" cy="20970"/>
                  </a:xfrm>
                  <a:custGeom>
                    <a:avLst/>
                    <a:gdLst/>
                    <a:ahLst/>
                    <a:cxnLst/>
                    <a:rect l="0" t="0" r="0" b="0"/>
                    <a:pathLst>
                      <a:path w="49658" h="49656">
                        <a:moveTo>
                          <a:pt x="0" y="24892"/>
                        </a:moveTo>
                        <a:cubicBezTo>
                          <a:pt x="0" y="11176"/>
                          <a:pt x="11177" y="0"/>
                          <a:pt x="24765" y="0"/>
                        </a:cubicBezTo>
                        <a:cubicBezTo>
                          <a:pt x="38481" y="0"/>
                          <a:pt x="49658" y="11176"/>
                          <a:pt x="49658" y="24892"/>
                        </a:cubicBezTo>
                        <a:cubicBezTo>
                          <a:pt x="49658" y="38481"/>
                          <a:pt x="38481" y="49656"/>
                          <a:pt x="24765" y="49656"/>
                        </a:cubicBezTo>
                        <a:cubicBezTo>
                          <a:pt x="11177" y="49656"/>
                          <a:pt x="0" y="38481"/>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1" name="Freeform 263">
                    <a:extLst>
                      <a:ext uri="{FF2B5EF4-FFF2-40B4-BE49-F238E27FC236}">
                        <a16:creationId xmlns:a16="http://schemas.microsoft.com/office/drawing/2014/main" id="{FAC8CB53-561F-38D7-D153-371792280A98}"/>
                      </a:ext>
                    </a:extLst>
                  </p:cNvPr>
                  <p:cNvSpPr/>
                  <p:nvPr/>
                </p:nvSpPr>
                <p:spPr>
                  <a:xfrm>
                    <a:off x="2041273" y="6856398"/>
                    <a:ext cx="20970" cy="20970"/>
                  </a:xfrm>
                  <a:custGeom>
                    <a:avLst/>
                    <a:gdLst/>
                    <a:ahLst/>
                    <a:cxnLst/>
                    <a:rect l="0" t="0" r="0" b="0"/>
                    <a:pathLst>
                      <a:path w="49658" h="49656">
                        <a:moveTo>
                          <a:pt x="0" y="24764"/>
                        </a:moveTo>
                        <a:cubicBezTo>
                          <a:pt x="0" y="11175"/>
                          <a:pt x="11177" y="0"/>
                          <a:pt x="24765" y="0"/>
                        </a:cubicBezTo>
                        <a:cubicBezTo>
                          <a:pt x="38481" y="0"/>
                          <a:pt x="49658" y="11175"/>
                          <a:pt x="49658" y="24764"/>
                        </a:cubicBezTo>
                        <a:cubicBezTo>
                          <a:pt x="49658" y="38481"/>
                          <a:pt x="38481" y="49656"/>
                          <a:pt x="24765" y="49656"/>
                        </a:cubicBezTo>
                        <a:cubicBezTo>
                          <a:pt x="11177" y="49656"/>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2" name="Freeform 264">
                    <a:extLst>
                      <a:ext uri="{FF2B5EF4-FFF2-40B4-BE49-F238E27FC236}">
                        <a16:creationId xmlns:a16="http://schemas.microsoft.com/office/drawing/2014/main" id="{B6ADBAB8-1E0C-3864-85DA-CB00A924D577}"/>
                      </a:ext>
                    </a:extLst>
                  </p:cNvPr>
                  <p:cNvSpPr/>
                  <p:nvPr/>
                </p:nvSpPr>
                <p:spPr>
                  <a:xfrm>
                    <a:off x="2041273" y="6878173"/>
                    <a:ext cx="20970" cy="20970"/>
                  </a:xfrm>
                  <a:custGeom>
                    <a:avLst/>
                    <a:gdLst/>
                    <a:ahLst/>
                    <a:cxnLst/>
                    <a:rect l="0" t="0" r="0" b="0"/>
                    <a:pathLst>
                      <a:path w="49658" h="49656">
                        <a:moveTo>
                          <a:pt x="0" y="24891"/>
                        </a:moveTo>
                        <a:cubicBezTo>
                          <a:pt x="0" y="11175"/>
                          <a:pt x="11177" y="0"/>
                          <a:pt x="24765" y="0"/>
                        </a:cubicBezTo>
                        <a:cubicBezTo>
                          <a:pt x="38481" y="0"/>
                          <a:pt x="49658" y="11175"/>
                          <a:pt x="49658" y="24891"/>
                        </a:cubicBezTo>
                        <a:cubicBezTo>
                          <a:pt x="49658" y="38480"/>
                          <a:pt x="38481" y="49656"/>
                          <a:pt x="24765" y="49656"/>
                        </a:cubicBezTo>
                        <a:cubicBezTo>
                          <a:pt x="11177" y="49656"/>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3" name="Freeform 265">
                    <a:extLst>
                      <a:ext uri="{FF2B5EF4-FFF2-40B4-BE49-F238E27FC236}">
                        <a16:creationId xmlns:a16="http://schemas.microsoft.com/office/drawing/2014/main" id="{B54D7E42-EA9E-0DD1-CCC2-5C9135D41135}"/>
                      </a:ext>
                    </a:extLst>
                  </p:cNvPr>
                  <p:cNvSpPr/>
                  <p:nvPr/>
                </p:nvSpPr>
                <p:spPr>
                  <a:xfrm>
                    <a:off x="2041273" y="6682094"/>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1"/>
                          <a:pt x="38481" y="49657"/>
                          <a:pt x="24765"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4" name="Freeform 266">
                    <a:extLst>
                      <a:ext uri="{FF2B5EF4-FFF2-40B4-BE49-F238E27FC236}">
                        <a16:creationId xmlns:a16="http://schemas.microsoft.com/office/drawing/2014/main" id="{CCD7D44E-1D5D-B507-4C70-4351328E9556}"/>
                      </a:ext>
                    </a:extLst>
                  </p:cNvPr>
                  <p:cNvSpPr/>
                  <p:nvPr/>
                </p:nvSpPr>
                <p:spPr>
                  <a:xfrm>
                    <a:off x="2041273" y="6856451"/>
                    <a:ext cx="20970" cy="20970"/>
                  </a:xfrm>
                  <a:custGeom>
                    <a:avLst/>
                    <a:gdLst/>
                    <a:ahLst/>
                    <a:cxnLst/>
                    <a:rect l="0" t="0" r="0" b="0"/>
                    <a:pathLst>
                      <a:path w="49658" h="49658">
                        <a:moveTo>
                          <a:pt x="0" y="24766"/>
                        </a:moveTo>
                        <a:cubicBezTo>
                          <a:pt x="0" y="11177"/>
                          <a:pt x="11177" y="0"/>
                          <a:pt x="24765" y="0"/>
                        </a:cubicBezTo>
                        <a:cubicBezTo>
                          <a:pt x="38481" y="0"/>
                          <a:pt x="49658" y="11177"/>
                          <a:pt x="49658" y="24766"/>
                        </a:cubicBezTo>
                        <a:cubicBezTo>
                          <a:pt x="49658" y="38482"/>
                          <a:pt x="38481" y="49658"/>
                          <a:pt x="24765" y="49658"/>
                        </a:cubicBezTo>
                        <a:cubicBezTo>
                          <a:pt x="11177" y="49658"/>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5" name="Freeform 267">
                    <a:extLst>
                      <a:ext uri="{FF2B5EF4-FFF2-40B4-BE49-F238E27FC236}">
                        <a16:creationId xmlns:a16="http://schemas.microsoft.com/office/drawing/2014/main" id="{0638D71F-F35A-5F67-A408-3C78FD565FE4}"/>
                      </a:ext>
                    </a:extLst>
                  </p:cNvPr>
                  <p:cNvSpPr/>
                  <p:nvPr/>
                </p:nvSpPr>
                <p:spPr>
                  <a:xfrm>
                    <a:off x="2041273" y="6839343"/>
                    <a:ext cx="20970" cy="20916"/>
                  </a:xfrm>
                  <a:custGeom>
                    <a:avLst/>
                    <a:gdLst/>
                    <a:ahLst/>
                    <a:cxnLst/>
                    <a:rect l="0" t="0" r="0" b="0"/>
                    <a:pathLst>
                      <a:path w="49658" h="49529">
                        <a:moveTo>
                          <a:pt x="0" y="24764"/>
                        </a:moveTo>
                        <a:cubicBezTo>
                          <a:pt x="0" y="11048"/>
                          <a:pt x="11177" y="0"/>
                          <a:pt x="24765" y="0"/>
                        </a:cubicBezTo>
                        <a:cubicBezTo>
                          <a:pt x="38481" y="0"/>
                          <a:pt x="49658" y="11048"/>
                          <a:pt x="49658" y="24764"/>
                        </a:cubicBezTo>
                        <a:cubicBezTo>
                          <a:pt x="49658" y="38481"/>
                          <a:pt x="38481" y="49529"/>
                          <a:pt x="24765" y="49529"/>
                        </a:cubicBezTo>
                        <a:cubicBezTo>
                          <a:pt x="11177" y="49529"/>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6" name="Freeform 268">
                    <a:extLst>
                      <a:ext uri="{FF2B5EF4-FFF2-40B4-BE49-F238E27FC236}">
                        <a16:creationId xmlns:a16="http://schemas.microsoft.com/office/drawing/2014/main" id="{7CF17A65-4C48-39D9-7480-3EFF6EA39FF4}"/>
                      </a:ext>
                    </a:extLst>
                  </p:cNvPr>
                  <p:cNvSpPr/>
                  <p:nvPr/>
                </p:nvSpPr>
                <p:spPr>
                  <a:xfrm>
                    <a:off x="2041273" y="6822878"/>
                    <a:ext cx="20970" cy="20970"/>
                  </a:xfrm>
                  <a:custGeom>
                    <a:avLst/>
                    <a:gdLst/>
                    <a:ahLst/>
                    <a:cxnLst/>
                    <a:rect l="0" t="0" r="0" b="0"/>
                    <a:pathLst>
                      <a:path w="49658" h="49657">
                        <a:moveTo>
                          <a:pt x="0" y="24766"/>
                        </a:moveTo>
                        <a:cubicBezTo>
                          <a:pt x="0" y="11176"/>
                          <a:pt x="11177" y="0"/>
                          <a:pt x="24765" y="0"/>
                        </a:cubicBezTo>
                        <a:cubicBezTo>
                          <a:pt x="38481" y="0"/>
                          <a:pt x="49658" y="11176"/>
                          <a:pt x="49658" y="24766"/>
                        </a:cubicBezTo>
                        <a:cubicBezTo>
                          <a:pt x="49658" y="38482"/>
                          <a:pt x="38481" y="49657"/>
                          <a:pt x="24765" y="49657"/>
                        </a:cubicBezTo>
                        <a:cubicBezTo>
                          <a:pt x="11177"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7" name="Freeform 269">
                    <a:extLst>
                      <a:ext uri="{FF2B5EF4-FFF2-40B4-BE49-F238E27FC236}">
                        <a16:creationId xmlns:a16="http://schemas.microsoft.com/office/drawing/2014/main" id="{C869897D-DD07-DB58-783A-6DCFA3621EBE}"/>
                      </a:ext>
                    </a:extLst>
                  </p:cNvPr>
                  <p:cNvSpPr/>
                  <p:nvPr/>
                </p:nvSpPr>
                <p:spPr>
                  <a:xfrm>
                    <a:off x="2041273" y="6830065"/>
                    <a:ext cx="20970" cy="20970"/>
                  </a:xfrm>
                  <a:custGeom>
                    <a:avLst/>
                    <a:gdLst/>
                    <a:ahLst/>
                    <a:cxnLst/>
                    <a:rect l="0" t="0" r="0" b="0"/>
                    <a:pathLst>
                      <a:path w="49658" h="49657">
                        <a:moveTo>
                          <a:pt x="0" y="24891"/>
                        </a:moveTo>
                        <a:cubicBezTo>
                          <a:pt x="0" y="11175"/>
                          <a:pt x="11177" y="0"/>
                          <a:pt x="24765" y="0"/>
                        </a:cubicBezTo>
                        <a:cubicBezTo>
                          <a:pt x="38481" y="0"/>
                          <a:pt x="49658" y="11175"/>
                          <a:pt x="49658" y="24891"/>
                        </a:cubicBezTo>
                        <a:cubicBezTo>
                          <a:pt x="49658" y="38480"/>
                          <a:pt x="38481" y="49657"/>
                          <a:pt x="24765" y="49657"/>
                        </a:cubicBezTo>
                        <a:cubicBezTo>
                          <a:pt x="11177" y="49657"/>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8" name="Freeform 270">
                    <a:extLst>
                      <a:ext uri="{FF2B5EF4-FFF2-40B4-BE49-F238E27FC236}">
                        <a16:creationId xmlns:a16="http://schemas.microsoft.com/office/drawing/2014/main" id="{35133CCB-A1B7-828A-277E-5962048C9FE5}"/>
                      </a:ext>
                    </a:extLst>
                  </p:cNvPr>
                  <p:cNvSpPr/>
                  <p:nvPr/>
                </p:nvSpPr>
                <p:spPr>
                  <a:xfrm>
                    <a:off x="2041273" y="6886592"/>
                    <a:ext cx="20970" cy="20970"/>
                  </a:xfrm>
                  <a:custGeom>
                    <a:avLst/>
                    <a:gdLst/>
                    <a:ahLst/>
                    <a:cxnLst/>
                    <a:rect l="0" t="0" r="0" b="0"/>
                    <a:pathLst>
                      <a:path w="49658" h="49658">
                        <a:moveTo>
                          <a:pt x="0" y="24765"/>
                        </a:moveTo>
                        <a:cubicBezTo>
                          <a:pt x="0" y="11176"/>
                          <a:pt x="11177" y="0"/>
                          <a:pt x="24765" y="0"/>
                        </a:cubicBezTo>
                        <a:cubicBezTo>
                          <a:pt x="38481" y="0"/>
                          <a:pt x="49658" y="11176"/>
                          <a:pt x="49658" y="24765"/>
                        </a:cubicBezTo>
                        <a:cubicBezTo>
                          <a:pt x="49658" y="38481"/>
                          <a:pt x="38481" y="49658"/>
                          <a:pt x="24765"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49" name="Freeform 271">
                    <a:extLst>
                      <a:ext uri="{FF2B5EF4-FFF2-40B4-BE49-F238E27FC236}">
                        <a16:creationId xmlns:a16="http://schemas.microsoft.com/office/drawing/2014/main" id="{862E8FF0-209F-6805-8805-60C7C9F64298}"/>
                      </a:ext>
                    </a:extLst>
                  </p:cNvPr>
                  <p:cNvSpPr/>
                  <p:nvPr/>
                </p:nvSpPr>
                <p:spPr>
                  <a:xfrm>
                    <a:off x="2041273" y="6718403"/>
                    <a:ext cx="20970" cy="20970"/>
                  </a:xfrm>
                  <a:custGeom>
                    <a:avLst/>
                    <a:gdLst/>
                    <a:ahLst/>
                    <a:cxnLst/>
                    <a:rect l="0" t="0" r="0" b="0"/>
                    <a:pathLst>
                      <a:path w="49658" h="49658">
                        <a:moveTo>
                          <a:pt x="0" y="24893"/>
                        </a:moveTo>
                        <a:cubicBezTo>
                          <a:pt x="0" y="11177"/>
                          <a:pt x="11177" y="0"/>
                          <a:pt x="24765" y="0"/>
                        </a:cubicBezTo>
                        <a:cubicBezTo>
                          <a:pt x="38481" y="0"/>
                          <a:pt x="49658" y="11177"/>
                          <a:pt x="49658" y="24893"/>
                        </a:cubicBezTo>
                        <a:cubicBezTo>
                          <a:pt x="49658" y="38481"/>
                          <a:pt x="38481" y="49658"/>
                          <a:pt x="24765"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0" name="Freeform 272">
                    <a:extLst>
                      <a:ext uri="{FF2B5EF4-FFF2-40B4-BE49-F238E27FC236}">
                        <a16:creationId xmlns:a16="http://schemas.microsoft.com/office/drawing/2014/main" id="{D492AC71-A11F-0BBE-15B9-8F625A9D70F9}"/>
                      </a:ext>
                    </a:extLst>
                  </p:cNvPr>
                  <p:cNvSpPr/>
                  <p:nvPr/>
                </p:nvSpPr>
                <p:spPr>
                  <a:xfrm>
                    <a:off x="2041273" y="6727252"/>
                    <a:ext cx="20970" cy="20970"/>
                  </a:xfrm>
                  <a:custGeom>
                    <a:avLst/>
                    <a:gdLst/>
                    <a:ahLst/>
                    <a:cxnLst/>
                    <a:rect l="0" t="0" r="0" b="0"/>
                    <a:pathLst>
                      <a:path w="49658" h="49657">
                        <a:moveTo>
                          <a:pt x="0" y="24892"/>
                        </a:moveTo>
                        <a:cubicBezTo>
                          <a:pt x="0" y="11176"/>
                          <a:pt x="11177" y="0"/>
                          <a:pt x="24765" y="0"/>
                        </a:cubicBezTo>
                        <a:cubicBezTo>
                          <a:pt x="38481" y="0"/>
                          <a:pt x="49658" y="11176"/>
                          <a:pt x="49658" y="24892"/>
                        </a:cubicBezTo>
                        <a:cubicBezTo>
                          <a:pt x="49658" y="38482"/>
                          <a:pt x="38481" y="49657"/>
                          <a:pt x="24765"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1" name="Freeform 273">
                    <a:extLst>
                      <a:ext uri="{FF2B5EF4-FFF2-40B4-BE49-F238E27FC236}">
                        <a16:creationId xmlns:a16="http://schemas.microsoft.com/office/drawing/2014/main" id="{D5461CD7-A859-E6FC-5698-C9A9D6229E92}"/>
                      </a:ext>
                    </a:extLst>
                  </p:cNvPr>
                  <p:cNvSpPr/>
                  <p:nvPr/>
                </p:nvSpPr>
                <p:spPr>
                  <a:xfrm>
                    <a:off x="2041273" y="6661125"/>
                    <a:ext cx="20970" cy="20970"/>
                  </a:xfrm>
                  <a:custGeom>
                    <a:avLst/>
                    <a:gdLst/>
                    <a:ahLst/>
                    <a:cxnLst/>
                    <a:rect l="0" t="0" r="0" b="0"/>
                    <a:pathLst>
                      <a:path w="49658" h="49656">
                        <a:moveTo>
                          <a:pt x="0" y="24765"/>
                        </a:moveTo>
                        <a:cubicBezTo>
                          <a:pt x="0" y="11175"/>
                          <a:pt x="11177" y="0"/>
                          <a:pt x="24765" y="0"/>
                        </a:cubicBezTo>
                        <a:cubicBezTo>
                          <a:pt x="38481" y="0"/>
                          <a:pt x="49658" y="11175"/>
                          <a:pt x="49658" y="24765"/>
                        </a:cubicBezTo>
                        <a:cubicBezTo>
                          <a:pt x="49658" y="38481"/>
                          <a:pt x="38481" y="49656"/>
                          <a:pt x="24765"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2" name="Freeform 274">
                    <a:extLst>
                      <a:ext uri="{FF2B5EF4-FFF2-40B4-BE49-F238E27FC236}">
                        <a16:creationId xmlns:a16="http://schemas.microsoft.com/office/drawing/2014/main" id="{14B60873-FC90-1202-2F8A-54FF3BB70D61}"/>
                      </a:ext>
                    </a:extLst>
                  </p:cNvPr>
                  <p:cNvSpPr/>
                  <p:nvPr/>
                </p:nvSpPr>
                <p:spPr>
                  <a:xfrm>
                    <a:off x="2051732" y="6916036"/>
                    <a:ext cx="0" cy="143358"/>
                  </a:xfrm>
                  <a:custGeom>
                    <a:avLst/>
                    <a:gdLst/>
                    <a:ahLst/>
                    <a:cxnLst/>
                    <a:rect l="0" t="0" r="0" b="0"/>
                    <a:pathLst>
                      <a:path h="339472">
                        <a:moveTo>
                          <a:pt x="0" y="339472"/>
                        </a:moveTo>
                        <a:lnTo>
                          <a:pt x="0" y="0"/>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3" name="Freeform 275">
                    <a:extLst>
                      <a:ext uri="{FF2B5EF4-FFF2-40B4-BE49-F238E27FC236}">
                        <a16:creationId xmlns:a16="http://schemas.microsoft.com/office/drawing/2014/main" id="{CB519518-F880-C68E-360C-40479951EAB4}"/>
                      </a:ext>
                    </a:extLst>
                  </p:cNvPr>
                  <p:cNvSpPr/>
                  <p:nvPr/>
                </p:nvSpPr>
                <p:spPr>
                  <a:xfrm>
                    <a:off x="2051732" y="7159417"/>
                    <a:ext cx="0" cy="25743"/>
                  </a:xfrm>
                  <a:custGeom>
                    <a:avLst/>
                    <a:gdLst/>
                    <a:ahLst/>
                    <a:cxnLst/>
                    <a:rect l="0" t="0" r="0" b="0"/>
                    <a:pathLst>
                      <a:path h="60959">
                        <a:moveTo>
                          <a:pt x="0" y="0"/>
                        </a:moveTo>
                        <a:lnTo>
                          <a:pt x="0" y="60959"/>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4" name="Freeform 276">
                    <a:extLst>
                      <a:ext uri="{FF2B5EF4-FFF2-40B4-BE49-F238E27FC236}">
                        <a16:creationId xmlns:a16="http://schemas.microsoft.com/office/drawing/2014/main" id="{562A76A6-C41E-5614-2A0D-4342168A4C62}"/>
                      </a:ext>
                    </a:extLst>
                  </p:cNvPr>
                  <p:cNvSpPr/>
                  <p:nvPr/>
                </p:nvSpPr>
                <p:spPr>
                  <a:xfrm>
                    <a:off x="2011937" y="7059394"/>
                    <a:ext cx="79644" cy="100023"/>
                  </a:xfrm>
                  <a:custGeom>
                    <a:avLst/>
                    <a:gdLst/>
                    <a:ahLst/>
                    <a:cxnLst/>
                    <a:rect l="0" t="0" r="0" b="0"/>
                    <a:pathLst>
                      <a:path w="188596" h="236855">
                        <a:moveTo>
                          <a:pt x="0" y="0"/>
                        </a:moveTo>
                        <a:lnTo>
                          <a:pt x="0" y="236855"/>
                        </a:lnTo>
                        <a:lnTo>
                          <a:pt x="188596" y="236855"/>
                        </a:lnTo>
                        <a:lnTo>
                          <a:pt x="188596" y="0"/>
                        </a:lnTo>
                        <a:lnTo>
                          <a:pt x="0" y="0"/>
                        </a:lnTo>
                        <a:close/>
                        <a:moveTo>
                          <a:pt x="-1800987" y="1092580"/>
                        </a:moveTo>
                      </a:path>
                    </a:pathLst>
                  </a:custGeom>
                  <a:solidFill>
                    <a:srgbClr val="FFFFFF">
                      <a:alpha val="100000"/>
                    </a:srgbClr>
                  </a:solidFill>
                  <a:ln w="13589"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55" name="Freeform 277">
                    <a:extLst>
                      <a:ext uri="{FF2B5EF4-FFF2-40B4-BE49-F238E27FC236}">
                        <a16:creationId xmlns:a16="http://schemas.microsoft.com/office/drawing/2014/main" id="{EB201F97-87C7-F55A-40C5-4EADDFDC62A1}"/>
                      </a:ext>
                    </a:extLst>
                  </p:cNvPr>
                  <p:cNvSpPr/>
                  <p:nvPr/>
                </p:nvSpPr>
                <p:spPr>
                  <a:xfrm>
                    <a:off x="2011937" y="7123698"/>
                    <a:ext cx="79644" cy="0"/>
                  </a:xfrm>
                  <a:custGeom>
                    <a:avLst/>
                    <a:gdLst/>
                    <a:ahLst/>
                    <a:cxnLst/>
                    <a:rect l="0" t="0" r="0" b="0"/>
                    <a:pathLst>
                      <a:path w="188596">
                        <a:moveTo>
                          <a:pt x="0" y="0"/>
                        </a:moveTo>
                        <a:lnTo>
                          <a:pt x="188596" y="0"/>
                        </a:lnTo>
                      </a:path>
                    </a:pathLst>
                  </a:custGeom>
                  <a:noFill/>
                  <a:ln w="27051"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56" name="Freeform 278">
                    <a:extLst>
                      <a:ext uri="{FF2B5EF4-FFF2-40B4-BE49-F238E27FC236}">
                        <a16:creationId xmlns:a16="http://schemas.microsoft.com/office/drawing/2014/main" id="{7656AEB7-D126-E873-CFD0-3829F709490A}"/>
                      </a:ext>
                    </a:extLst>
                  </p:cNvPr>
                  <p:cNvSpPr/>
                  <p:nvPr/>
                </p:nvSpPr>
                <p:spPr>
                  <a:xfrm>
                    <a:off x="2439328" y="6610067"/>
                    <a:ext cx="20970" cy="20970"/>
                  </a:xfrm>
                  <a:custGeom>
                    <a:avLst/>
                    <a:gdLst/>
                    <a:ahLst/>
                    <a:cxnLst/>
                    <a:rect l="0" t="0" r="0" b="0"/>
                    <a:pathLst>
                      <a:path w="49658" h="49657">
                        <a:moveTo>
                          <a:pt x="0" y="24764"/>
                        </a:moveTo>
                        <a:cubicBezTo>
                          <a:pt x="0" y="11176"/>
                          <a:pt x="11177" y="0"/>
                          <a:pt x="24892" y="0"/>
                        </a:cubicBezTo>
                        <a:cubicBezTo>
                          <a:pt x="38481" y="0"/>
                          <a:pt x="49658" y="11176"/>
                          <a:pt x="49658" y="24764"/>
                        </a:cubicBezTo>
                        <a:cubicBezTo>
                          <a:pt x="49658" y="38481"/>
                          <a:pt x="38481" y="49657"/>
                          <a:pt x="24892"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7" name="Freeform 279">
                    <a:extLst>
                      <a:ext uri="{FF2B5EF4-FFF2-40B4-BE49-F238E27FC236}">
                        <a16:creationId xmlns:a16="http://schemas.microsoft.com/office/drawing/2014/main" id="{5F020C86-1A6D-9B3B-9822-F82FF601B350}"/>
                      </a:ext>
                    </a:extLst>
                  </p:cNvPr>
                  <p:cNvSpPr/>
                  <p:nvPr/>
                </p:nvSpPr>
                <p:spPr>
                  <a:xfrm>
                    <a:off x="2439328" y="6823897"/>
                    <a:ext cx="20970" cy="20970"/>
                  </a:xfrm>
                  <a:custGeom>
                    <a:avLst/>
                    <a:gdLst/>
                    <a:ahLst/>
                    <a:cxnLst/>
                    <a:rect l="0" t="0" r="0" b="0"/>
                    <a:pathLst>
                      <a:path w="49658" h="49658">
                        <a:moveTo>
                          <a:pt x="0" y="24766"/>
                        </a:moveTo>
                        <a:cubicBezTo>
                          <a:pt x="0" y="11177"/>
                          <a:pt x="11177" y="0"/>
                          <a:pt x="24892" y="0"/>
                        </a:cubicBezTo>
                        <a:cubicBezTo>
                          <a:pt x="38481" y="0"/>
                          <a:pt x="49658" y="11177"/>
                          <a:pt x="49658" y="24766"/>
                        </a:cubicBezTo>
                        <a:cubicBezTo>
                          <a:pt x="49658" y="38481"/>
                          <a:pt x="38481" y="49658"/>
                          <a:pt x="24892" y="49658"/>
                        </a:cubicBezTo>
                        <a:cubicBezTo>
                          <a:pt x="11177" y="49658"/>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8" name="Freeform 280">
                    <a:extLst>
                      <a:ext uri="{FF2B5EF4-FFF2-40B4-BE49-F238E27FC236}">
                        <a16:creationId xmlns:a16="http://schemas.microsoft.com/office/drawing/2014/main" id="{22E03A4D-9AC2-2561-4764-8461C2F75B41}"/>
                      </a:ext>
                    </a:extLst>
                  </p:cNvPr>
                  <p:cNvSpPr/>
                  <p:nvPr/>
                </p:nvSpPr>
                <p:spPr>
                  <a:xfrm>
                    <a:off x="2439328" y="6761040"/>
                    <a:ext cx="20970" cy="20970"/>
                  </a:xfrm>
                  <a:custGeom>
                    <a:avLst/>
                    <a:gdLst/>
                    <a:ahLst/>
                    <a:cxnLst/>
                    <a:rect l="0" t="0" r="0" b="0"/>
                    <a:pathLst>
                      <a:path w="49658" h="49657">
                        <a:moveTo>
                          <a:pt x="0" y="24765"/>
                        </a:moveTo>
                        <a:cubicBezTo>
                          <a:pt x="0" y="11177"/>
                          <a:pt x="11177" y="0"/>
                          <a:pt x="24892" y="0"/>
                        </a:cubicBezTo>
                        <a:cubicBezTo>
                          <a:pt x="38481" y="0"/>
                          <a:pt x="49658" y="11177"/>
                          <a:pt x="49658" y="24765"/>
                        </a:cubicBezTo>
                        <a:cubicBezTo>
                          <a:pt x="49658" y="38481"/>
                          <a:pt x="38481" y="49657"/>
                          <a:pt x="24892" y="49657"/>
                        </a:cubicBezTo>
                        <a:cubicBezTo>
                          <a:pt x="11177"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59" name="Freeform 281">
                    <a:extLst>
                      <a:ext uri="{FF2B5EF4-FFF2-40B4-BE49-F238E27FC236}">
                        <a16:creationId xmlns:a16="http://schemas.microsoft.com/office/drawing/2014/main" id="{1866D084-0E24-5825-146C-9D4E930399E8}"/>
                      </a:ext>
                    </a:extLst>
                  </p:cNvPr>
                  <p:cNvSpPr/>
                  <p:nvPr/>
                </p:nvSpPr>
                <p:spPr>
                  <a:xfrm>
                    <a:off x="2439328" y="6721085"/>
                    <a:ext cx="20970" cy="20916"/>
                  </a:xfrm>
                  <a:custGeom>
                    <a:avLst/>
                    <a:gdLst/>
                    <a:ahLst/>
                    <a:cxnLst/>
                    <a:rect l="0" t="0" r="0" b="0"/>
                    <a:pathLst>
                      <a:path w="49658" h="49530">
                        <a:moveTo>
                          <a:pt x="0" y="24765"/>
                        </a:moveTo>
                        <a:cubicBezTo>
                          <a:pt x="0" y="11177"/>
                          <a:pt x="11177" y="0"/>
                          <a:pt x="24892" y="0"/>
                        </a:cubicBezTo>
                        <a:cubicBezTo>
                          <a:pt x="38481" y="0"/>
                          <a:pt x="49658" y="11177"/>
                          <a:pt x="49658" y="24765"/>
                        </a:cubicBezTo>
                        <a:cubicBezTo>
                          <a:pt x="49658" y="38481"/>
                          <a:pt x="38481" y="49530"/>
                          <a:pt x="24892" y="49530"/>
                        </a:cubicBezTo>
                        <a:cubicBezTo>
                          <a:pt x="11177" y="49530"/>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0" name="Freeform 282">
                    <a:extLst>
                      <a:ext uri="{FF2B5EF4-FFF2-40B4-BE49-F238E27FC236}">
                        <a16:creationId xmlns:a16="http://schemas.microsoft.com/office/drawing/2014/main" id="{7D00E1C8-DCAD-E715-11CB-B9300846CCE5}"/>
                      </a:ext>
                    </a:extLst>
                  </p:cNvPr>
                  <p:cNvSpPr/>
                  <p:nvPr/>
                </p:nvSpPr>
                <p:spPr>
                  <a:xfrm>
                    <a:off x="2439328" y="6790377"/>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1" name="Freeform 283">
                    <a:extLst>
                      <a:ext uri="{FF2B5EF4-FFF2-40B4-BE49-F238E27FC236}">
                        <a16:creationId xmlns:a16="http://schemas.microsoft.com/office/drawing/2014/main" id="{D7212EC1-7273-4BF9-8601-6FB3826EBBE1}"/>
                      </a:ext>
                    </a:extLst>
                  </p:cNvPr>
                  <p:cNvSpPr/>
                  <p:nvPr/>
                </p:nvSpPr>
                <p:spPr>
                  <a:xfrm>
                    <a:off x="2439328" y="6806896"/>
                    <a:ext cx="20970" cy="20970"/>
                  </a:xfrm>
                  <a:custGeom>
                    <a:avLst/>
                    <a:gdLst/>
                    <a:ahLst/>
                    <a:cxnLst/>
                    <a:rect l="0" t="0" r="0" b="0"/>
                    <a:pathLst>
                      <a:path w="49658" h="49658">
                        <a:moveTo>
                          <a:pt x="0" y="24893"/>
                        </a:moveTo>
                        <a:cubicBezTo>
                          <a:pt x="0" y="11177"/>
                          <a:pt x="11177" y="0"/>
                          <a:pt x="24892" y="0"/>
                        </a:cubicBezTo>
                        <a:cubicBezTo>
                          <a:pt x="38481" y="0"/>
                          <a:pt x="49658" y="11177"/>
                          <a:pt x="49658" y="24893"/>
                        </a:cubicBezTo>
                        <a:cubicBezTo>
                          <a:pt x="49658" y="38481"/>
                          <a:pt x="38481" y="49658"/>
                          <a:pt x="24892"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2" name="Freeform 284">
                    <a:extLst>
                      <a:ext uri="{FF2B5EF4-FFF2-40B4-BE49-F238E27FC236}">
                        <a16:creationId xmlns:a16="http://schemas.microsoft.com/office/drawing/2014/main" id="{CB73C510-5A5E-F1B9-5A47-2720495B7CF4}"/>
                      </a:ext>
                    </a:extLst>
                  </p:cNvPr>
                  <p:cNvSpPr/>
                  <p:nvPr/>
                </p:nvSpPr>
                <p:spPr>
                  <a:xfrm>
                    <a:off x="2439328" y="6745809"/>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3" name="Freeform 285">
                    <a:extLst>
                      <a:ext uri="{FF2B5EF4-FFF2-40B4-BE49-F238E27FC236}">
                        <a16:creationId xmlns:a16="http://schemas.microsoft.com/office/drawing/2014/main" id="{7AFB0716-AB41-DB0B-4B66-DF024F8772B8}"/>
                      </a:ext>
                    </a:extLst>
                  </p:cNvPr>
                  <p:cNvSpPr/>
                  <p:nvPr/>
                </p:nvSpPr>
                <p:spPr>
                  <a:xfrm>
                    <a:off x="2439328" y="6672656"/>
                    <a:ext cx="20970" cy="20970"/>
                  </a:xfrm>
                  <a:custGeom>
                    <a:avLst/>
                    <a:gdLst/>
                    <a:ahLst/>
                    <a:cxnLst/>
                    <a:rect l="0" t="0" r="0" b="0"/>
                    <a:pathLst>
                      <a:path w="49658" h="49657">
                        <a:moveTo>
                          <a:pt x="0" y="24764"/>
                        </a:moveTo>
                        <a:cubicBezTo>
                          <a:pt x="0" y="11176"/>
                          <a:pt x="11177" y="0"/>
                          <a:pt x="24892" y="0"/>
                        </a:cubicBezTo>
                        <a:cubicBezTo>
                          <a:pt x="38481" y="0"/>
                          <a:pt x="49658" y="11176"/>
                          <a:pt x="49658" y="24764"/>
                        </a:cubicBezTo>
                        <a:cubicBezTo>
                          <a:pt x="49658" y="38480"/>
                          <a:pt x="38481" y="49657"/>
                          <a:pt x="24892" y="49657"/>
                        </a:cubicBezTo>
                        <a:cubicBezTo>
                          <a:pt x="11177"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4" name="Freeform 286">
                    <a:extLst>
                      <a:ext uri="{FF2B5EF4-FFF2-40B4-BE49-F238E27FC236}">
                        <a16:creationId xmlns:a16="http://schemas.microsoft.com/office/drawing/2014/main" id="{DAF457C8-EA43-B5AA-66FE-3DF37D910D3F}"/>
                      </a:ext>
                    </a:extLst>
                  </p:cNvPr>
                  <p:cNvSpPr/>
                  <p:nvPr/>
                </p:nvSpPr>
                <p:spPr>
                  <a:xfrm>
                    <a:off x="2439328" y="6732723"/>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5" name="Freeform 287">
                    <a:extLst>
                      <a:ext uri="{FF2B5EF4-FFF2-40B4-BE49-F238E27FC236}">
                        <a16:creationId xmlns:a16="http://schemas.microsoft.com/office/drawing/2014/main" id="{F036155B-2B83-BF47-9435-B65E1F2CBFD2}"/>
                      </a:ext>
                    </a:extLst>
                  </p:cNvPr>
                  <p:cNvSpPr/>
                  <p:nvPr/>
                </p:nvSpPr>
                <p:spPr>
                  <a:xfrm>
                    <a:off x="2439328" y="6429972"/>
                    <a:ext cx="20970" cy="20916"/>
                  </a:xfrm>
                  <a:custGeom>
                    <a:avLst/>
                    <a:gdLst/>
                    <a:ahLst/>
                    <a:cxnLst/>
                    <a:rect l="0" t="0" r="0" b="0"/>
                    <a:pathLst>
                      <a:path w="49658" h="49529">
                        <a:moveTo>
                          <a:pt x="0" y="24764"/>
                        </a:moveTo>
                        <a:cubicBezTo>
                          <a:pt x="0" y="11048"/>
                          <a:pt x="11177" y="0"/>
                          <a:pt x="24892" y="0"/>
                        </a:cubicBezTo>
                        <a:cubicBezTo>
                          <a:pt x="38481" y="0"/>
                          <a:pt x="49658" y="11048"/>
                          <a:pt x="49658" y="24764"/>
                        </a:cubicBezTo>
                        <a:cubicBezTo>
                          <a:pt x="49658" y="38354"/>
                          <a:pt x="38481" y="49529"/>
                          <a:pt x="24892" y="49529"/>
                        </a:cubicBezTo>
                        <a:cubicBezTo>
                          <a:pt x="11177" y="49529"/>
                          <a:pt x="0" y="38354"/>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6" name="Freeform 288">
                    <a:extLst>
                      <a:ext uri="{FF2B5EF4-FFF2-40B4-BE49-F238E27FC236}">
                        <a16:creationId xmlns:a16="http://schemas.microsoft.com/office/drawing/2014/main" id="{10ADAFBC-FF33-296B-3C9F-48B412FF0110}"/>
                      </a:ext>
                    </a:extLst>
                  </p:cNvPr>
                  <p:cNvSpPr/>
                  <p:nvPr/>
                </p:nvSpPr>
                <p:spPr>
                  <a:xfrm>
                    <a:off x="2439328" y="6750261"/>
                    <a:ext cx="20970" cy="20970"/>
                  </a:xfrm>
                  <a:custGeom>
                    <a:avLst/>
                    <a:gdLst/>
                    <a:ahLst/>
                    <a:cxnLst/>
                    <a:rect l="0" t="0" r="0" b="0"/>
                    <a:pathLst>
                      <a:path w="49658" h="49657">
                        <a:moveTo>
                          <a:pt x="0" y="24891"/>
                        </a:moveTo>
                        <a:cubicBezTo>
                          <a:pt x="0" y="11176"/>
                          <a:pt x="11177" y="0"/>
                          <a:pt x="24892" y="0"/>
                        </a:cubicBezTo>
                        <a:cubicBezTo>
                          <a:pt x="38481" y="0"/>
                          <a:pt x="49658" y="11176"/>
                          <a:pt x="49658" y="24891"/>
                        </a:cubicBezTo>
                        <a:cubicBezTo>
                          <a:pt x="49658" y="38481"/>
                          <a:pt x="38481" y="49657"/>
                          <a:pt x="24892"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7" name="Freeform 289">
                    <a:extLst>
                      <a:ext uri="{FF2B5EF4-FFF2-40B4-BE49-F238E27FC236}">
                        <a16:creationId xmlns:a16="http://schemas.microsoft.com/office/drawing/2014/main" id="{E35BA4FB-B1FD-3D18-1DBA-A7E5DD5FC547}"/>
                      </a:ext>
                    </a:extLst>
                  </p:cNvPr>
                  <p:cNvSpPr/>
                  <p:nvPr/>
                </p:nvSpPr>
                <p:spPr>
                  <a:xfrm>
                    <a:off x="2439328" y="6779866"/>
                    <a:ext cx="20970" cy="20970"/>
                  </a:xfrm>
                  <a:custGeom>
                    <a:avLst/>
                    <a:gdLst/>
                    <a:ahLst/>
                    <a:cxnLst/>
                    <a:rect l="0" t="0" r="0" b="0"/>
                    <a:pathLst>
                      <a:path w="49658" h="49656">
                        <a:moveTo>
                          <a:pt x="0" y="24765"/>
                        </a:moveTo>
                        <a:cubicBezTo>
                          <a:pt x="0" y="11175"/>
                          <a:pt x="11177" y="0"/>
                          <a:pt x="24892" y="0"/>
                        </a:cubicBezTo>
                        <a:cubicBezTo>
                          <a:pt x="38481" y="0"/>
                          <a:pt x="49658" y="11175"/>
                          <a:pt x="49658" y="24765"/>
                        </a:cubicBezTo>
                        <a:cubicBezTo>
                          <a:pt x="49658" y="38481"/>
                          <a:pt x="38481" y="49656"/>
                          <a:pt x="24892"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8" name="Freeform 290">
                    <a:extLst>
                      <a:ext uri="{FF2B5EF4-FFF2-40B4-BE49-F238E27FC236}">
                        <a16:creationId xmlns:a16="http://schemas.microsoft.com/office/drawing/2014/main" id="{8585ED6E-7276-92C5-F1A2-2957CC23FA96}"/>
                      </a:ext>
                    </a:extLst>
                  </p:cNvPr>
                  <p:cNvSpPr/>
                  <p:nvPr/>
                </p:nvSpPr>
                <p:spPr>
                  <a:xfrm>
                    <a:off x="2439328" y="6531711"/>
                    <a:ext cx="20970" cy="20970"/>
                  </a:xfrm>
                  <a:custGeom>
                    <a:avLst/>
                    <a:gdLst/>
                    <a:ahLst/>
                    <a:cxnLst/>
                    <a:rect l="0" t="0" r="0" b="0"/>
                    <a:pathLst>
                      <a:path w="49658" h="49657">
                        <a:moveTo>
                          <a:pt x="0" y="24764"/>
                        </a:moveTo>
                        <a:cubicBezTo>
                          <a:pt x="0" y="11176"/>
                          <a:pt x="11177" y="0"/>
                          <a:pt x="24892" y="0"/>
                        </a:cubicBezTo>
                        <a:cubicBezTo>
                          <a:pt x="38481" y="0"/>
                          <a:pt x="49658" y="11176"/>
                          <a:pt x="49658" y="24764"/>
                        </a:cubicBezTo>
                        <a:cubicBezTo>
                          <a:pt x="49658" y="38481"/>
                          <a:pt x="38481" y="49657"/>
                          <a:pt x="24892" y="49657"/>
                        </a:cubicBezTo>
                        <a:cubicBezTo>
                          <a:pt x="11177" y="49657"/>
                          <a:pt x="0" y="38481"/>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69" name="Freeform 291">
                    <a:extLst>
                      <a:ext uri="{FF2B5EF4-FFF2-40B4-BE49-F238E27FC236}">
                        <a16:creationId xmlns:a16="http://schemas.microsoft.com/office/drawing/2014/main" id="{59805E6D-98EC-F5B8-1D3C-89B8EFF1D781}"/>
                      </a:ext>
                    </a:extLst>
                  </p:cNvPr>
                  <p:cNvSpPr/>
                  <p:nvPr/>
                </p:nvSpPr>
                <p:spPr>
                  <a:xfrm>
                    <a:off x="2439328" y="6748866"/>
                    <a:ext cx="20970" cy="20970"/>
                  </a:xfrm>
                  <a:custGeom>
                    <a:avLst/>
                    <a:gdLst/>
                    <a:ahLst/>
                    <a:cxnLst/>
                    <a:rect l="0" t="0" r="0" b="0"/>
                    <a:pathLst>
                      <a:path w="49658" h="49656">
                        <a:moveTo>
                          <a:pt x="0" y="24891"/>
                        </a:moveTo>
                        <a:cubicBezTo>
                          <a:pt x="0" y="11175"/>
                          <a:pt x="11177" y="0"/>
                          <a:pt x="24892" y="0"/>
                        </a:cubicBezTo>
                        <a:cubicBezTo>
                          <a:pt x="38481" y="0"/>
                          <a:pt x="49658" y="11175"/>
                          <a:pt x="49658" y="24891"/>
                        </a:cubicBezTo>
                        <a:cubicBezTo>
                          <a:pt x="49658" y="38481"/>
                          <a:pt x="38481" y="49656"/>
                          <a:pt x="24892"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0" name="Freeform 292">
                    <a:extLst>
                      <a:ext uri="{FF2B5EF4-FFF2-40B4-BE49-F238E27FC236}">
                        <a16:creationId xmlns:a16="http://schemas.microsoft.com/office/drawing/2014/main" id="{0F902866-156F-F0AC-0AB6-53B609594BF7}"/>
                      </a:ext>
                    </a:extLst>
                  </p:cNvPr>
                  <p:cNvSpPr/>
                  <p:nvPr/>
                </p:nvSpPr>
                <p:spPr>
                  <a:xfrm>
                    <a:off x="2439328" y="6786784"/>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1" name="Freeform 293">
                    <a:extLst>
                      <a:ext uri="{FF2B5EF4-FFF2-40B4-BE49-F238E27FC236}">
                        <a16:creationId xmlns:a16="http://schemas.microsoft.com/office/drawing/2014/main" id="{E3644FF2-F4A2-C9BF-F0C5-091BA7AE30C2}"/>
                      </a:ext>
                    </a:extLst>
                  </p:cNvPr>
                  <p:cNvSpPr/>
                  <p:nvPr/>
                </p:nvSpPr>
                <p:spPr>
                  <a:xfrm>
                    <a:off x="2439328" y="6770587"/>
                    <a:ext cx="20970" cy="20970"/>
                  </a:xfrm>
                  <a:custGeom>
                    <a:avLst/>
                    <a:gdLst/>
                    <a:ahLst/>
                    <a:cxnLst/>
                    <a:rect l="0" t="0" r="0" b="0"/>
                    <a:pathLst>
                      <a:path w="49658" h="49657">
                        <a:moveTo>
                          <a:pt x="0" y="24893"/>
                        </a:moveTo>
                        <a:cubicBezTo>
                          <a:pt x="0" y="11176"/>
                          <a:pt x="11177" y="0"/>
                          <a:pt x="24892" y="0"/>
                        </a:cubicBezTo>
                        <a:cubicBezTo>
                          <a:pt x="38481" y="0"/>
                          <a:pt x="49658" y="11176"/>
                          <a:pt x="49658" y="24893"/>
                        </a:cubicBezTo>
                        <a:cubicBezTo>
                          <a:pt x="49658" y="38481"/>
                          <a:pt x="38481" y="49657"/>
                          <a:pt x="24892"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2" name="Freeform 294">
                    <a:extLst>
                      <a:ext uri="{FF2B5EF4-FFF2-40B4-BE49-F238E27FC236}">
                        <a16:creationId xmlns:a16="http://schemas.microsoft.com/office/drawing/2014/main" id="{7EE88E63-57FB-278F-D6C0-17207209EA43}"/>
                      </a:ext>
                    </a:extLst>
                  </p:cNvPr>
                  <p:cNvSpPr/>
                  <p:nvPr/>
                </p:nvSpPr>
                <p:spPr>
                  <a:xfrm>
                    <a:off x="2439328" y="6638277"/>
                    <a:ext cx="20970" cy="20970"/>
                  </a:xfrm>
                  <a:custGeom>
                    <a:avLst/>
                    <a:gdLst/>
                    <a:ahLst/>
                    <a:cxnLst/>
                    <a:rect l="0" t="0" r="0" b="0"/>
                    <a:pathLst>
                      <a:path w="49658" h="49658">
                        <a:moveTo>
                          <a:pt x="0" y="24893"/>
                        </a:moveTo>
                        <a:cubicBezTo>
                          <a:pt x="0" y="11177"/>
                          <a:pt x="11177" y="0"/>
                          <a:pt x="24892" y="0"/>
                        </a:cubicBezTo>
                        <a:cubicBezTo>
                          <a:pt x="38481" y="0"/>
                          <a:pt x="49658" y="11177"/>
                          <a:pt x="49658" y="24893"/>
                        </a:cubicBezTo>
                        <a:cubicBezTo>
                          <a:pt x="49658" y="38481"/>
                          <a:pt x="38481" y="49658"/>
                          <a:pt x="24892"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3" name="Freeform 295">
                    <a:extLst>
                      <a:ext uri="{FF2B5EF4-FFF2-40B4-BE49-F238E27FC236}">
                        <a16:creationId xmlns:a16="http://schemas.microsoft.com/office/drawing/2014/main" id="{F2775794-AD8A-AED4-27B1-6E1C4DCDAA5A}"/>
                      </a:ext>
                    </a:extLst>
                  </p:cNvPr>
                  <p:cNvSpPr/>
                  <p:nvPr/>
                </p:nvSpPr>
                <p:spPr>
                  <a:xfrm>
                    <a:off x="2439328" y="6824540"/>
                    <a:ext cx="20970" cy="20970"/>
                  </a:xfrm>
                  <a:custGeom>
                    <a:avLst/>
                    <a:gdLst/>
                    <a:ahLst/>
                    <a:cxnLst/>
                    <a:rect l="0" t="0" r="0" b="0"/>
                    <a:pathLst>
                      <a:path w="49658" h="49657">
                        <a:moveTo>
                          <a:pt x="0" y="24765"/>
                        </a:moveTo>
                        <a:cubicBezTo>
                          <a:pt x="0" y="11176"/>
                          <a:pt x="11177" y="0"/>
                          <a:pt x="24892" y="0"/>
                        </a:cubicBezTo>
                        <a:cubicBezTo>
                          <a:pt x="38481" y="0"/>
                          <a:pt x="49658" y="11176"/>
                          <a:pt x="49658" y="24765"/>
                        </a:cubicBezTo>
                        <a:cubicBezTo>
                          <a:pt x="49658" y="38481"/>
                          <a:pt x="38481" y="49657"/>
                          <a:pt x="24892" y="49657"/>
                        </a:cubicBezTo>
                        <a:cubicBezTo>
                          <a:pt x="11177" y="49657"/>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4" name="Freeform 296">
                    <a:extLst>
                      <a:ext uri="{FF2B5EF4-FFF2-40B4-BE49-F238E27FC236}">
                        <a16:creationId xmlns:a16="http://schemas.microsoft.com/office/drawing/2014/main" id="{39F28D79-FB5A-8817-2991-996A8BB8579D}"/>
                      </a:ext>
                    </a:extLst>
                  </p:cNvPr>
                  <p:cNvSpPr/>
                  <p:nvPr/>
                </p:nvSpPr>
                <p:spPr>
                  <a:xfrm>
                    <a:off x="2439328" y="6634041"/>
                    <a:ext cx="20970" cy="20970"/>
                  </a:xfrm>
                  <a:custGeom>
                    <a:avLst/>
                    <a:gdLst/>
                    <a:ahLst/>
                    <a:cxnLst/>
                    <a:rect l="0" t="0" r="0" b="0"/>
                    <a:pathLst>
                      <a:path w="49658" h="49657">
                        <a:moveTo>
                          <a:pt x="0" y="24891"/>
                        </a:moveTo>
                        <a:cubicBezTo>
                          <a:pt x="0" y="11175"/>
                          <a:pt x="11177" y="0"/>
                          <a:pt x="24892" y="0"/>
                        </a:cubicBezTo>
                        <a:cubicBezTo>
                          <a:pt x="38481" y="0"/>
                          <a:pt x="49658" y="11175"/>
                          <a:pt x="49658" y="24891"/>
                        </a:cubicBezTo>
                        <a:cubicBezTo>
                          <a:pt x="49658" y="38481"/>
                          <a:pt x="38481" y="49657"/>
                          <a:pt x="24892"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5" name="Freeform 297">
                    <a:extLst>
                      <a:ext uri="{FF2B5EF4-FFF2-40B4-BE49-F238E27FC236}">
                        <a16:creationId xmlns:a16="http://schemas.microsoft.com/office/drawing/2014/main" id="{5E06B61C-45C5-92C2-44E5-64CA4BAFFB00}"/>
                      </a:ext>
                    </a:extLst>
                  </p:cNvPr>
                  <p:cNvSpPr/>
                  <p:nvPr/>
                </p:nvSpPr>
                <p:spPr>
                  <a:xfrm>
                    <a:off x="2439328" y="6826310"/>
                    <a:ext cx="20970" cy="20970"/>
                  </a:xfrm>
                  <a:custGeom>
                    <a:avLst/>
                    <a:gdLst/>
                    <a:ahLst/>
                    <a:cxnLst/>
                    <a:rect l="0" t="0" r="0" b="0"/>
                    <a:pathLst>
                      <a:path w="49658" h="49657">
                        <a:moveTo>
                          <a:pt x="0" y="24893"/>
                        </a:moveTo>
                        <a:cubicBezTo>
                          <a:pt x="0" y="11176"/>
                          <a:pt x="11177" y="0"/>
                          <a:pt x="24892" y="0"/>
                        </a:cubicBezTo>
                        <a:cubicBezTo>
                          <a:pt x="38481" y="0"/>
                          <a:pt x="49658" y="11176"/>
                          <a:pt x="49658" y="24893"/>
                        </a:cubicBezTo>
                        <a:cubicBezTo>
                          <a:pt x="49658" y="38482"/>
                          <a:pt x="38481" y="49657"/>
                          <a:pt x="24892" y="49657"/>
                        </a:cubicBezTo>
                        <a:cubicBezTo>
                          <a:pt x="11177" y="49657"/>
                          <a:pt x="0" y="38482"/>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6" name="Freeform 298">
                    <a:extLst>
                      <a:ext uri="{FF2B5EF4-FFF2-40B4-BE49-F238E27FC236}">
                        <a16:creationId xmlns:a16="http://schemas.microsoft.com/office/drawing/2014/main" id="{211355AF-A65A-6E90-F3B2-1191E853B457}"/>
                      </a:ext>
                    </a:extLst>
                  </p:cNvPr>
                  <p:cNvSpPr/>
                  <p:nvPr/>
                </p:nvSpPr>
                <p:spPr>
                  <a:xfrm>
                    <a:off x="2439328" y="6805716"/>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7" name="Freeform 299">
                    <a:extLst>
                      <a:ext uri="{FF2B5EF4-FFF2-40B4-BE49-F238E27FC236}">
                        <a16:creationId xmlns:a16="http://schemas.microsoft.com/office/drawing/2014/main" id="{E2FCCB08-AE43-E6DE-D326-B7BB73507A05}"/>
                      </a:ext>
                    </a:extLst>
                  </p:cNvPr>
                  <p:cNvSpPr/>
                  <p:nvPr/>
                </p:nvSpPr>
                <p:spPr>
                  <a:xfrm>
                    <a:off x="2439328" y="6725054"/>
                    <a:ext cx="20970" cy="20970"/>
                  </a:xfrm>
                  <a:custGeom>
                    <a:avLst/>
                    <a:gdLst/>
                    <a:ahLst/>
                    <a:cxnLst/>
                    <a:rect l="0" t="0" r="0" b="0"/>
                    <a:pathLst>
                      <a:path w="49658" h="49656">
                        <a:moveTo>
                          <a:pt x="0" y="24891"/>
                        </a:moveTo>
                        <a:cubicBezTo>
                          <a:pt x="0" y="11175"/>
                          <a:pt x="11177" y="0"/>
                          <a:pt x="24892" y="0"/>
                        </a:cubicBezTo>
                        <a:cubicBezTo>
                          <a:pt x="38481" y="0"/>
                          <a:pt x="49658" y="11175"/>
                          <a:pt x="49658" y="24891"/>
                        </a:cubicBezTo>
                        <a:cubicBezTo>
                          <a:pt x="49658" y="38481"/>
                          <a:pt x="38481" y="49656"/>
                          <a:pt x="24892" y="49656"/>
                        </a:cubicBezTo>
                        <a:cubicBezTo>
                          <a:pt x="11177" y="49656"/>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8" name="Freeform 300">
                    <a:extLst>
                      <a:ext uri="{FF2B5EF4-FFF2-40B4-BE49-F238E27FC236}">
                        <a16:creationId xmlns:a16="http://schemas.microsoft.com/office/drawing/2014/main" id="{C270ECFD-7BB7-5998-93D2-F2E7ABA67377}"/>
                      </a:ext>
                    </a:extLst>
                  </p:cNvPr>
                  <p:cNvSpPr/>
                  <p:nvPr/>
                </p:nvSpPr>
                <p:spPr>
                  <a:xfrm>
                    <a:off x="2439328" y="6719637"/>
                    <a:ext cx="20970" cy="20970"/>
                  </a:xfrm>
                  <a:custGeom>
                    <a:avLst/>
                    <a:gdLst/>
                    <a:ahLst/>
                    <a:cxnLst/>
                    <a:rect l="0" t="0" r="0" b="0"/>
                    <a:pathLst>
                      <a:path w="49658" h="49657">
                        <a:moveTo>
                          <a:pt x="0" y="24766"/>
                        </a:moveTo>
                        <a:cubicBezTo>
                          <a:pt x="0" y="11176"/>
                          <a:pt x="11177" y="0"/>
                          <a:pt x="24892" y="0"/>
                        </a:cubicBezTo>
                        <a:cubicBezTo>
                          <a:pt x="38481" y="0"/>
                          <a:pt x="49658" y="11176"/>
                          <a:pt x="49658" y="24766"/>
                        </a:cubicBezTo>
                        <a:cubicBezTo>
                          <a:pt x="49658" y="38481"/>
                          <a:pt x="38481" y="49657"/>
                          <a:pt x="24892" y="49657"/>
                        </a:cubicBezTo>
                        <a:cubicBezTo>
                          <a:pt x="11177" y="49657"/>
                          <a:pt x="0" y="38481"/>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79" name="Freeform 301">
                    <a:extLst>
                      <a:ext uri="{FF2B5EF4-FFF2-40B4-BE49-F238E27FC236}">
                        <a16:creationId xmlns:a16="http://schemas.microsoft.com/office/drawing/2014/main" id="{12DC23A6-A9D4-C865-7FBA-43454C06C1A2}"/>
                      </a:ext>
                    </a:extLst>
                  </p:cNvPr>
                  <p:cNvSpPr/>
                  <p:nvPr/>
                </p:nvSpPr>
                <p:spPr>
                  <a:xfrm>
                    <a:off x="2439328" y="6754819"/>
                    <a:ext cx="20970" cy="20970"/>
                  </a:xfrm>
                  <a:custGeom>
                    <a:avLst/>
                    <a:gdLst/>
                    <a:ahLst/>
                    <a:cxnLst/>
                    <a:rect l="0" t="0" r="0" b="0"/>
                    <a:pathLst>
                      <a:path w="49658" h="49657">
                        <a:moveTo>
                          <a:pt x="0" y="24892"/>
                        </a:moveTo>
                        <a:cubicBezTo>
                          <a:pt x="0" y="11176"/>
                          <a:pt x="11177" y="0"/>
                          <a:pt x="24892" y="0"/>
                        </a:cubicBezTo>
                        <a:cubicBezTo>
                          <a:pt x="38481" y="0"/>
                          <a:pt x="49658" y="11176"/>
                          <a:pt x="49658" y="24892"/>
                        </a:cubicBezTo>
                        <a:cubicBezTo>
                          <a:pt x="49658" y="38482"/>
                          <a:pt x="38481" y="49657"/>
                          <a:pt x="24892"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0" name="Freeform 302">
                    <a:extLst>
                      <a:ext uri="{FF2B5EF4-FFF2-40B4-BE49-F238E27FC236}">
                        <a16:creationId xmlns:a16="http://schemas.microsoft.com/office/drawing/2014/main" id="{0F41FF74-5031-8487-A81E-1DAA5D1F5C08}"/>
                      </a:ext>
                    </a:extLst>
                  </p:cNvPr>
                  <p:cNvSpPr/>
                  <p:nvPr/>
                </p:nvSpPr>
                <p:spPr>
                  <a:xfrm>
                    <a:off x="2439328" y="6738355"/>
                    <a:ext cx="20970" cy="20970"/>
                  </a:xfrm>
                  <a:custGeom>
                    <a:avLst/>
                    <a:gdLst/>
                    <a:ahLst/>
                    <a:cxnLst/>
                    <a:rect l="0" t="0" r="0" b="0"/>
                    <a:pathLst>
                      <a:path w="49658" h="49657">
                        <a:moveTo>
                          <a:pt x="0" y="24892"/>
                        </a:moveTo>
                        <a:cubicBezTo>
                          <a:pt x="0" y="11176"/>
                          <a:pt x="11177" y="0"/>
                          <a:pt x="24892" y="0"/>
                        </a:cubicBezTo>
                        <a:cubicBezTo>
                          <a:pt x="38481" y="0"/>
                          <a:pt x="49658" y="11176"/>
                          <a:pt x="49658" y="24892"/>
                        </a:cubicBezTo>
                        <a:cubicBezTo>
                          <a:pt x="49658" y="38480"/>
                          <a:pt x="38481" y="49657"/>
                          <a:pt x="24892" y="49657"/>
                        </a:cubicBezTo>
                        <a:cubicBezTo>
                          <a:pt x="11177" y="49657"/>
                          <a:pt x="0" y="38480"/>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1" name="Freeform 303">
                    <a:extLst>
                      <a:ext uri="{FF2B5EF4-FFF2-40B4-BE49-F238E27FC236}">
                        <a16:creationId xmlns:a16="http://schemas.microsoft.com/office/drawing/2014/main" id="{8920130E-89CD-2A67-90F7-FCEEA3EB0EE6}"/>
                      </a:ext>
                    </a:extLst>
                  </p:cNvPr>
                  <p:cNvSpPr/>
                  <p:nvPr/>
                </p:nvSpPr>
                <p:spPr>
                  <a:xfrm>
                    <a:off x="2439328" y="6661929"/>
                    <a:ext cx="20970" cy="20970"/>
                  </a:xfrm>
                  <a:custGeom>
                    <a:avLst/>
                    <a:gdLst/>
                    <a:ahLst/>
                    <a:cxnLst/>
                    <a:rect l="0" t="0" r="0" b="0"/>
                    <a:pathLst>
                      <a:path w="49658" h="49657">
                        <a:moveTo>
                          <a:pt x="0" y="24764"/>
                        </a:moveTo>
                        <a:cubicBezTo>
                          <a:pt x="0" y="11176"/>
                          <a:pt x="11177" y="0"/>
                          <a:pt x="24892" y="0"/>
                        </a:cubicBezTo>
                        <a:cubicBezTo>
                          <a:pt x="38481" y="0"/>
                          <a:pt x="49658" y="11176"/>
                          <a:pt x="49658" y="24764"/>
                        </a:cubicBezTo>
                        <a:cubicBezTo>
                          <a:pt x="49658" y="38480"/>
                          <a:pt x="38481" y="49657"/>
                          <a:pt x="24892" y="49657"/>
                        </a:cubicBezTo>
                        <a:cubicBezTo>
                          <a:pt x="11177"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2" name="Freeform 304">
                    <a:extLst>
                      <a:ext uri="{FF2B5EF4-FFF2-40B4-BE49-F238E27FC236}">
                        <a16:creationId xmlns:a16="http://schemas.microsoft.com/office/drawing/2014/main" id="{F5550D9E-8A11-4ECA-0132-609734D2867F}"/>
                      </a:ext>
                    </a:extLst>
                  </p:cNvPr>
                  <p:cNvSpPr/>
                  <p:nvPr/>
                </p:nvSpPr>
                <p:spPr>
                  <a:xfrm>
                    <a:off x="2439328" y="6793059"/>
                    <a:ext cx="20970" cy="20970"/>
                  </a:xfrm>
                  <a:custGeom>
                    <a:avLst/>
                    <a:gdLst/>
                    <a:ahLst/>
                    <a:cxnLst/>
                    <a:rect l="0" t="0" r="0" b="0"/>
                    <a:pathLst>
                      <a:path w="49658" h="49658">
                        <a:moveTo>
                          <a:pt x="0" y="24765"/>
                        </a:moveTo>
                        <a:cubicBezTo>
                          <a:pt x="0" y="11177"/>
                          <a:pt x="11177" y="0"/>
                          <a:pt x="24892" y="0"/>
                        </a:cubicBezTo>
                        <a:cubicBezTo>
                          <a:pt x="38481" y="0"/>
                          <a:pt x="49658" y="11177"/>
                          <a:pt x="49658" y="24765"/>
                        </a:cubicBezTo>
                        <a:cubicBezTo>
                          <a:pt x="49658" y="38481"/>
                          <a:pt x="38481" y="49658"/>
                          <a:pt x="24892" y="49658"/>
                        </a:cubicBezTo>
                        <a:cubicBezTo>
                          <a:pt x="11177" y="49658"/>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3" name="Freeform 305">
                    <a:extLst>
                      <a:ext uri="{FF2B5EF4-FFF2-40B4-BE49-F238E27FC236}">
                        <a16:creationId xmlns:a16="http://schemas.microsoft.com/office/drawing/2014/main" id="{156181DA-E9F3-E6BB-0C82-CB7272F3A256}"/>
                      </a:ext>
                    </a:extLst>
                  </p:cNvPr>
                  <p:cNvSpPr/>
                  <p:nvPr/>
                </p:nvSpPr>
                <p:spPr>
                  <a:xfrm>
                    <a:off x="2439328" y="6750958"/>
                    <a:ext cx="20970" cy="20970"/>
                  </a:xfrm>
                  <a:custGeom>
                    <a:avLst/>
                    <a:gdLst/>
                    <a:ahLst/>
                    <a:cxnLst/>
                    <a:rect l="0" t="0" r="0" b="0"/>
                    <a:pathLst>
                      <a:path w="49658" h="49656">
                        <a:moveTo>
                          <a:pt x="0" y="24765"/>
                        </a:moveTo>
                        <a:cubicBezTo>
                          <a:pt x="0" y="11175"/>
                          <a:pt x="11177" y="0"/>
                          <a:pt x="24892" y="0"/>
                        </a:cubicBezTo>
                        <a:cubicBezTo>
                          <a:pt x="38481" y="0"/>
                          <a:pt x="49658" y="11175"/>
                          <a:pt x="49658" y="24765"/>
                        </a:cubicBezTo>
                        <a:cubicBezTo>
                          <a:pt x="49658" y="38481"/>
                          <a:pt x="38481" y="49656"/>
                          <a:pt x="24892" y="49656"/>
                        </a:cubicBezTo>
                        <a:cubicBezTo>
                          <a:pt x="11177" y="49656"/>
                          <a:pt x="0" y="38481"/>
                          <a:pt x="0" y="24765"/>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4" name="Freeform 306">
                    <a:extLst>
                      <a:ext uri="{FF2B5EF4-FFF2-40B4-BE49-F238E27FC236}">
                        <a16:creationId xmlns:a16="http://schemas.microsoft.com/office/drawing/2014/main" id="{05056FCF-58B6-62E8-77A2-A0941529FA14}"/>
                      </a:ext>
                    </a:extLst>
                  </p:cNvPr>
                  <p:cNvSpPr/>
                  <p:nvPr/>
                </p:nvSpPr>
                <p:spPr>
                  <a:xfrm>
                    <a:off x="2439328" y="6699847"/>
                    <a:ext cx="20970" cy="20917"/>
                  </a:xfrm>
                  <a:custGeom>
                    <a:avLst/>
                    <a:gdLst/>
                    <a:ahLst/>
                    <a:cxnLst/>
                    <a:rect l="0" t="0" r="0" b="0"/>
                    <a:pathLst>
                      <a:path w="49658" h="49531">
                        <a:moveTo>
                          <a:pt x="0" y="24766"/>
                        </a:moveTo>
                        <a:cubicBezTo>
                          <a:pt x="0" y="11050"/>
                          <a:pt x="11177" y="0"/>
                          <a:pt x="24892" y="0"/>
                        </a:cubicBezTo>
                        <a:cubicBezTo>
                          <a:pt x="38481" y="0"/>
                          <a:pt x="49658" y="11050"/>
                          <a:pt x="49658" y="24766"/>
                        </a:cubicBezTo>
                        <a:cubicBezTo>
                          <a:pt x="49658" y="38354"/>
                          <a:pt x="38481" y="49531"/>
                          <a:pt x="24892" y="49531"/>
                        </a:cubicBezTo>
                        <a:cubicBezTo>
                          <a:pt x="11177" y="49531"/>
                          <a:pt x="0" y="38354"/>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5" name="Freeform 307">
                    <a:extLst>
                      <a:ext uri="{FF2B5EF4-FFF2-40B4-BE49-F238E27FC236}">
                        <a16:creationId xmlns:a16="http://schemas.microsoft.com/office/drawing/2014/main" id="{22169405-DE3E-7193-3BB7-CA766934E362}"/>
                      </a:ext>
                    </a:extLst>
                  </p:cNvPr>
                  <p:cNvSpPr/>
                  <p:nvPr/>
                </p:nvSpPr>
                <p:spPr>
                  <a:xfrm>
                    <a:off x="2439328" y="6724947"/>
                    <a:ext cx="20970" cy="20970"/>
                  </a:xfrm>
                  <a:custGeom>
                    <a:avLst/>
                    <a:gdLst/>
                    <a:ahLst/>
                    <a:cxnLst/>
                    <a:rect l="0" t="0" r="0" b="0"/>
                    <a:pathLst>
                      <a:path w="49658" h="49657">
                        <a:moveTo>
                          <a:pt x="0" y="24764"/>
                        </a:moveTo>
                        <a:cubicBezTo>
                          <a:pt x="0" y="11176"/>
                          <a:pt x="11177" y="0"/>
                          <a:pt x="24892" y="0"/>
                        </a:cubicBezTo>
                        <a:cubicBezTo>
                          <a:pt x="38481" y="0"/>
                          <a:pt x="49658" y="11176"/>
                          <a:pt x="49658" y="24764"/>
                        </a:cubicBezTo>
                        <a:cubicBezTo>
                          <a:pt x="49658" y="38480"/>
                          <a:pt x="38481" y="49657"/>
                          <a:pt x="24892" y="49657"/>
                        </a:cubicBezTo>
                        <a:cubicBezTo>
                          <a:pt x="11177" y="49657"/>
                          <a:pt x="0" y="38480"/>
                          <a:pt x="0" y="24764"/>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6" name="Freeform 308">
                    <a:extLst>
                      <a:ext uri="{FF2B5EF4-FFF2-40B4-BE49-F238E27FC236}">
                        <a16:creationId xmlns:a16="http://schemas.microsoft.com/office/drawing/2014/main" id="{F442C6BB-B05A-8B10-7D45-AC0A5638557F}"/>
                      </a:ext>
                    </a:extLst>
                  </p:cNvPr>
                  <p:cNvSpPr/>
                  <p:nvPr/>
                </p:nvSpPr>
                <p:spPr>
                  <a:xfrm>
                    <a:off x="2439328" y="6440752"/>
                    <a:ext cx="20970" cy="20970"/>
                  </a:xfrm>
                  <a:custGeom>
                    <a:avLst/>
                    <a:gdLst/>
                    <a:ahLst/>
                    <a:cxnLst/>
                    <a:rect l="0" t="0" r="0" b="0"/>
                    <a:pathLst>
                      <a:path w="49658" h="49657">
                        <a:moveTo>
                          <a:pt x="0" y="24893"/>
                        </a:moveTo>
                        <a:cubicBezTo>
                          <a:pt x="0" y="11176"/>
                          <a:pt x="11177" y="0"/>
                          <a:pt x="24892" y="0"/>
                        </a:cubicBezTo>
                        <a:cubicBezTo>
                          <a:pt x="38481" y="0"/>
                          <a:pt x="49658" y="11176"/>
                          <a:pt x="49658" y="24893"/>
                        </a:cubicBezTo>
                        <a:cubicBezTo>
                          <a:pt x="49658" y="38481"/>
                          <a:pt x="38481" y="49657"/>
                          <a:pt x="24892" y="49657"/>
                        </a:cubicBezTo>
                        <a:cubicBezTo>
                          <a:pt x="11177" y="49657"/>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7" name="Freeform 309">
                    <a:extLst>
                      <a:ext uri="{FF2B5EF4-FFF2-40B4-BE49-F238E27FC236}">
                        <a16:creationId xmlns:a16="http://schemas.microsoft.com/office/drawing/2014/main" id="{9785328A-4CAA-3310-7790-852036469C78}"/>
                      </a:ext>
                    </a:extLst>
                  </p:cNvPr>
                  <p:cNvSpPr/>
                  <p:nvPr/>
                </p:nvSpPr>
                <p:spPr>
                  <a:xfrm>
                    <a:off x="2439328" y="6824273"/>
                    <a:ext cx="20970" cy="20970"/>
                  </a:xfrm>
                  <a:custGeom>
                    <a:avLst/>
                    <a:gdLst/>
                    <a:ahLst/>
                    <a:cxnLst/>
                    <a:rect l="0" t="0" r="0" b="0"/>
                    <a:pathLst>
                      <a:path w="49658" h="49657">
                        <a:moveTo>
                          <a:pt x="0" y="24891"/>
                        </a:moveTo>
                        <a:cubicBezTo>
                          <a:pt x="0" y="11175"/>
                          <a:pt x="11177" y="0"/>
                          <a:pt x="24892" y="0"/>
                        </a:cubicBezTo>
                        <a:cubicBezTo>
                          <a:pt x="38481" y="0"/>
                          <a:pt x="49658" y="11175"/>
                          <a:pt x="49658" y="24891"/>
                        </a:cubicBezTo>
                        <a:cubicBezTo>
                          <a:pt x="49658" y="38481"/>
                          <a:pt x="38481" y="49657"/>
                          <a:pt x="24892"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8" name="Freeform 310">
                    <a:extLst>
                      <a:ext uri="{FF2B5EF4-FFF2-40B4-BE49-F238E27FC236}">
                        <a16:creationId xmlns:a16="http://schemas.microsoft.com/office/drawing/2014/main" id="{F7257841-1391-97B0-C352-8B12C9755881}"/>
                      </a:ext>
                    </a:extLst>
                  </p:cNvPr>
                  <p:cNvSpPr/>
                  <p:nvPr/>
                </p:nvSpPr>
                <p:spPr>
                  <a:xfrm>
                    <a:off x="2439328" y="6786033"/>
                    <a:ext cx="20970" cy="20970"/>
                  </a:xfrm>
                  <a:custGeom>
                    <a:avLst/>
                    <a:gdLst/>
                    <a:ahLst/>
                    <a:cxnLst/>
                    <a:rect l="0" t="0" r="0" b="0"/>
                    <a:pathLst>
                      <a:path w="49658" h="49658">
                        <a:moveTo>
                          <a:pt x="0" y="24893"/>
                        </a:moveTo>
                        <a:cubicBezTo>
                          <a:pt x="0" y="11177"/>
                          <a:pt x="11177" y="0"/>
                          <a:pt x="24892" y="0"/>
                        </a:cubicBezTo>
                        <a:cubicBezTo>
                          <a:pt x="38481" y="0"/>
                          <a:pt x="49658" y="11177"/>
                          <a:pt x="49658" y="24893"/>
                        </a:cubicBezTo>
                        <a:cubicBezTo>
                          <a:pt x="49658" y="38481"/>
                          <a:pt x="38481" y="49658"/>
                          <a:pt x="24892"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89" name="Freeform 311">
                    <a:extLst>
                      <a:ext uri="{FF2B5EF4-FFF2-40B4-BE49-F238E27FC236}">
                        <a16:creationId xmlns:a16="http://schemas.microsoft.com/office/drawing/2014/main" id="{5D093B48-A2D0-EDE1-1271-FB46BBCC1205}"/>
                      </a:ext>
                    </a:extLst>
                  </p:cNvPr>
                  <p:cNvSpPr/>
                  <p:nvPr/>
                </p:nvSpPr>
                <p:spPr>
                  <a:xfrm>
                    <a:off x="2439328" y="6439197"/>
                    <a:ext cx="20970" cy="20970"/>
                  </a:xfrm>
                  <a:custGeom>
                    <a:avLst/>
                    <a:gdLst/>
                    <a:ahLst/>
                    <a:cxnLst/>
                    <a:rect l="0" t="0" r="0" b="0"/>
                    <a:pathLst>
                      <a:path w="49658" h="49657">
                        <a:moveTo>
                          <a:pt x="0" y="24891"/>
                        </a:moveTo>
                        <a:cubicBezTo>
                          <a:pt x="0" y="11176"/>
                          <a:pt x="11177" y="0"/>
                          <a:pt x="24892" y="0"/>
                        </a:cubicBezTo>
                        <a:cubicBezTo>
                          <a:pt x="38481" y="0"/>
                          <a:pt x="49658" y="11176"/>
                          <a:pt x="49658" y="24891"/>
                        </a:cubicBezTo>
                        <a:cubicBezTo>
                          <a:pt x="49658" y="38481"/>
                          <a:pt x="38481" y="49657"/>
                          <a:pt x="24892" y="49657"/>
                        </a:cubicBezTo>
                        <a:cubicBezTo>
                          <a:pt x="11177" y="49657"/>
                          <a:pt x="0" y="38481"/>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0" name="Freeform 312">
                    <a:extLst>
                      <a:ext uri="{FF2B5EF4-FFF2-40B4-BE49-F238E27FC236}">
                        <a16:creationId xmlns:a16="http://schemas.microsoft.com/office/drawing/2014/main" id="{F81FB341-7A80-7C06-5D0D-9CAB10DBA11A}"/>
                      </a:ext>
                    </a:extLst>
                  </p:cNvPr>
                  <p:cNvSpPr/>
                  <p:nvPr/>
                </p:nvSpPr>
                <p:spPr>
                  <a:xfrm>
                    <a:off x="2439328" y="6802283"/>
                    <a:ext cx="20970" cy="20970"/>
                  </a:xfrm>
                  <a:custGeom>
                    <a:avLst/>
                    <a:gdLst/>
                    <a:ahLst/>
                    <a:cxnLst/>
                    <a:rect l="0" t="0" r="0" b="0"/>
                    <a:pathLst>
                      <a:path w="49658" h="49658">
                        <a:moveTo>
                          <a:pt x="0" y="24893"/>
                        </a:moveTo>
                        <a:cubicBezTo>
                          <a:pt x="0" y="11177"/>
                          <a:pt x="11177" y="0"/>
                          <a:pt x="24892" y="0"/>
                        </a:cubicBezTo>
                        <a:cubicBezTo>
                          <a:pt x="38481" y="0"/>
                          <a:pt x="49658" y="11177"/>
                          <a:pt x="49658" y="24893"/>
                        </a:cubicBezTo>
                        <a:cubicBezTo>
                          <a:pt x="49658" y="38481"/>
                          <a:pt x="38481" y="49658"/>
                          <a:pt x="24892"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1" name="Freeform 313">
                    <a:extLst>
                      <a:ext uri="{FF2B5EF4-FFF2-40B4-BE49-F238E27FC236}">
                        <a16:creationId xmlns:a16="http://schemas.microsoft.com/office/drawing/2014/main" id="{581F0ABF-31A4-C379-AEE7-231E18BC8017}"/>
                      </a:ext>
                    </a:extLst>
                  </p:cNvPr>
                  <p:cNvSpPr/>
                  <p:nvPr/>
                </p:nvSpPr>
                <p:spPr>
                  <a:xfrm>
                    <a:off x="2439328" y="6789680"/>
                    <a:ext cx="20970" cy="20970"/>
                  </a:xfrm>
                  <a:custGeom>
                    <a:avLst/>
                    <a:gdLst/>
                    <a:ahLst/>
                    <a:cxnLst/>
                    <a:rect l="0" t="0" r="0" b="0"/>
                    <a:pathLst>
                      <a:path w="49658" h="49657">
                        <a:moveTo>
                          <a:pt x="0" y="24892"/>
                        </a:moveTo>
                        <a:cubicBezTo>
                          <a:pt x="0" y="11176"/>
                          <a:pt x="11177" y="0"/>
                          <a:pt x="24892" y="0"/>
                        </a:cubicBezTo>
                        <a:cubicBezTo>
                          <a:pt x="38481" y="0"/>
                          <a:pt x="49658" y="11176"/>
                          <a:pt x="49658" y="24892"/>
                        </a:cubicBezTo>
                        <a:cubicBezTo>
                          <a:pt x="49658" y="38482"/>
                          <a:pt x="38481" y="49657"/>
                          <a:pt x="24892" y="49657"/>
                        </a:cubicBezTo>
                        <a:cubicBezTo>
                          <a:pt x="11177" y="49657"/>
                          <a:pt x="0" y="38482"/>
                          <a:pt x="0" y="24892"/>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2" name="Freeform 314">
                    <a:extLst>
                      <a:ext uri="{FF2B5EF4-FFF2-40B4-BE49-F238E27FC236}">
                        <a16:creationId xmlns:a16="http://schemas.microsoft.com/office/drawing/2014/main" id="{8C914ED7-2294-C399-FC5A-1DABD7F6D50C}"/>
                      </a:ext>
                    </a:extLst>
                  </p:cNvPr>
                  <p:cNvSpPr/>
                  <p:nvPr/>
                </p:nvSpPr>
                <p:spPr>
                  <a:xfrm>
                    <a:off x="2439328" y="6701402"/>
                    <a:ext cx="20970" cy="20970"/>
                  </a:xfrm>
                  <a:custGeom>
                    <a:avLst/>
                    <a:gdLst/>
                    <a:ahLst/>
                    <a:cxnLst/>
                    <a:rect l="0" t="0" r="0" b="0"/>
                    <a:pathLst>
                      <a:path w="49658" h="49657">
                        <a:moveTo>
                          <a:pt x="0" y="24891"/>
                        </a:moveTo>
                        <a:cubicBezTo>
                          <a:pt x="0" y="11176"/>
                          <a:pt x="11177" y="0"/>
                          <a:pt x="24892" y="0"/>
                        </a:cubicBezTo>
                        <a:cubicBezTo>
                          <a:pt x="38481" y="0"/>
                          <a:pt x="49658" y="11176"/>
                          <a:pt x="49658" y="24891"/>
                        </a:cubicBezTo>
                        <a:cubicBezTo>
                          <a:pt x="49658" y="38480"/>
                          <a:pt x="38481" y="49657"/>
                          <a:pt x="24892" y="49657"/>
                        </a:cubicBezTo>
                        <a:cubicBezTo>
                          <a:pt x="11177" y="49657"/>
                          <a:pt x="0" y="38480"/>
                          <a:pt x="0" y="24891"/>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3" name="Freeform 315">
                    <a:extLst>
                      <a:ext uri="{FF2B5EF4-FFF2-40B4-BE49-F238E27FC236}">
                        <a16:creationId xmlns:a16="http://schemas.microsoft.com/office/drawing/2014/main" id="{2D2075CE-27AA-59F2-C092-CDA1F508E133}"/>
                      </a:ext>
                    </a:extLst>
                  </p:cNvPr>
                  <p:cNvSpPr/>
                  <p:nvPr/>
                </p:nvSpPr>
                <p:spPr>
                  <a:xfrm>
                    <a:off x="2439328" y="6744093"/>
                    <a:ext cx="20970" cy="20970"/>
                  </a:xfrm>
                  <a:custGeom>
                    <a:avLst/>
                    <a:gdLst/>
                    <a:ahLst/>
                    <a:cxnLst/>
                    <a:rect l="0" t="0" r="0" b="0"/>
                    <a:pathLst>
                      <a:path w="49658" h="49657">
                        <a:moveTo>
                          <a:pt x="0" y="24766"/>
                        </a:moveTo>
                        <a:cubicBezTo>
                          <a:pt x="0" y="11176"/>
                          <a:pt x="11177" y="0"/>
                          <a:pt x="24892" y="0"/>
                        </a:cubicBezTo>
                        <a:cubicBezTo>
                          <a:pt x="38481" y="0"/>
                          <a:pt x="49658" y="11176"/>
                          <a:pt x="49658" y="24766"/>
                        </a:cubicBezTo>
                        <a:cubicBezTo>
                          <a:pt x="49658" y="38482"/>
                          <a:pt x="38481" y="49657"/>
                          <a:pt x="24892" y="49657"/>
                        </a:cubicBezTo>
                        <a:cubicBezTo>
                          <a:pt x="11177" y="49657"/>
                          <a:pt x="0" y="38482"/>
                          <a:pt x="0" y="24766"/>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4" name="Freeform 316">
                    <a:extLst>
                      <a:ext uri="{FF2B5EF4-FFF2-40B4-BE49-F238E27FC236}">
                        <a16:creationId xmlns:a16="http://schemas.microsoft.com/office/drawing/2014/main" id="{ED7E2D34-C7C4-825A-FF47-D94696639015}"/>
                      </a:ext>
                    </a:extLst>
                  </p:cNvPr>
                  <p:cNvSpPr/>
                  <p:nvPr/>
                </p:nvSpPr>
                <p:spPr>
                  <a:xfrm>
                    <a:off x="2439328" y="6672977"/>
                    <a:ext cx="20970" cy="20970"/>
                  </a:xfrm>
                  <a:custGeom>
                    <a:avLst/>
                    <a:gdLst/>
                    <a:ahLst/>
                    <a:cxnLst/>
                    <a:rect l="0" t="0" r="0" b="0"/>
                    <a:pathLst>
                      <a:path w="49658" h="49658">
                        <a:moveTo>
                          <a:pt x="0" y="24893"/>
                        </a:moveTo>
                        <a:cubicBezTo>
                          <a:pt x="0" y="11177"/>
                          <a:pt x="11177" y="0"/>
                          <a:pt x="24892" y="0"/>
                        </a:cubicBezTo>
                        <a:cubicBezTo>
                          <a:pt x="38481" y="0"/>
                          <a:pt x="49658" y="11177"/>
                          <a:pt x="49658" y="24893"/>
                        </a:cubicBezTo>
                        <a:cubicBezTo>
                          <a:pt x="49658" y="38481"/>
                          <a:pt x="38481" y="49658"/>
                          <a:pt x="24892" y="49658"/>
                        </a:cubicBezTo>
                        <a:cubicBezTo>
                          <a:pt x="11177" y="49658"/>
                          <a:pt x="0" y="38481"/>
                          <a:pt x="0" y="24893"/>
                        </a:cubicBezTo>
                      </a:path>
                    </a:pathLst>
                  </a:custGeom>
                  <a:solidFill>
                    <a:srgbClr val="000000">
                      <a:alpha val="100000"/>
                    </a:srgbClr>
                  </a:solidFill>
                  <a:ln w="9016"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5" name="Freeform 317">
                    <a:extLst>
                      <a:ext uri="{FF2B5EF4-FFF2-40B4-BE49-F238E27FC236}">
                        <a16:creationId xmlns:a16="http://schemas.microsoft.com/office/drawing/2014/main" id="{D498B1B4-9A53-9164-75B5-B74D113973DB}"/>
                      </a:ext>
                    </a:extLst>
                  </p:cNvPr>
                  <p:cNvSpPr/>
                  <p:nvPr/>
                </p:nvSpPr>
                <p:spPr>
                  <a:xfrm>
                    <a:off x="2449840" y="6844062"/>
                    <a:ext cx="0" cy="180417"/>
                  </a:xfrm>
                  <a:custGeom>
                    <a:avLst/>
                    <a:gdLst/>
                    <a:ahLst/>
                    <a:cxnLst/>
                    <a:rect l="0" t="0" r="0" b="0"/>
                    <a:pathLst>
                      <a:path h="427228">
                        <a:moveTo>
                          <a:pt x="0" y="427228"/>
                        </a:moveTo>
                        <a:lnTo>
                          <a:pt x="0" y="0"/>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596" name="Freeform 318">
                    <a:extLst>
                      <a:ext uri="{FF2B5EF4-FFF2-40B4-BE49-F238E27FC236}">
                        <a16:creationId xmlns:a16="http://schemas.microsoft.com/office/drawing/2014/main" id="{77397798-9C59-D5F3-24F5-CF8B7F7923B1}"/>
                      </a:ext>
                    </a:extLst>
                  </p:cNvPr>
                  <p:cNvSpPr/>
                  <p:nvPr/>
                </p:nvSpPr>
                <p:spPr>
                  <a:xfrm>
                    <a:off x="2449840" y="7145741"/>
                    <a:ext cx="0" cy="39419"/>
                  </a:xfrm>
                  <a:custGeom>
                    <a:avLst/>
                    <a:gdLst/>
                    <a:ahLst/>
                    <a:cxnLst/>
                    <a:rect l="0" t="0" r="0" b="0"/>
                    <a:pathLst>
                      <a:path h="93345">
                        <a:moveTo>
                          <a:pt x="0" y="0"/>
                        </a:moveTo>
                        <a:lnTo>
                          <a:pt x="0" y="93345"/>
                        </a:lnTo>
                      </a:path>
                    </a:pathLst>
                  </a:custGeom>
                  <a:noFill/>
                  <a:ln w="13589"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900"/>
                  </a:p>
                </p:txBody>
              </p:sp>
              <p:sp>
                <p:nvSpPr>
                  <p:cNvPr id="597" name="Freeform 319">
                    <a:extLst>
                      <a:ext uri="{FF2B5EF4-FFF2-40B4-BE49-F238E27FC236}">
                        <a16:creationId xmlns:a16="http://schemas.microsoft.com/office/drawing/2014/main" id="{CB979195-A658-E362-9EDD-7767F710395A}"/>
                      </a:ext>
                    </a:extLst>
                  </p:cNvPr>
                  <p:cNvSpPr/>
                  <p:nvPr/>
                </p:nvSpPr>
                <p:spPr>
                  <a:xfrm>
                    <a:off x="2410046" y="7024480"/>
                    <a:ext cx="79589" cy="121261"/>
                  </a:xfrm>
                  <a:custGeom>
                    <a:avLst/>
                    <a:gdLst/>
                    <a:ahLst/>
                    <a:cxnLst/>
                    <a:rect l="0" t="0" r="0" b="0"/>
                    <a:pathLst>
                      <a:path w="188468" h="287147">
                        <a:moveTo>
                          <a:pt x="0" y="0"/>
                        </a:moveTo>
                        <a:lnTo>
                          <a:pt x="0" y="287147"/>
                        </a:lnTo>
                        <a:lnTo>
                          <a:pt x="188468" y="287147"/>
                        </a:lnTo>
                        <a:lnTo>
                          <a:pt x="188468" y="0"/>
                        </a:lnTo>
                        <a:lnTo>
                          <a:pt x="0" y="0"/>
                        </a:lnTo>
                        <a:close/>
                        <a:moveTo>
                          <a:pt x="-2661031" y="1175258"/>
                        </a:moveTo>
                      </a:path>
                    </a:pathLst>
                  </a:custGeom>
                  <a:solidFill>
                    <a:srgbClr val="FFFFFF">
                      <a:alpha val="100000"/>
                    </a:srgbClr>
                  </a:solidFill>
                  <a:ln w="13589"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98" name="Freeform 320">
                    <a:extLst>
                      <a:ext uri="{FF2B5EF4-FFF2-40B4-BE49-F238E27FC236}">
                        <a16:creationId xmlns:a16="http://schemas.microsoft.com/office/drawing/2014/main" id="{14A02378-457D-C7A9-4B36-FB2E5235486C}"/>
                      </a:ext>
                    </a:extLst>
                  </p:cNvPr>
                  <p:cNvSpPr/>
                  <p:nvPr/>
                </p:nvSpPr>
                <p:spPr>
                  <a:xfrm>
                    <a:off x="2410046" y="7103050"/>
                    <a:ext cx="79589" cy="0"/>
                  </a:xfrm>
                  <a:custGeom>
                    <a:avLst/>
                    <a:gdLst/>
                    <a:ahLst/>
                    <a:cxnLst/>
                    <a:rect l="0" t="0" r="0" b="0"/>
                    <a:pathLst>
                      <a:path w="188468">
                        <a:moveTo>
                          <a:pt x="0" y="0"/>
                        </a:moveTo>
                        <a:lnTo>
                          <a:pt x="188468" y="0"/>
                        </a:lnTo>
                      </a:path>
                    </a:pathLst>
                  </a:custGeom>
                  <a:noFill/>
                  <a:ln w="27051"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599" name="Freeform 321">
                    <a:extLst>
                      <a:ext uri="{FF2B5EF4-FFF2-40B4-BE49-F238E27FC236}">
                        <a16:creationId xmlns:a16="http://schemas.microsoft.com/office/drawing/2014/main" id="{6884B29D-FC0B-D9D8-5917-4AD4F74464E8}"/>
                      </a:ext>
                    </a:extLst>
                  </p:cNvPr>
                  <p:cNvSpPr/>
                  <p:nvPr/>
                </p:nvSpPr>
                <p:spPr>
                  <a:xfrm>
                    <a:off x="1255622" y="5785613"/>
                    <a:ext cx="0" cy="38079"/>
                  </a:xfrm>
                  <a:custGeom>
                    <a:avLst/>
                    <a:gdLst/>
                    <a:ahLst/>
                    <a:cxnLst/>
                    <a:rect l="0" t="0" r="0" b="0"/>
                    <a:pathLst>
                      <a:path h="90171">
                        <a:moveTo>
                          <a:pt x="0" y="90171"/>
                        </a:moveTo>
                        <a:lnTo>
                          <a:pt x="0" y="0"/>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0" name="Freeform 322">
                    <a:extLst>
                      <a:ext uri="{FF2B5EF4-FFF2-40B4-BE49-F238E27FC236}">
                        <a16:creationId xmlns:a16="http://schemas.microsoft.com/office/drawing/2014/main" id="{387131E3-8F3F-1BC7-2709-23A9A12A36FF}"/>
                      </a:ext>
                    </a:extLst>
                  </p:cNvPr>
                  <p:cNvSpPr/>
                  <p:nvPr/>
                </p:nvSpPr>
                <p:spPr>
                  <a:xfrm>
                    <a:off x="1255622" y="5785613"/>
                    <a:ext cx="398055" cy="0"/>
                  </a:xfrm>
                  <a:custGeom>
                    <a:avLst/>
                    <a:gdLst/>
                    <a:ahLst/>
                    <a:cxnLst/>
                    <a:rect l="0" t="0" r="0" b="0"/>
                    <a:pathLst>
                      <a:path w="942594">
                        <a:moveTo>
                          <a:pt x="0" y="0"/>
                        </a:moveTo>
                        <a:lnTo>
                          <a:pt x="942594" y="0"/>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1" name="Freeform 323">
                    <a:extLst>
                      <a:ext uri="{FF2B5EF4-FFF2-40B4-BE49-F238E27FC236}">
                        <a16:creationId xmlns:a16="http://schemas.microsoft.com/office/drawing/2014/main" id="{00383F42-80A2-4F24-A4AD-2F5E4DA39420}"/>
                      </a:ext>
                    </a:extLst>
                  </p:cNvPr>
                  <p:cNvSpPr/>
                  <p:nvPr/>
                </p:nvSpPr>
                <p:spPr>
                  <a:xfrm>
                    <a:off x="1653677" y="5785613"/>
                    <a:ext cx="0" cy="38079"/>
                  </a:xfrm>
                  <a:custGeom>
                    <a:avLst/>
                    <a:gdLst/>
                    <a:ahLst/>
                    <a:cxnLst/>
                    <a:rect l="0" t="0" r="0" b="0"/>
                    <a:pathLst>
                      <a:path h="90171">
                        <a:moveTo>
                          <a:pt x="0" y="0"/>
                        </a:moveTo>
                        <a:lnTo>
                          <a:pt x="0" y="90171"/>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2" name="Freeform 324">
                    <a:extLst>
                      <a:ext uri="{FF2B5EF4-FFF2-40B4-BE49-F238E27FC236}">
                        <a16:creationId xmlns:a16="http://schemas.microsoft.com/office/drawing/2014/main" id="{5CC9C46C-8149-E666-E09F-10E2E5F5424E}"/>
                      </a:ext>
                    </a:extLst>
                  </p:cNvPr>
                  <p:cNvSpPr/>
                  <p:nvPr/>
                </p:nvSpPr>
                <p:spPr>
                  <a:xfrm>
                    <a:off x="2449840" y="5699400"/>
                    <a:ext cx="0" cy="38132"/>
                  </a:xfrm>
                  <a:custGeom>
                    <a:avLst/>
                    <a:gdLst/>
                    <a:ahLst/>
                    <a:cxnLst/>
                    <a:rect l="0" t="0" r="0" b="0"/>
                    <a:pathLst>
                      <a:path h="90296">
                        <a:moveTo>
                          <a:pt x="0" y="90296"/>
                        </a:moveTo>
                        <a:lnTo>
                          <a:pt x="0" y="0"/>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3" name="Freeform 325">
                    <a:extLst>
                      <a:ext uri="{FF2B5EF4-FFF2-40B4-BE49-F238E27FC236}">
                        <a16:creationId xmlns:a16="http://schemas.microsoft.com/office/drawing/2014/main" id="{C8F55A99-99CD-C728-E2A5-FD4DAC263858}"/>
                      </a:ext>
                    </a:extLst>
                  </p:cNvPr>
                  <p:cNvSpPr/>
                  <p:nvPr/>
                </p:nvSpPr>
                <p:spPr>
                  <a:xfrm>
                    <a:off x="2051732" y="5699400"/>
                    <a:ext cx="398108" cy="0"/>
                  </a:xfrm>
                  <a:custGeom>
                    <a:avLst/>
                    <a:gdLst/>
                    <a:ahLst/>
                    <a:cxnLst/>
                    <a:rect l="0" t="0" r="0" b="0"/>
                    <a:pathLst>
                      <a:path w="942721">
                        <a:moveTo>
                          <a:pt x="942721" y="0"/>
                        </a:moveTo>
                        <a:lnTo>
                          <a:pt x="0" y="0"/>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4" name="Freeform 326">
                    <a:extLst>
                      <a:ext uri="{FF2B5EF4-FFF2-40B4-BE49-F238E27FC236}">
                        <a16:creationId xmlns:a16="http://schemas.microsoft.com/office/drawing/2014/main" id="{E7B2C110-3EF7-5460-638B-09BBEDC92B3F}"/>
                      </a:ext>
                    </a:extLst>
                  </p:cNvPr>
                  <p:cNvSpPr/>
                  <p:nvPr/>
                </p:nvSpPr>
                <p:spPr>
                  <a:xfrm>
                    <a:off x="2051732" y="5699400"/>
                    <a:ext cx="0" cy="38132"/>
                  </a:xfrm>
                  <a:custGeom>
                    <a:avLst/>
                    <a:gdLst/>
                    <a:ahLst/>
                    <a:cxnLst/>
                    <a:rect l="0" t="0" r="0" b="0"/>
                    <a:pathLst>
                      <a:path h="90296">
                        <a:moveTo>
                          <a:pt x="0" y="0"/>
                        </a:moveTo>
                        <a:lnTo>
                          <a:pt x="0" y="90296"/>
                        </a:lnTo>
                      </a:path>
                    </a:pathLst>
                  </a:custGeom>
                  <a:noFill/>
                  <a:ln w="8127"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5" name="Freeform 327">
                    <a:extLst>
                      <a:ext uri="{FF2B5EF4-FFF2-40B4-BE49-F238E27FC236}">
                        <a16:creationId xmlns:a16="http://schemas.microsoft.com/office/drawing/2014/main" id="{790D7293-1ED3-7CB3-CFA0-04094F0AFC21}"/>
                      </a:ext>
                    </a:extLst>
                  </p:cNvPr>
                  <p:cNvSpPr/>
                  <p:nvPr/>
                </p:nvSpPr>
                <p:spPr>
                  <a:xfrm>
                    <a:off x="1016746" y="5622117"/>
                    <a:ext cx="0" cy="1700984"/>
                  </a:xfrm>
                  <a:custGeom>
                    <a:avLst/>
                    <a:gdLst/>
                    <a:ahLst/>
                    <a:cxnLst/>
                    <a:rect l="0" t="0" r="0" b="0"/>
                    <a:pathLst>
                      <a:path h="4027931">
                        <a:moveTo>
                          <a:pt x="0" y="4027931"/>
                        </a:moveTo>
                        <a:lnTo>
                          <a:pt x="0"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606" name="Freeform 328">
                    <a:extLst>
                      <a:ext uri="{FF2B5EF4-FFF2-40B4-BE49-F238E27FC236}">
                        <a16:creationId xmlns:a16="http://schemas.microsoft.com/office/drawing/2014/main" id="{F926043F-2ADE-160D-9F15-D817B3BE6154}"/>
                      </a:ext>
                    </a:extLst>
                  </p:cNvPr>
                  <p:cNvSpPr/>
                  <p:nvPr/>
                </p:nvSpPr>
                <p:spPr>
                  <a:xfrm>
                    <a:off x="980020" y="7185160"/>
                    <a:ext cx="36000" cy="0"/>
                  </a:xfrm>
                  <a:custGeom>
                    <a:avLst/>
                    <a:gdLst/>
                    <a:ahLst/>
                    <a:cxnLst/>
                    <a:rect l="0" t="0" r="0" b="0"/>
                    <a:pathLst>
                      <a:path w="37972">
                        <a:moveTo>
                          <a:pt x="0" y="0"/>
                        </a:moveTo>
                        <a:lnTo>
                          <a:pt x="37972"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7" name="Freeform 329">
                    <a:extLst>
                      <a:ext uri="{FF2B5EF4-FFF2-40B4-BE49-F238E27FC236}">
                        <a16:creationId xmlns:a16="http://schemas.microsoft.com/office/drawing/2014/main" id="{DEC7B589-C9A3-288A-2B58-6974FB5F1C4A}"/>
                      </a:ext>
                    </a:extLst>
                  </p:cNvPr>
                  <p:cNvSpPr/>
                  <p:nvPr/>
                </p:nvSpPr>
                <p:spPr>
                  <a:xfrm>
                    <a:off x="980020" y="6777720"/>
                    <a:ext cx="36000" cy="0"/>
                  </a:xfrm>
                  <a:custGeom>
                    <a:avLst/>
                    <a:gdLst/>
                    <a:ahLst/>
                    <a:cxnLst/>
                    <a:rect l="0" t="0" r="0" b="0"/>
                    <a:pathLst>
                      <a:path w="37972">
                        <a:moveTo>
                          <a:pt x="0" y="0"/>
                        </a:moveTo>
                        <a:lnTo>
                          <a:pt x="37972"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8" name="Freeform 330">
                    <a:extLst>
                      <a:ext uri="{FF2B5EF4-FFF2-40B4-BE49-F238E27FC236}">
                        <a16:creationId xmlns:a16="http://schemas.microsoft.com/office/drawing/2014/main" id="{492E4FA3-C91B-29CE-1853-AD865F9A56B2}"/>
                      </a:ext>
                    </a:extLst>
                  </p:cNvPr>
                  <p:cNvSpPr/>
                  <p:nvPr/>
                </p:nvSpPr>
                <p:spPr>
                  <a:xfrm>
                    <a:off x="980020" y="6370279"/>
                    <a:ext cx="36000" cy="0"/>
                  </a:xfrm>
                  <a:custGeom>
                    <a:avLst/>
                    <a:gdLst/>
                    <a:ahLst/>
                    <a:cxnLst/>
                    <a:rect l="0" t="0" r="0" b="0"/>
                    <a:pathLst>
                      <a:path w="37972">
                        <a:moveTo>
                          <a:pt x="0" y="0"/>
                        </a:moveTo>
                        <a:lnTo>
                          <a:pt x="37972"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09" name="Freeform 331">
                    <a:extLst>
                      <a:ext uri="{FF2B5EF4-FFF2-40B4-BE49-F238E27FC236}">
                        <a16:creationId xmlns:a16="http://schemas.microsoft.com/office/drawing/2014/main" id="{F38C7C83-26AA-F8F1-79E4-E97701C847A9}"/>
                      </a:ext>
                    </a:extLst>
                  </p:cNvPr>
                  <p:cNvSpPr/>
                  <p:nvPr/>
                </p:nvSpPr>
                <p:spPr>
                  <a:xfrm>
                    <a:off x="980020" y="5962839"/>
                    <a:ext cx="36000" cy="0"/>
                  </a:xfrm>
                  <a:custGeom>
                    <a:avLst/>
                    <a:gdLst/>
                    <a:ahLst/>
                    <a:cxnLst/>
                    <a:rect l="0" t="0" r="0" b="0"/>
                    <a:pathLst>
                      <a:path w="37972">
                        <a:moveTo>
                          <a:pt x="0" y="0"/>
                        </a:moveTo>
                        <a:lnTo>
                          <a:pt x="37972"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0" name="Freeform 332">
                    <a:extLst>
                      <a:ext uri="{FF2B5EF4-FFF2-40B4-BE49-F238E27FC236}">
                        <a16:creationId xmlns:a16="http://schemas.microsoft.com/office/drawing/2014/main" id="{A150A65E-FF0D-6B06-9AF4-4641E223E699}"/>
                      </a:ext>
                    </a:extLst>
                  </p:cNvPr>
                  <p:cNvSpPr/>
                  <p:nvPr/>
                </p:nvSpPr>
                <p:spPr>
                  <a:xfrm>
                    <a:off x="1016746" y="7323101"/>
                    <a:ext cx="1671916" cy="0"/>
                  </a:xfrm>
                  <a:custGeom>
                    <a:avLst/>
                    <a:gdLst/>
                    <a:ahLst/>
                    <a:cxnLst/>
                    <a:rect l="0" t="0" r="0" b="0"/>
                    <a:pathLst>
                      <a:path w="3959098">
                        <a:moveTo>
                          <a:pt x="0" y="0"/>
                        </a:moveTo>
                        <a:lnTo>
                          <a:pt x="3959098"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1" name="Freeform 333">
                    <a:extLst>
                      <a:ext uri="{FF2B5EF4-FFF2-40B4-BE49-F238E27FC236}">
                        <a16:creationId xmlns:a16="http://schemas.microsoft.com/office/drawing/2014/main" id="{59161FC9-25AF-141E-B551-5288E54EB02D}"/>
                      </a:ext>
                    </a:extLst>
                  </p:cNvPr>
                  <p:cNvSpPr/>
                  <p:nvPr/>
                </p:nvSpPr>
                <p:spPr>
                  <a:xfrm>
                    <a:off x="1255622" y="7327239"/>
                    <a:ext cx="0" cy="36000"/>
                  </a:xfrm>
                  <a:custGeom>
                    <a:avLst/>
                    <a:gdLst/>
                    <a:ahLst/>
                    <a:cxnLst/>
                    <a:rect l="0" t="0" r="0" b="0"/>
                    <a:pathLst>
                      <a:path h="37974">
                        <a:moveTo>
                          <a:pt x="0" y="37974"/>
                        </a:moveTo>
                        <a:lnTo>
                          <a:pt x="0"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2" name="Freeform 334">
                    <a:extLst>
                      <a:ext uri="{FF2B5EF4-FFF2-40B4-BE49-F238E27FC236}">
                        <a16:creationId xmlns:a16="http://schemas.microsoft.com/office/drawing/2014/main" id="{2F58ED25-8297-84DF-5712-250A734E6279}"/>
                      </a:ext>
                    </a:extLst>
                  </p:cNvPr>
                  <p:cNvSpPr/>
                  <p:nvPr/>
                </p:nvSpPr>
                <p:spPr>
                  <a:xfrm>
                    <a:off x="1653677" y="7327239"/>
                    <a:ext cx="0" cy="36000"/>
                  </a:xfrm>
                  <a:custGeom>
                    <a:avLst/>
                    <a:gdLst/>
                    <a:ahLst/>
                    <a:cxnLst/>
                    <a:rect l="0" t="0" r="0" b="0"/>
                    <a:pathLst>
                      <a:path h="37974">
                        <a:moveTo>
                          <a:pt x="0" y="37974"/>
                        </a:moveTo>
                        <a:lnTo>
                          <a:pt x="0"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3" name="Freeform 335">
                    <a:extLst>
                      <a:ext uri="{FF2B5EF4-FFF2-40B4-BE49-F238E27FC236}">
                        <a16:creationId xmlns:a16="http://schemas.microsoft.com/office/drawing/2014/main" id="{2269FC99-8797-F64A-7449-A45789EF15AF}"/>
                      </a:ext>
                    </a:extLst>
                  </p:cNvPr>
                  <p:cNvSpPr/>
                  <p:nvPr/>
                </p:nvSpPr>
                <p:spPr>
                  <a:xfrm>
                    <a:off x="2051732" y="7327239"/>
                    <a:ext cx="0" cy="36000"/>
                  </a:xfrm>
                  <a:custGeom>
                    <a:avLst/>
                    <a:gdLst/>
                    <a:ahLst/>
                    <a:cxnLst/>
                    <a:rect l="0" t="0" r="0" b="0"/>
                    <a:pathLst>
                      <a:path h="37974">
                        <a:moveTo>
                          <a:pt x="0" y="37974"/>
                        </a:moveTo>
                        <a:lnTo>
                          <a:pt x="0"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4" name="Freeform 336">
                    <a:extLst>
                      <a:ext uri="{FF2B5EF4-FFF2-40B4-BE49-F238E27FC236}">
                        <a16:creationId xmlns:a16="http://schemas.microsoft.com/office/drawing/2014/main" id="{C244D07F-E3E4-D3BC-FB6B-84100F66A143}"/>
                      </a:ext>
                    </a:extLst>
                  </p:cNvPr>
                  <p:cNvSpPr/>
                  <p:nvPr/>
                </p:nvSpPr>
                <p:spPr>
                  <a:xfrm>
                    <a:off x="2449840" y="7327239"/>
                    <a:ext cx="0" cy="36000"/>
                  </a:xfrm>
                  <a:custGeom>
                    <a:avLst/>
                    <a:gdLst/>
                    <a:ahLst/>
                    <a:cxnLst/>
                    <a:rect l="0" t="0" r="0" b="0"/>
                    <a:pathLst>
                      <a:path h="37974">
                        <a:moveTo>
                          <a:pt x="0" y="37974"/>
                        </a:moveTo>
                        <a:lnTo>
                          <a:pt x="0" y="0"/>
                        </a:lnTo>
                      </a:path>
                    </a:pathLst>
                  </a:custGeom>
                  <a:noFill/>
                  <a:ln w="14731"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15" name="Rectangle 337">
                    <a:extLst>
                      <a:ext uri="{FF2B5EF4-FFF2-40B4-BE49-F238E27FC236}">
                        <a16:creationId xmlns:a16="http://schemas.microsoft.com/office/drawing/2014/main" id="{B464AF04-97F9-BE83-9FEE-445A348C75DA}"/>
                      </a:ext>
                    </a:extLst>
                  </p:cNvPr>
                  <p:cNvSpPr/>
                  <p:nvPr/>
                </p:nvSpPr>
                <p:spPr>
                  <a:xfrm>
                    <a:off x="1240927" y="5642341"/>
                    <a:ext cx="461206" cy="138499"/>
                  </a:xfrm>
                  <a:prstGeom prst="rect">
                    <a:avLst/>
                  </a:prstGeom>
                </p:spPr>
                <p:txBody>
                  <a:bodyPr wrap="square" lIns="0" tIns="0" rIns="0" bIns="0">
                    <a:spAutoFit/>
                  </a:bodyPr>
                  <a:lstStyle/>
                  <a:p>
                    <a:pPr marL="0"/>
                    <a:r>
                      <a:rPr lang="en-US" sz="900" b="0" i="0" spc="0" baseline="0" dirty="0">
                        <a:latin typeface="Arial"/>
                      </a:rPr>
                      <a:t>9.3e−08</a:t>
                    </a:r>
                  </a:p>
                </p:txBody>
              </p:sp>
              <p:sp>
                <p:nvSpPr>
                  <p:cNvPr id="616" name="Rectangle 338">
                    <a:extLst>
                      <a:ext uri="{FF2B5EF4-FFF2-40B4-BE49-F238E27FC236}">
                        <a16:creationId xmlns:a16="http://schemas.microsoft.com/office/drawing/2014/main" id="{561D866A-44DC-C01A-F03D-AF6545C2867B}"/>
                      </a:ext>
                    </a:extLst>
                  </p:cNvPr>
                  <p:cNvSpPr/>
                  <p:nvPr/>
                </p:nvSpPr>
                <p:spPr>
                  <a:xfrm>
                    <a:off x="2040174" y="5550186"/>
                    <a:ext cx="489839" cy="138499"/>
                  </a:xfrm>
                  <a:prstGeom prst="rect">
                    <a:avLst/>
                  </a:prstGeom>
                </p:spPr>
                <p:txBody>
                  <a:bodyPr wrap="square" lIns="0" tIns="0" rIns="0" bIns="0">
                    <a:spAutoFit/>
                  </a:bodyPr>
                  <a:lstStyle/>
                  <a:p>
                    <a:pPr marL="0"/>
                    <a:r>
                      <a:rPr lang="en-US" sz="900" b="0" i="0" spc="0" baseline="0" dirty="0">
                        <a:latin typeface="Arial"/>
                      </a:rPr>
                      <a:t>5.4e−09</a:t>
                    </a:r>
                  </a:p>
                </p:txBody>
              </p:sp>
            </p:grpSp>
            <p:grpSp>
              <p:nvGrpSpPr>
                <p:cNvPr id="3" name="Group 2"/>
                <p:cNvGrpSpPr/>
                <p:nvPr/>
              </p:nvGrpSpPr>
              <p:grpSpPr>
                <a:xfrm>
                  <a:off x="778288" y="5882320"/>
                  <a:ext cx="189986" cy="1365509"/>
                  <a:chOff x="790702" y="5890596"/>
                  <a:chExt cx="189986" cy="1365509"/>
                </a:xfrm>
              </p:grpSpPr>
              <p:sp>
                <p:nvSpPr>
                  <p:cNvPr id="617" name="Rectangle 339">
                    <a:extLst>
                      <a:ext uri="{FF2B5EF4-FFF2-40B4-BE49-F238E27FC236}">
                        <a16:creationId xmlns:a16="http://schemas.microsoft.com/office/drawing/2014/main" id="{5930AD08-5A64-4D6B-F79E-19D171DB188B}"/>
                      </a:ext>
                    </a:extLst>
                  </p:cNvPr>
                  <p:cNvSpPr/>
                  <p:nvPr/>
                </p:nvSpPr>
                <p:spPr>
                  <a:xfrm>
                    <a:off x="887602" y="7117606"/>
                    <a:ext cx="64120" cy="138499"/>
                  </a:xfrm>
                  <a:prstGeom prst="rect">
                    <a:avLst/>
                  </a:prstGeom>
                </p:spPr>
                <p:txBody>
                  <a:bodyPr wrap="none" lIns="0" tIns="0" rIns="0" bIns="0">
                    <a:spAutoFit/>
                  </a:bodyPr>
                  <a:lstStyle/>
                  <a:p>
                    <a:pPr marL="0"/>
                    <a:r>
                      <a:rPr lang="en-US" sz="900" b="0" i="0" spc="0" baseline="0" dirty="0">
                        <a:latin typeface="Arial"/>
                      </a:rPr>
                      <a:t>0</a:t>
                    </a:r>
                  </a:p>
                </p:txBody>
              </p:sp>
              <p:sp>
                <p:nvSpPr>
                  <p:cNvPr id="618" name="Rectangle 340">
                    <a:extLst>
                      <a:ext uri="{FF2B5EF4-FFF2-40B4-BE49-F238E27FC236}">
                        <a16:creationId xmlns:a16="http://schemas.microsoft.com/office/drawing/2014/main" id="{3DE754E7-5B41-EB88-BB62-BCC9183AB081}"/>
                      </a:ext>
                    </a:extLst>
                  </p:cNvPr>
                  <p:cNvSpPr/>
                  <p:nvPr/>
                </p:nvSpPr>
                <p:spPr>
                  <a:xfrm>
                    <a:off x="791370" y="6709615"/>
                    <a:ext cx="189318" cy="138499"/>
                  </a:xfrm>
                  <a:prstGeom prst="rect">
                    <a:avLst/>
                  </a:prstGeom>
                </p:spPr>
                <p:txBody>
                  <a:bodyPr wrap="square" lIns="0" tIns="0" rIns="0" bIns="0">
                    <a:spAutoFit/>
                  </a:bodyPr>
                  <a:lstStyle/>
                  <a:p>
                    <a:pPr marL="0"/>
                    <a:r>
                      <a:rPr lang="en-US" sz="900" b="0" i="0" spc="0" baseline="0" dirty="0">
                        <a:latin typeface="Arial"/>
                      </a:rPr>
                      <a:t>0.2</a:t>
                    </a:r>
                  </a:p>
                </p:txBody>
              </p:sp>
              <p:sp>
                <p:nvSpPr>
                  <p:cNvPr id="619" name="Rectangle 341">
                    <a:extLst>
                      <a:ext uri="{FF2B5EF4-FFF2-40B4-BE49-F238E27FC236}">
                        <a16:creationId xmlns:a16="http://schemas.microsoft.com/office/drawing/2014/main" id="{42AE5B5C-1AE3-2978-660A-B79B4CD3C070}"/>
                      </a:ext>
                    </a:extLst>
                  </p:cNvPr>
                  <p:cNvSpPr/>
                  <p:nvPr/>
                </p:nvSpPr>
                <p:spPr>
                  <a:xfrm>
                    <a:off x="792076" y="6302175"/>
                    <a:ext cx="188612" cy="138499"/>
                  </a:xfrm>
                  <a:prstGeom prst="rect">
                    <a:avLst/>
                  </a:prstGeom>
                </p:spPr>
                <p:txBody>
                  <a:bodyPr wrap="square" lIns="0" tIns="0" rIns="0" bIns="0">
                    <a:spAutoFit/>
                  </a:bodyPr>
                  <a:lstStyle/>
                  <a:p>
                    <a:pPr marL="0"/>
                    <a:r>
                      <a:rPr lang="en-US" sz="900" b="0" i="0" spc="0" baseline="0" dirty="0">
                        <a:latin typeface="Arial"/>
                      </a:rPr>
                      <a:t>0.4</a:t>
                    </a:r>
                  </a:p>
                </p:txBody>
              </p:sp>
              <p:sp>
                <p:nvSpPr>
                  <p:cNvPr id="620" name="Rectangle 342">
                    <a:extLst>
                      <a:ext uri="{FF2B5EF4-FFF2-40B4-BE49-F238E27FC236}">
                        <a16:creationId xmlns:a16="http://schemas.microsoft.com/office/drawing/2014/main" id="{87633D0E-6669-21A7-95F5-B05BACC855B0}"/>
                      </a:ext>
                    </a:extLst>
                  </p:cNvPr>
                  <p:cNvSpPr/>
                  <p:nvPr/>
                </p:nvSpPr>
                <p:spPr>
                  <a:xfrm>
                    <a:off x="790702" y="5890596"/>
                    <a:ext cx="189986" cy="138499"/>
                  </a:xfrm>
                  <a:prstGeom prst="rect">
                    <a:avLst/>
                  </a:prstGeom>
                </p:spPr>
                <p:txBody>
                  <a:bodyPr wrap="square" lIns="0" tIns="0" rIns="0" bIns="0">
                    <a:spAutoFit/>
                  </a:bodyPr>
                  <a:lstStyle/>
                  <a:p>
                    <a:pPr marL="0"/>
                    <a:r>
                      <a:rPr lang="en-US" sz="900" b="0" i="0" spc="0" baseline="0" dirty="0">
                        <a:latin typeface="Arial"/>
                      </a:rPr>
                      <a:t>0.6</a:t>
                    </a:r>
                  </a:p>
                </p:txBody>
              </p:sp>
            </p:grpSp>
            <p:grpSp>
              <p:nvGrpSpPr>
                <p:cNvPr id="96" name="Group 95"/>
                <p:cNvGrpSpPr/>
                <p:nvPr/>
              </p:nvGrpSpPr>
              <p:grpSpPr>
                <a:xfrm>
                  <a:off x="1018456" y="7345961"/>
                  <a:ext cx="1672299" cy="230832"/>
                  <a:chOff x="1018456" y="7345961"/>
                  <a:chExt cx="1672299" cy="230832"/>
                </a:xfrm>
              </p:grpSpPr>
              <p:sp>
                <p:nvSpPr>
                  <p:cNvPr id="5" name="Rectangle 4"/>
                  <p:cNvSpPr/>
                  <p:nvPr/>
                </p:nvSpPr>
                <p:spPr>
                  <a:xfrm>
                    <a:off x="1018456" y="7345961"/>
                    <a:ext cx="511679" cy="230832"/>
                  </a:xfrm>
                  <a:prstGeom prst="rect">
                    <a:avLst/>
                  </a:prstGeom>
                </p:spPr>
                <p:txBody>
                  <a:bodyPr wrap="none">
                    <a:spAutoFit/>
                  </a:bodyPr>
                  <a:lstStyle/>
                  <a:p>
                    <a:r>
                      <a:rPr lang="en-US" sz="900" dirty="0">
                        <a:latin typeface="Arial"/>
                      </a:rPr>
                      <a:t>MH-E </a:t>
                    </a:r>
                    <a:endParaRPr lang="en-US" sz="900" dirty="0"/>
                  </a:p>
                </p:txBody>
              </p:sp>
              <p:sp>
                <p:nvSpPr>
                  <p:cNvPr id="6" name="Rectangle 5"/>
                  <p:cNvSpPr/>
                  <p:nvPr/>
                </p:nvSpPr>
                <p:spPr>
                  <a:xfrm>
                    <a:off x="1420764" y="7345961"/>
                    <a:ext cx="447558" cy="230832"/>
                  </a:xfrm>
                  <a:prstGeom prst="rect">
                    <a:avLst/>
                  </a:prstGeom>
                </p:spPr>
                <p:txBody>
                  <a:bodyPr wrap="none">
                    <a:spAutoFit/>
                  </a:bodyPr>
                  <a:lstStyle/>
                  <a:p>
                    <a:r>
                      <a:rPr lang="en-US" sz="900" dirty="0">
                        <a:latin typeface="Arial"/>
                      </a:rPr>
                      <a:t>ZS-S</a:t>
                    </a:r>
                    <a:endParaRPr lang="en-US" sz="900" dirty="0"/>
                  </a:p>
                </p:txBody>
              </p:sp>
              <p:sp>
                <p:nvSpPr>
                  <p:cNvPr id="16" name="Rectangle 15"/>
                  <p:cNvSpPr/>
                  <p:nvPr/>
                </p:nvSpPr>
                <p:spPr>
                  <a:xfrm>
                    <a:off x="1830196" y="7345961"/>
                    <a:ext cx="447558" cy="230832"/>
                  </a:xfrm>
                  <a:prstGeom prst="rect">
                    <a:avLst/>
                  </a:prstGeom>
                </p:spPr>
                <p:txBody>
                  <a:bodyPr wrap="none">
                    <a:spAutoFit/>
                  </a:bodyPr>
                  <a:lstStyle/>
                  <a:p>
                    <a:r>
                      <a:rPr lang="en-US" sz="900" dirty="0">
                        <a:latin typeface="Arial"/>
                      </a:rPr>
                      <a:t>ZS-E</a:t>
                    </a:r>
                    <a:endParaRPr lang="en-US" sz="900" dirty="0"/>
                  </a:p>
                </p:txBody>
              </p:sp>
              <p:sp>
                <p:nvSpPr>
                  <p:cNvPr id="18" name="Rectangle 17"/>
                  <p:cNvSpPr/>
                  <p:nvPr/>
                </p:nvSpPr>
                <p:spPr>
                  <a:xfrm>
                    <a:off x="2211137" y="7345961"/>
                    <a:ext cx="479618" cy="230832"/>
                  </a:xfrm>
                  <a:prstGeom prst="rect">
                    <a:avLst/>
                  </a:prstGeom>
                </p:spPr>
                <p:txBody>
                  <a:bodyPr wrap="none">
                    <a:spAutoFit/>
                  </a:bodyPr>
                  <a:lstStyle/>
                  <a:p>
                    <a:pPr>
                      <a:tabLst>
                        <a:tab pos="963802" algn="l"/>
                        <a:tab pos="1906396" algn="l"/>
                        <a:tab pos="2827909" algn="l"/>
                      </a:tabLst>
                    </a:pPr>
                    <a:r>
                      <a:rPr lang="en-US" sz="900" dirty="0">
                        <a:latin typeface="Arial"/>
                      </a:rPr>
                      <a:t>MH-S</a:t>
                    </a:r>
                  </a:p>
                </p:txBody>
              </p:sp>
            </p:grpSp>
          </p:grpSp>
        </p:grpSp>
        <p:sp>
          <p:nvSpPr>
            <p:cNvPr id="624" name="TextBox 623"/>
            <p:cNvSpPr txBox="1"/>
            <p:nvPr/>
          </p:nvSpPr>
          <p:spPr>
            <a:xfrm>
              <a:off x="3087597" y="5379078"/>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e</a:t>
              </a:r>
              <a:endParaRPr lang="en-US" sz="1600" b="1" dirty="0">
                <a:latin typeface="Arial" pitchFamily="34" charset="0"/>
                <a:cs typeface="Arial" pitchFamily="34" charset="0"/>
              </a:endParaRPr>
            </a:p>
          </p:txBody>
        </p:sp>
        <p:grpSp>
          <p:nvGrpSpPr>
            <p:cNvPr id="99" name="Group 98"/>
            <p:cNvGrpSpPr/>
            <p:nvPr/>
          </p:nvGrpSpPr>
          <p:grpSpPr>
            <a:xfrm>
              <a:off x="3153350" y="199250"/>
              <a:ext cx="3671250" cy="2519625"/>
              <a:chOff x="3153350" y="199250"/>
              <a:chExt cx="3671250" cy="2519625"/>
            </a:xfrm>
          </p:grpSpPr>
          <p:grpSp>
            <p:nvGrpSpPr>
              <p:cNvPr id="2" name="Group 1"/>
              <p:cNvGrpSpPr/>
              <p:nvPr/>
            </p:nvGrpSpPr>
            <p:grpSpPr>
              <a:xfrm>
                <a:off x="6247192" y="470189"/>
                <a:ext cx="577408" cy="1085142"/>
                <a:chOff x="4133850" y="411036"/>
                <a:chExt cx="642278" cy="1072968"/>
              </a:xfrm>
            </p:grpSpPr>
            <p:grpSp>
              <p:nvGrpSpPr>
                <p:cNvPr id="21" name="Group 20"/>
                <p:cNvGrpSpPr/>
                <p:nvPr/>
              </p:nvGrpSpPr>
              <p:grpSpPr>
                <a:xfrm>
                  <a:off x="4281412" y="584034"/>
                  <a:ext cx="494716" cy="899970"/>
                  <a:chOff x="4470378" y="4582670"/>
                  <a:chExt cx="562683" cy="989993"/>
                </a:xfrm>
              </p:grpSpPr>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0378" y="4659003"/>
                    <a:ext cx="197484"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4591915" y="4582670"/>
                    <a:ext cx="441146" cy="989993"/>
                    <a:chOff x="4591915" y="4582670"/>
                    <a:chExt cx="441146" cy="989993"/>
                  </a:xfrm>
                </p:grpSpPr>
                <p:sp>
                  <p:nvSpPr>
                    <p:cNvPr id="19" name="Rectangle 18"/>
                    <p:cNvSpPr/>
                    <p:nvPr/>
                  </p:nvSpPr>
                  <p:spPr>
                    <a:xfrm>
                      <a:off x="4615667" y="4582670"/>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79" name="Rectangle 178"/>
                    <p:cNvSpPr/>
                    <p:nvPr/>
                  </p:nvSpPr>
                  <p:spPr>
                    <a:xfrm>
                      <a:off x="4591915" y="4772714"/>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80" name="Rectangle 179"/>
                    <p:cNvSpPr/>
                    <p:nvPr/>
                  </p:nvSpPr>
                  <p:spPr>
                    <a:xfrm>
                      <a:off x="4615667" y="496520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181" name="Rectangle 180"/>
                    <p:cNvSpPr/>
                    <p:nvPr/>
                  </p:nvSpPr>
                  <p:spPr>
                    <a:xfrm>
                      <a:off x="4591915" y="5146627"/>
                      <a:ext cx="441146" cy="230832"/>
                    </a:xfrm>
                    <a:prstGeom prst="rect">
                      <a:avLst/>
                    </a:prstGeom>
                  </p:spPr>
                  <p:txBody>
                    <a:bodyPr wrap="none">
                      <a:spAutoFit/>
                    </a:bodyPr>
                    <a:lstStyle/>
                    <a:p>
                      <a:r>
                        <a:rPr lang="en-US" altLang="zh-CN" sz="900" dirty="0">
                          <a:latin typeface="Arial" pitchFamily="34" charset="0"/>
                          <a:cs typeface="Arial" pitchFamily="34" charset="0"/>
                        </a:rPr>
                        <a:t>– </a:t>
                      </a:r>
                      <a:r>
                        <a:rPr lang="en-US" sz="900" dirty="0">
                          <a:latin typeface="Arial" pitchFamily="34" charset="0"/>
                          <a:cs typeface="Arial" pitchFamily="34" charset="0"/>
                        </a:rPr>
                        <a:t>0.5</a:t>
                      </a:r>
                    </a:p>
                  </p:txBody>
                </p:sp>
                <p:sp>
                  <p:nvSpPr>
                    <p:cNvPr id="182" name="Rectangle 181"/>
                    <p:cNvSpPr/>
                    <p:nvPr/>
                  </p:nvSpPr>
                  <p:spPr>
                    <a:xfrm>
                      <a:off x="4615667" y="5341831"/>
                      <a:ext cx="344966" cy="230832"/>
                    </a:xfrm>
                    <a:prstGeom prst="rect">
                      <a:avLst/>
                    </a:prstGeom>
                  </p:spPr>
                  <p:txBody>
                    <a:bodyPr wrap="none">
                      <a:spAutoFit/>
                    </a:bodyPr>
                    <a:lstStyle/>
                    <a:p>
                      <a:r>
                        <a:rPr lang="en-US" altLang="zh-CN" sz="900" dirty="0">
                          <a:latin typeface="Arial" pitchFamily="34" charset="0"/>
                          <a:cs typeface="Arial" pitchFamily="34" charset="0"/>
                        </a:rPr>
                        <a:t>– </a:t>
                      </a:r>
                      <a:r>
                        <a:rPr lang="en-US" sz="900" dirty="0">
                          <a:latin typeface="Arial" pitchFamily="34" charset="0"/>
                          <a:cs typeface="Arial" pitchFamily="34" charset="0"/>
                        </a:rPr>
                        <a:t>1</a:t>
                      </a:r>
                    </a:p>
                  </p:txBody>
                </p:sp>
              </p:grpSp>
            </p:grpSp>
            <p:sp>
              <p:nvSpPr>
                <p:cNvPr id="207" name="Rectangle 206"/>
                <p:cNvSpPr/>
                <p:nvPr/>
              </p:nvSpPr>
              <p:spPr>
                <a:xfrm>
                  <a:off x="4133850" y="411036"/>
                  <a:ext cx="575799"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Z-score</a:t>
                  </a:r>
                  <a:endParaRPr lang="zh-CN" altLang="en-US" sz="900" dirty="0">
                    <a:latin typeface="Arial" panose="020B0604020202020204" pitchFamily="34" charset="0"/>
                    <a:cs typeface="Arial" panose="020B0604020202020204" pitchFamily="34" charset="0"/>
                  </a:endParaRPr>
                </a:p>
              </p:txBody>
            </p:sp>
          </p:grpSp>
          <p:sp>
            <p:nvSpPr>
              <p:cNvPr id="202" name="Rectangle 201"/>
              <p:cNvSpPr/>
              <p:nvPr/>
            </p:nvSpPr>
            <p:spPr>
              <a:xfrm>
                <a:off x="4348671" y="199250"/>
                <a:ext cx="1114525" cy="249015"/>
              </a:xfrm>
              <a:prstGeom prst="rect">
                <a:avLst/>
              </a:prstGeom>
            </p:spPr>
            <p:txBody>
              <a:bodyPr wrap="square">
                <a:spAutoFit/>
              </a:bodyPr>
              <a:lstStyle/>
              <a:p>
                <a:r>
                  <a:rPr lang="en-US" sz="1000" dirty="0">
                    <a:latin typeface="Arial" pitchFamily="34" charset="0"/>
                    <a:cs typeface="Arial" pitchFamily="34" charset="0"/>
                  </a:rPr>
                  <a:t>MEGs (1063)</a:t>
                </a:r>
              </a:p>
            </p:txBody>
          </p:sp>
          <p:grpSp>
            <p:nvGrpSpPr>
              <p:cNvPr id="31" name="Group 30"/>
              <p:cNvGrpSpPr/>
              <p:nvPr/>
            </p:nvGrpSpPr>
            <p:grpSpPr>
              <a:xfrm>
                <a:off x="3153350" y="448492"/>
                <a:ext cx="3095393" cy="2270383"/>
                <a:chOff x="3153350" y="448492"/>
                <a:chExt cx="3095393" cy="2270383"/>
              </a:xfrm>
            </p:grpSpPr>
            <p:grpSp>
              <p:nvGrpSpPr>
                <p:cNvPr id="30" name="Group 29"/>
                <p:cNvGrpSpPr/>
                <p:nvPr/>
              </p:nvGrpSpPr>
              <p:grpSpPr>
                <a:xfrm>
                  <a:off x="3153350" y="2345091"/>
                  <a:ext cx="1604571" cy="369224"/>
                  <a:chOff x="3153350" y="2345091"/>
                  <a:chExt cx="1604571" cy="369224"/>
                </a:xfrm>
              </p:grpSpPr>
              <p:grpSp>
                <p:nvGrpSpPr>
                  <p:cNvPr id="165" name="Group 164"/>
                  <p:cNvGrpSpPr/>
                  <p:nvPr/>
                </p:nvGrpSpPr>
                <p:grpSpPr>
                  <a:xfrm>
                    <a:off x="3153350" y="2455900"/>
                    <a:ext cx="1521345" cy="258415"/>
                    <a:chOff x="405983" y="4113661"/>
                    <a:chExt cx="1924759" cy="281158"/>
                  </a:xfrm>
                </p:grpSpPr>
                <p:sp>
                  <p:nvSpPr>
                    <p:cNvPr id="174" name="Rectangle 173"/>
                    <p:cNvSpPr/>
                    <p:nvPr/>
                  </p:nvSpPr>
                  <p:spPr>
                    <a:xfrm rot="18985463">
                      <a:off x="405983" y="4120270"/>
                      <a:ext cx="447558" cy="230832"/>
                    </a:xfrm>
                    <a:prstGeom prst="rect">
                      <a:avLst/>
                    </a:prstGeom>
                  </p:spPr>
                  <p:txBody>
                    <a:bodyPr wrap="none">
                      <a:spAutoFit/>
                    </a:bodyPr>
                    <a:lstStyle/>
                    <a:p>
                      <a:r>
                        <a:rPr lang="en-US" sz="900" dirty="0">
                          <a:latin typeface="Arial" pitchFamily="34" charset="0"/>
                          <a:cs typeface="Arial" pitchFamily="34" charset="0"/>
                        </a:rPr>
                        <a:t>ZS-E</a:t>
                      </a:r>
                    </a:p>
                  </p:txBody>
                </p:sp>
                <p:sp>
                  <p:nvSpPr>
                    <p:cNvPr id="175" name="Rectangle 174"/>
                    <p:cNvSpPr/>
                    <p:nvPr/>
                  </p:nvSpPr>
                  <p:spPr>
                    <a:xfrm rot="18985463">
                      <a:off x="747162" y="4113661"/>
                      <a:ext cx="479618" cy="230832"/>
                    </a:xfrm>
                    <a:prstGeom prst="rect">
                      <a:avLst/>
                    </a:prstGeom>
                  </p:spPr>
                  <p:txBody>
                    <a:bodyPr wrap="none">
                      <a:spAutoFit/>
                    </a:bodyPr>
                    <a:lstStyle/>
                    <a:p>
                      <a:r>
                        <a:rPr lang="en-US" sz="900" dirty="0">
                          <a:latin typeface="Arial" pitchFamily="34" charset="0"/>
                          <a:cs typeface="Arial" pitchFamily="34" charset="0"/>
                        </a:rPr>
                        <a:t>MH-S</a:t>
                      </a:r>
                    </a:p>
                  </p:txBody>
                </p:sp>
                <p:sp>
                  <p:nvSpPr>
                    <p:cNvPr id="176" name="Rectangle 175"/>
                    <p:cNvSpPr/>
                    <p:nvPr/>
                  </p:nvSpPr>
                  <p:spPr>
                    <a:xfrm rot="18985463">
                      <a:off x="1113534" y="4119139"/>
                      <a:ext cx="447558" cy="230832"/>
                    </a:xfrm>
                    <a:prstGeom prst="rect">
                      <a:avLst/>
                    </a:prstGeom>
                  </p:spPr>
                  <p:txBody>
                    <a:bodyPr wrap="none">
                      <a:spAutoFit/>
                    </a:bodyPr>
                    <a:lstStyle/>
                    <a:p>
                      <a:r>
                        <a:rPr lang="en-US" sz="900" dirty="0">
                          <a:latin typeface="Arial" pitchFamily="34" charset="0"/>
                          <a:cs typeface="Arial" pitchFamily="34" charset="0"/>
                        </a:rPr>
                        <a:t>SY-Z</a:t>
                      </a:r>
                    </a:p>
                  </p:txBody>
                </p:sp>
                <p:sp>
                  <p:nvSpPr>
                    <p:cNvPr id="177" name="Rectangle 176"/>
                    <p:cNvSpPr/>
                    <p:nvPr/>
                  </p:nvSpPr>
                  <p:spPr>
                    <a:xfrm rot="18985463">
                      <a:off x="1363806" y="4157448"/>
                      <a:ext cx="607859" cy="230832"/>
                    </a:xfrm>
                    <a:prstGeom prst="rect">
                      <a:avLst/>
                    </a:prstGeom>
                  </p:spPr>
                  <p:txBody>
                    <a:bodyPr wrap="none">
                      <a:spAutoFit/>
                    </a:bodyPr>
                    <a:lstStyle/>
                    <a:p>
                      <a:r>
                        <a:rPr lang="en-US" sz="900" dirty="0">
                          <a:latin typeface="Arial" pitchFamily="34" charset="0"/>
                          <a:cs typeface="Arial" pitchFamily="34" charset="0"/>
                        </a:rPr>
                        <a:t>SY(mat)</a:t>
                      </a:r>
                    </a:p>
                  </p:txBody>
                </p:sp>
                <p:sp>
                  <p:nvSpPr>
                    <p:cNvPr id="178" name="Rectangle 177"/>
                    <p:cNvSpPr/>
                    <p:nvPr/>
                  </p:nvSpPr>
                  <p:spPr>
                    <a:xfrm rot="18985463">
                      <a:off x="1754943" y="4163987"/>
                      <a:ext cx="575799" cy="230832"/>
                    </a:xfrm>
                    <a:prstGeom prst="rect">
                      <a:avLst/>
                    </a:prstGeom>
                  </p:spPr>
                  <p:txBody>
                    <a:bodyPr wrap="none">
                      <a:spAutoFit/>
                    </a:bodyPr>
                    <a:lstStyle/>
                    <a:p>
                      <a:r>
                        <a:rPr lang="en-US" sz="900" dirty="0">
                          <a:latin typeface="Arial" pitchFamily="34" charset="0"/>
                          <a:cs typeface="Arial" pitchFamily="34" charset="0"/>
                        </a:rPr>
                        <a:t>SY(pat)</a:t>
                      </a:r>
                    </a:p>
                  </p:txBody>
                </p:sp>
              </p:grpSp>
              <p:grpSp>
                <p:nvGrpSpPr>
                  <p:cNvPr id="166" name="Group 165"/>
                  <p:cNvGrpSpPr/>
                  <p:nvPr/>
                </p:nvGrpSpPr>
                <p:grpSpPr>
                  <a:xfrm>
                    <a:off x="3330143" y="2345091"/>
                    <a:ext cx="1427778" cy="0"/>
                    <a:chOff x="527478" y="4083480"/>
                    <a:chExt cx="1806381" cy="0"/>
                  </a:xfrm>
                </p:grpSpPr>
                <p:grpSp>
                  <p:nvGrpSpPr>
                    <p:cNvPr id="167" name="Group 166"/>
                    <p:cNvGrpSpPr/>
                    <p:nvPr/>
                  </p:nvGrpSpPr>
                  <p:grpSpPr>
                    <a:xfrm>
                      <a:off x="527478" y="4083480"/>
                      <a:ext cx="1059145" cy="0"/>
                      <a:chOff x="527478" y="4083480"/>
                      <a:chExt cx="1059145" cy="0"/>
                    </a:xfrm>
                  </p:grpSpPr>
                  <p:cxnSp>
                    <p:nvCxnSpPr>
                      <p:cNvPr id="171" name="Straight Connector 170"/>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879912"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p:nvGrpSpPr>
                  <p:grpSpPr>
                    <a:xfrm>
                      <a:off x="1628895" y="4083480"/>
                      <a:ext cx="704964" cy="0"/>
                      <a:chOff x="1628895" y="4083480"/>
                      <a:chExt cx="704964" cy="0"/>
                    </a:xfrm>
                  </p:grpSpPr>
                  <p:cxnSp>
                    <p:nvCxnSpPr>
                      <p:cNvPr id="169" name="Straight Connector 168"/>
                      <p:cNvCxnSpPr/>
                      <p:nvPr/>
                    </p:nvCxnSpPr>
                    <p:spPr>
                      <a:xfrm>
                        <a:off x="1628895"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9" name="Group 28"/>
                <p:cNvGrpSpPr/>
                <p:nvPr/>
              </p:nvGrpSpPr>
              <p:grpSpPr>
                <a:xfrm>
                  <a:off x="4604958" y="2345091"/>
                  <a:ext cx="1613818" cy="373784"/>
                  <a:chOff x="4604958" y="2345091"/>
                  <a:chExt cx="1613818" cy="373784"/>
                </a:xfrm>
              </p:grpSpPr>
              <p:grpSp>
                <p:nvGrpSpPr>
                  <p:cNvPr id="17" name="Group 16"/>
                  <p:cNvGrpSpPr/>
                  <p:nvPr/>
                </p:nvGrpSpPr>
                <p:grpSpPr>
                  <a:xfrm>
                    <a:off x="4604958" y="2452551"/>
                    <a:ext cx="1537446" cy="266324"/>
                    <a:chOff x="389953" y="4106903"/>
                    <a:chExt cx="1947201" cy="286987"/>
                  </a:xfrm>
                </p:grpSpPr>
                <p:sp>
                  <p:nvSpPr>
                    <p:cNvPr id="123" name="Rectangle 122"/>
                    <p:cNvSpPr/>
                    <p:nvPr/>
                  </p:nvSpPr>
                  <p:spPr>
                    <a:xfrm rot="18985463">
                      <a:off x="389953" y="4120270"/>
                      <a:ext cx="479618" cy="230832"/>
                    </a:xfrm>
                    <a:prstGeom prst="rect">
                      <a:avLst/>
                    </a:prstGeom>
                  </p:spPr>
                  <p:txBody>
                    <a:bodyPr wrap="none">
                      <a:spAutoFit/>
                    </a:bodyPr>
                    <a:lstStyle/>
                    <a:p>
                      <a:r>
                        <a:rPr lang="en-US" sz="900" dirty="0">
                          <a:latin typeface="Arial" pitchFamily="34" charset="0"/>
                          <a:cs typeface="Arial" pitchFamily="34" charset="0"/>
                        </a:rPr>
                        <a:t>MH-E</a:t>
                      </a:r>
                    </a:p>
                  </p:txBody>
                </p:sp>
                <p:sp>
                  <p:nvSpPr>
                    <p:cNvPr id="124" name="Rectangle 123"/>
                    <p:cNvSpPr/>
                    <p:nvPr/>
                  </p:nvSpPr>
                  <p:spPr>
                    <a:xfrm rot="18985463">
                      <a:off x="763192" y="4106903"/>
                      <a:ext cx="447558" cy="230832"/>
                    </a:xfrm>
                    <a:prstGeom prst="rect">
                      <a:avLst/>
                    </a:prstGeom>
                  </p:spPr>
                  <p:txBody>
                    <a:bodyPr wrap="none">
                      <a:spAutoFit/>
                    </a:bodyPr>
                    <a:lstStyle/>
                    <a:p>
                      <a:r>
                        <a:rPr lang="en-US" sz="900" dirty="0">
                          <a:latin typeface="Arial" pitchFamily="34" charset="0"/>
                          <a:cs typeface="Arial" pitchFamily="34" charset="0"/>
                        </a:rPr>
                        <a:t>ZS-S</a:t>
                      </a:r>
                    </a:p>
                  </p:txBody>
                </p:sp>
                <p:sp>
                  <p:nvSpPr>
                    <p:cNvPr id="125" name="Rectangle 124"/>
                    <p:cNvSpPr/>
                    <p:nvPr/>
                  </p:nvSpPr>
                  <p:spPr>
                    <a:xfrm rot="18985463">
                      <a:off x="1107122" y="4119139"/>
                      <a:ext cx="460382" cy="230832"/>
                    </a:xfrm>
                    <a:prstGeom prst="rect">
                      <a:avLst/>
                    </a:prstGeom>
                  </p:spPr>
                  <p:txBody>
                    <a:bodyPr wrap="none">
                      <a:spAutoFit/>
                    </a:bodyPr>
                    <a:lstStyle/>
                    <a:p>
                      <a:r>
                        <a:rPr lang="en-US" sz="900" dirty="0">
                          <a:latin typeface="Arial" pitchFamily="34" charset="0"/>
                          <a:cs typeface="Arial" pitchFamily="34" charset="0"/>
                        </a:rPr>
                        <a:t>MZ-Z</a:t>
                      </a:r>
                    </a:p>
                  </p:txBody>
                </p:sp>
                <p:sp>
                  <p:nvSpPr>
                    <p:cNvPr id="126" name="Rectangle 125"/>
                    <p:cNvSpPr/>
                    <p:nvPr/>
                  </p:nvSpPr>
                  <p:spPr>
                    <a:xfrm rot="18985463">
                      <a:off x="1351784" y="4163058"/>
                      <a:ext cx="620683" cy="230832"/>
                    </a:xfrm>
                    <a:prstGeom prst="rect">
                      <a:avLst/>
                    </a:prstGeom>
                  </p:spPr>
                  <p:txBody>
                    <a:bodyPr wrap="none">
                      <a:spAutoFit/>
                    </a:bodyPr>
                    <a:lstStyle/>
                    <a:p>
                      <a:r>
                        <a:rPr lang="en-US" sz="900" dirty="0">
                          <a:latin typeface="Arial" pitchFamily="34" charset="0"/>
                          <a:cs typeface="Arial" pitchFamily="34" charset="0"/>
                        </a:rPr>
                        <a:t>MZ(mat)</a:t>
                      </a:r>
                    </a:p>
                  </p:txBody>
                </p:sp>
                <p:sp>
                  <p:nvSpPr>
                    <p:cNvPr id="129" name="Rectangle 128"/>
                    <p:cNvSpPr/>
                    <p:nvPr/>
                  </p:nvSpPr>
                  <p:spPr>
                    <a:xfrm rot="18985463">
                      <a:off x="1748531" y="4163003"/>
                      <a:ext cx="588623" cy="230832"/>
                    </a:xfrm>
                    <a:prstGeom prst="rect">
                      <a:avLst/>
                    </a:prstGeom>
                  </p:spPr>
                  <p:txBody>
                    <a:bodyPr wrap="none">
                      <a:spAutoFit/>
                    </a:bodyPr>
                    <a:lstStyle/>
                    <a:p>
                      <a:r>
                        <a:rPr lang="en-US" sz="900" dirty="0">
                          <a:latin typeface="Arial" pitchFamily="34" charset="0"/>
                          <a:cs typeface="Arial" pitchFamily="34" charset="0"/>
                        </a:rPr>
                        <a:t>MZ(pat)</a:t>
                      </a:r>
                    </a:p>
                  </p:txBody>
                </p:sp>
              </p:grpSp>
              <p:grpSp>
                <p:nvGrpSpPr>
                  <p:cNvPr id="14" name="Group 13"/>
                  <p:cNvGrpSpPr/>
                  <p:nvPr/>
                </p:nvGrpSpPr>
                <p:grpSpPr>
                  <a:xfrm>
                    <a:off x="4792517" y="2345091"/>
                    <a:ext cx="1426259" cy="0"/>
                    <a:chOff x="527478" y="4083480"/>
                    <a:chExt cx="1806381" cy="0"/>
                  </a:xfrm>
                </p:grpSpPr>
                <p:grpSp>
                  <p:nvGrpSpPr>
                    <p:cNvPr id="12" name="Group 11"/>
                    <p:cNvGrpSpPr/>
                    <p:nvPr/>
                  </p:nvGrpSpPr>
                  <p:grpSpPr>
                    <a:xfrm>
                      <a:off x="527478" y="4083480"/>
                      <a:ext cx="1059145" cy="0"/>
                      <a:chOff x="527478" y="4083480"/>
                      <a:chExt cx="1059145" cy="0"/>
                    </a:xfrm>
                  </p:grpSpPr>
                  <p:cxnSp>
                    <p:nvCxnSpPr>
                      <p:cNvPr id="11" name="Straight Connector 10"/>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87863"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620944" y="4083480"/>
                      <a:ext cx="712915" cy="0"/>
                      <a:chOff x="1620944" y="4083480"/>
                      <a:chExt cx="712915" cy="0"/>
                    </a:xfrm>
                  </p:grpSpPr>
                  <p:cxnSp>
                    <p:nvCxnSpPr>
                      <p:cNvPr id="132" name="Straight Connector 131"/>
                      <p:cNvCxnSpPr/>
                      <p:nvPr/>
                    </p:nvCxnSpPr>
                    <p:spPr>
                      <a:xfrm>
                        <a:off x="1620944"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23" name="图片 22">
                  <a:extLst>
                    <a:ext uri="{FF2B5EF4-FFF2-40B4-BE49-F238E27FC236}">
                      <a16:creationId xmlns:a16="http://schemas.microsoft.com/office/drawing/2014/main" id="{9D6ED2AC-5C9D-635C-0806-4674981EEDFF}"/>
                    </a:ext>
                  </a:extLst>
                </p:cNvPr>
                <p:cNvPicPr>
                  <a:picLocks noChangeAspect="1"/>
                </p:cNvPicPr>
                <p:nvPr/>
              </p:nvPicPr>
              <p:blipFill>
                <a:blip r:embed="rId6"/>
                <a:stretch>
                  <a:fillRect/>
                </a:stretch>
              </p:blipFill>
              <p:spPr>
                <a:xfrm>
                  <a:off x="3288567" y="448492"/>
                  <a:ext cx="2960176" cy="1855487"/>
                </a:xfrm>
                <a:prstGeom prst="rect">
                  <a:avLst/>
                </a:prstGeom>
              </p:spPr>
            </p:pic>
          </p:grpSp>
        </p:grpSp>
        <p:grpSp>
          <p:nvGrpSpPr>
            <p:cNvPr id="28" name="Group 27"/>
            <p:cNvGrpSpPr/>
            <p:nvPr/>
          </p:nvGrpSpPr>
          <p:grpSpPr>
            <a:xfrm>
              <a:off x="731473" y="322361"/>
              <a:ext cx="2351875" cy="2345331"/>
              <a:chOff x="731473" y="322361"/>
              <a:chExt cx="2351875" cy="2345331"/>
            </a:xfrm>
          </p:grpSpPr>
          <p:grpSp>
            <p:nvGrpSpPr>
              <p:cNvPr id="703" name="Group 702"/>
              <p:cNvGrpSpPr/>
              <p:nvPr/>
            </p:nvGrpSpPr>
            <p:grpSpPr>
              <a:xfrm>
                <a:off x="731473" y="322361"/>
                <a:ext cx="2340000" cy="1152000"/>
                <a:chOff x="552606" y="414671"/>
                <a:chExt cx="2340000" cy="1152000"/>
              </a:xfrm>
            </p:grpSpPr>
            <p:graphicFrame>
              <p:nvGraphicFramePr>
                <p:cNvPr id="707" name="Chart 706"/>
                <p:cNvGraphicFramePr>
                  <a:graphicFrameLocks/>
                </p:cNvGraphicFramePr>
                <p:nvPr/>
              </p:nvGraphicFramePr>
              <p:xfrm>
                <a:off x="552606" y="414671"/>
                <a:ext cx="2340000" cy="1152000"/>
              </p:xfrm>
              <a:graphic>
                <a:graphicData uri="http://schemas.openxmlformats.org/drawingml/2006/chart">
                  <c:chart xmlns:c="http://schemas.openxmlformats.org/drawingml/2006/chart" xmlns:r="http://schemas.openxmlformats.org/officeDocument/2006/relationships" r:id="rId7"/>
                </a:graphicData>
              </a:graphic>
            </p:graphicFrame>
            <p:sp>
              <p:nvSpPr>
                <p:cNvPr id="708" name="Rectangle 707"/>
                <p:cNvSpPr/>
                <p:nvPr/>
              </p:nvSpPr>
              <p:spPr>
                <a:xfrm>
                  <a:off x="1729182" y="570330"/>
                  <a:ext cx="992579" cy="253916"/>
                </a:xfrm>
                <a:prstGeom prst="rect">
                  <a:avLst/>
                </a:prstGeom>
              </p:spPr>
              <p:txBody>
                <a:bodyPr wrap="none">
                  <a:spAutoFit/>
                </a:bodyPr>
                <a:lstStyle/>
                <a:p>
                  <a:r>
                    <a:rPr lang="en-US" sz="1050" b="1" dirty="0">
                      <a:latin typeface="Arial" pitchFamily="34" charset="0"/>
                      <a:cs typeface="Arial" pitchFamily="34" charset="0"/>
                    </a:rPr>
                    <a:t>SY63 Zygote</a:t>
                  </a:r>
                </a:p>
              </p:txBody>
            </p:sp>
          </p:grpSp>
          <p:grpSp>
            <p:nvGrpSpPr>
              <p:cNvPr id="704" name="Group 703"/>
              <p:cNvGrpSpPr/>
              <p:nvPr/>
            </p:nvGrpSpPr>
            <p:grpSpPr>
              <a:xfrm>
                <a:off x="743348" y="1515692"/>
                <a:ext cx="2340000" cy="1152000"/>
                <a:chOff x="3258478" y="407623"/>
                <a:chExt cx="2340000" cy="1152000"/>
              </a:xfrm>
            </p:grpSpPr>
            <p:graphicFrame>
              <p:nvGraphicFramePr>
                <p:cNvPr id="705" name="Chart 704"/>
                <p:cNvGraphicFramePr>
                  <a:graphicFrameLocks/>
                </p:cNvGraphicFramePr>
                <p:nvPr>
                  <p:extLst>
                    <p:ext uri="{D42A27DB-BD31-4B8C-83A1-F6EECF244321}">
                      <p14:modId xmlns:p14="http://schemas.microsoft.com/office/powerpoint/2010/main" val="1503624838"/>
                    </p:ext>
                  </p:extLst>
                </p:nvPr>
              </p:nvGraphicFramePr>
              <p:xfrm>
                <a:off x="3258478" y="407623"/>
                <a:ext cx="2340000" cy="1152000"/>
              </p:xfrm>
              <a:graphic>
                <a:graphicData uri="http://schemas.openxmlformats.org/drawingml/2006/chart">
                  <c:chart xmlns:c="http://schemas.openxmlformats.org/drawingml/2006/chart" xmlns:r="http://schemas.openxmlformats.org/officeDocument/2006/relationships" r:id="rId8"/>
                </a:graphicData>
              </a:graphic>
            </p:graphicFrame>
            <p:sp>
              <p:nvSpPr>
                <p:cNvPr id="706" name="Rectangle 705"/>
                <p:cNvSpPr/>
                <p:nvPr/>
              </p:nvSpPr>
              <p:spPr>
                <a:xfrm>
                  <a:off x="4460998" y="567194"/>
                  <a:ext cx="856325" cy="253916"/>
                </a:xfrm>
                <a:prstGeom prst="rect">
                  <a:avLst/>
                </a:prstGeom>
              </p:spPr>
              <p:txBody>
                <a:bodyPr wrap="none">
                  <a:spAutoFit/>
                </a:bodyPr>
                <a:lstStyle/>
                <a:p>
                  <a:r>
                    <a:rPr lang="en-US" sz="1050" b="1" dirty="0">
                      <a:latin typeface="Arial" pitchFamily="34" charset="0"/>
                      <a:cs typeface="Arial" pitchFamily="34" charset="0"/>
                    </a:rPr>
                    <a:t>MZ Zygote</a:t>
                  </a:r>
                </a:p>
              </p:txBody>
            </p:sp>
          </p:grpSp>
        </p:grpSp>
        <p:sp>
          <p:nvSpPr>
            <p:cNvPr id="709" name="TextBox 708"/>
            <p:cNvSpPr txBox="1"/>
            <p:nvPr/>
          </p:nvSpPr>
          <p:spPr>
            <a:xfrm>
              <a:off x="3064280" y="99819"/>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grpSp>
    </p:spTree>
    <p:extLst>
      <p:ext uri="{BB962C8B-B14F-4D97-AF65-F5344CB8AC3E}">
        <p14:creationId xmlns:p14="http://schemas.microsoft.com/office/powerpoint/2010/main" val="790456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Rectangle 241"/>
          <p:cNvSpPr/>
          <p:nvPr/>
        </p:nvSpPr>
        <p:spPr>
          <a:xfrm>
            <a:off x="32060" y="7439738"/>
            <a:ext cx="7200900" cy="2528897"/>
          </a:xfrm>
          <a:prstGeom prst="rect">
            <a:avLst/>
          </a:prstGeom>
        </p:spPr>
        <p:txBody>
          <a:bodyPr wrap="square">
            <a:spAutoFit/>
          </a:bodyPr>
          <a:lstStyle/>
          <a:p>
            <a:pPr>
              <a:lnSpc>
                <a:spcPts val="1900"/>
              </a:lnSpc>
            </a:pPr>
            <a:r>
              <a:rPr lang="en-US" altLang="zh-CN" sz="1200" b="1" dirty="0">
                <a:cs typeface="Arial" pitchFamily="34" charset="0"/>
              </a:rPr>
              <a:t>Extended Data Figure 11. Identification of </a:t>
            </a:r>
            <a:r>
              <a:rPr lang="en-US" sz="1200" b="1" dirty="0"/>
              <a:t>PEGs and MEGs in the reciprocal hybrid globular embryos</a:t>
            </a:r>
            <a:r>
              <a:rPr lang="en-US" sz="1200" dirty="0"/>
              <a:t>. </a:t>
            </a:r>
            <a:r>
              <a:rPr lang="en-US" altLang="zh-CN" sz="1200" b="1" dirty="0">
                <a:cs typeface="Arial" pitchFamily="34" charset="0"/>
              </a:rPr>
              <a:t>(a) </a:t>
            </a:r>
            <a:r>
              <a:rPr lang="en-US" altLang="zh-CN" sz="1200" dirty="0">
                <a:cs typeface="Arial" pitchFamily="34" charset="0"/>
              </a:rPr>
              <a:t>Heatmap showing the </a:t>
            </a:r>
            <a:r>
              <a:rPr lang="en-US" altLang="zh-CN" sz="1200" b="0" i="0" dirty="0">
                <a:effectLst/>
              </a:rPr>
              <a:t>paternal allelic-specific expressed genes</a:t>
            </a:r>
            <a:r>
              <a:rPr lang="en-US" altLang="zh-CN" sz="1200" dirty="0">
                <a:cs typeface="Arial" pitchFamily="34" charset="0"/>
              </a:rPr>
              <a:t> (P-ASEGs; SY63 [n = 903], MZ [n = 1150]) and </a:t>
            </a:r>
            <a:r>
              <a:rPr lang="en-US" altLang="zh-CN" sz="1200" b="1" dirty="0">
                <a:cs typeface="Arial" pitchFamily="34" charset="0"/>
              </a:rPr>
              <a:t>(b) </a:t>
            </a:r>
            <a:r>
              <a:rPr lang="en-US" altLang="zh-CN" sz="1200" dirty="0">
                <a:cs typeface="Arial" pitchFamily="34" charset="0"/>
              </a:rPr>
              <a:t>maternal allelic-specific expressed genes (M-ASEGs; SY63 [n = 1883], MZ [n = 1680]) in hybrid globular embryos (GEs).</a:t>
            </a:r>
            <a:r>
              <a:rPr lang="en-US" altLang="zh-CN" sz="1200" b="1" dirty="0">
                <a:cs typeface="Arial" pitchFamily="34" charset="0"/>
              </a:rPr>
              <a:t> (c)</a:t>
            </a:r>
            <a:r>
              <a:rPr lang="en-US" altLang="zh-CN" sz="1200" dirty="0">
                <a:cs typeface="Arial" pitchFamily="34" charset="0"/>
              </a:rPr>
              <a:t> Identification of GE PEGs and MEGs by scattering analysis of  the paternal ASE genes in the reciprocal  hybrids (SY63 and MZ). </a:t>
            </a:r>
            <a:r>
              <a:rPr lang="en-US" altLang="zh-CN" sz="1200" b="1" dirty="0">
                <a:cs typeface="Arial" pitchFamily="34" charset="0"/>
              </a:rPr>
              <a:t>(d)</a:t>
            </a:r>
            <a:r>
              <a:rPr lang="en-US" altLang="zh-CN" sz="1200" dirty="0">
                <a:cs typeface="Arial" pitchFamily="34" charset="0"/>
              </a:rPr>
              <a:t> Venn diagrams showing the overlapped PEGs and MEGs between zygotes and GEs in SY63 and MZ.</a:t>
            </a:r>
            <a:r>
              <a:rPr lang="en-US" altLang="zh-CN" sz="1200" b="1" dirty="0">
                <a:cs typeface="Arial" pitchFamily="34" charset="0"/>
              </a:rPr>
              <a:t> (e) </a:t>
            </a:r>
            <a:r>
              <a:rPr lang="en-US" altLang="zh-CN" sz="1200" dirty="0">
                <a:cs typeface="Arial" pitchFamily="34" charset="0"/>
              </a:rPr>
              <a:t>Heatmap showing the expression patterns of the DNA methyltransferase  genes (CMT3a/b, MET1b, KYP, DRM2, DDM1a/b) in gametes and the reciprocal hybrid zygotes of MH63 and ZS97. Three replicates are shown. </a:t>
            </a:r>
            <a:r>
              <a:rPr lang="en-US" altLang="zh-CN" sz="1200" b="1" dirty="0">
                <a:cs typeface="Arial" pitchFamily="34" charset="0"/>
              </a:rPr>
              <a:t>(f) </a:t>
            </a:r>
            <a:r>
              <a:rPr lang="en-US" altLang="zh-CN" sz="1200" dirty="0">
                <a:cs typeface="Arial" pitchFamily="34" charset="0"/>
              </a:rPr>
              <a:t>Gene expression </a:t>
            </a:r>
            <a:r>
              <a:rPr lang="en-US" altLang="zh-CN" sz="1200" dirty="0"/>
              <a:t>levels of DNA methylation –related enzymes </a:t>
            </a:r>
            <a:r>
              <a:rPr lang="en-US" altLang="zh-CN" sz="1200" dirty="0">
                <a:cs typeface="Arial" pitchFamily="34" charset="0"/>
              </a:rPr>
              <a:t>(CMT3a/b, MET1b, KYP, DRM2, DDM1a/b) </a:t>
            </a:r>
            <a:r>
              <a:rPr lang="en-US" altLang="zh-CN" sz="1200" dirty="0"/>
              <a:t>in rice sperm, egg, and zygote (2.5 hap, 5 hap, 9 hap) RNA-</a:t>
            </a:r>
            <a:r>
              <a:rPr lang="en-US" altLang="zh-CN" sz="1200" dirty="0" err="1"/>
              <a:t>seq</a:t>
            </a:r>
            <a:r>
              <a:rPr lang="en-US" altLang="zh-CN" sz="1200" dirty="0"/>
              <a:t> data reported by Anderson et al., (2017). Error bars indicate means ± SD (n = 3). </a:t>
            </a:r>
            <a:endParaRPr lang="en-US" altLang="zh-CN" sz="1200" dirty="0">
              <a:cs typeface="Arial" pitchFamily="34" charset="0"/>
            </a:endParaRPr>
          </a:p>
        </p:txBody>
      </p:sp>
      <p:grpSp>
        <p:nvGrpSpPr>
          <p:cNvPr id="18" name="Group 17"/>
          <p:cNvGrpSpPr/>
          <p:nvPr/>
        </p:nvGrpSpPr>
        <p:grpSpPr>
          <a:xfrm>
            <a:off x="101998" y="157197"/>
            <a:ext cx="6979902" cy="7257801"/>
            <a:chOff x="113873" y="157197"/>
            <a:chExt cx="6979902" cy="7257801"/>
          </a:xfrm>
        </p:grpSpPr>
        <p:sp>
          <p:nvSpPr>
            <p:cNvPr id="243" name="TextBox 242"/>
            <p:cNvSpPr txBox="1"/>
            <p:nvPr/>
          </p:nvSpPr>
          <p:spPr>
            <a:xfrm>
              <a:off x="113873" y="2784442"/>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sp>
          <p:nvSpPr>
            <p:cNvPr id="265" name="TextBox 264"/>
            <p:cNvSpPr txBox="1"/>
            <p:nvPr/>
          </p:nvSpPr>
          <p:spPr>
            <a:xfrm>
              <a:off x="3381370" y="2784442"/>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d</a:t>
              </a:r>
              <a:endParaRPr lang="en-US" sz="1600" b="1" dirty="0">
                <a:latin typeface="Arial" pitchFamily="34" charset="0"/>
                <a:cs typeface="Arial" pitchFamily="34" charset="0"/>
              </a:endParaRPr>
            </a:p>
          </p:txBody>
        </p:sp>
        <p:grpSp>
          <p:nvGrpSpPr>
            <p:cNvPr id="127" name="Group 126"/>
            <p:cNvGrpSpPr/>
            <p:nvPr/>
          </p:nvGrpSpPr>
          <p:grpSpPr>
            <a:xfrm>
              <a:off x="3722247" y="3030722"/>
              <a:ext cx="2438768" cy="1810448"/>
              <a:chOff x="597018" y="2449752"/>
              <a:chExt cx="2438768" cy="1810448"/>
            </a:xfrm>
          </p:grpSpPr>
          <p:sp>
            <p:nvSpPr>
              <p:cNvPr id="128" name="Oval 127"/>
              <p:cNvSpPr/>
              <p:nvPr/>
            </p:nvSpPr>
            <p:spPr>
              <a:xfrm rot="2892277">
                <a:off x="921613" y="2959301"/>
                <a:ext cx="1548000" cy="720000"/>
              </a:xfrm>
              <a:prstGeom prst="ellipse">
                <a:avLst/>
              </a:pr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520721">
                <a:off x="597018" y="3109093"/>
                <a:ext cx="1548000" cy="756000"/>
              </a:xfrm>
              <a:prstGeom prst="ellipse">
                <a:avLst/>
              </a:prstGeom>
              <a:solidFill>
                <a:schemeClr val="tx2">
                  <a:lumMod val="60000"/>
                  <a:lumOff val="40000"/>
                  <a:alpha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7962663">
                <a:off x="1054757" y="2963193"/>
                <a:ext cx="1548000" cy="720000"/>
              </a:xfrm>
              <a:prstGeom prst="ellipse">
                <a:avLst/>
              </a:prstGeom>
              <a:solidFill>
                <a:srgbClr val="008000">
                  <a:alpha val="40000"/>
                </a:srgbClr>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8170027">
                <a:off x="1366383" y="3101192"/>
                <a:ext cx="1548000" cy="756000"/>
              </a:xfrm>
              <a:prstGeom prst="ellipse">
                <a:avLst/>
              </a:prstGeom>
              <a:solidFill>
                <a:schemeClr val="accent2">
                  <a:lumMod val="60000"/>
                  <a:lumOff val="40000"/>
                  <a:alpha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792464" y="3191875"/>
                <a:ext cx="325730" cy="246221"/>
              </a:xfrm>
              <a:prstGeom prst="rect">
                <a:avLst/>
              </a:prstGeom>
              <a:noFill/>
            </p:spPr>
            <p:txBody>
              <a:bodyPr wrap="none" rtlCol="0">
                <a:spAutoFit/>
              </a:bodyPr>
              <a:lstStyle/>
              <a:p>
                <a:r>
                  <a:rPr lang="en-US" sz="1000" b="1" dirty="0">
                    <a:latin typeface="Arial" pitchFamily="34" charset="0"/>
                    <a:cs typeface="Arial" pitchFamily="34" charset="0"/>
                  </a:rPr>
                  <a:t>66</a:t>
                </a:r>
              </a:p>
            </p:txBody>
          </p:sp>
          <p:sp>
            <p:nvSpPr>
              <p:cNvPr id="133" name="TextBox 132"/>
              <p:cNvSpPr txBox="1"/>
              <p:nvPr/>
            </p:nvSpPr>
            <p:spPr>
              <a:xfrm>
                <a:off x="691792" y="3890868"/>
                <a:ext cx="691215" cy="369332"/>
              </a:xfrm>
              <a:prstGeom prst="rect">
                <a:avLst/>
              </a:prstGeom>
              <a:noFill/>
            </p:spPr>
            <p:txBody>
              <a:bodyPr wrap="none" rtlCol="0">
                <a:spAutoFit/>
              </a:bodyPr>
              <a:lstStyle/>
              <a:p>
                <a:pPr algn="ctr"/>
                <a:r>
                  <a:rPr lang="en-US" sz="900" b="1" dirty="0">
                    <a:solidFill>
                      <a:srgbClr val="0033CC"/>
                    </a:solidFill>
                    <a:latin typeface="Arial" pitchFamily="34" charset="0"/>
                    <a:cs typeface="Arial" pitchFamily="34" charset="0"/>
                  </a:rPr>
                  <a:t>GE-PEGs</a:t>
                </a:r>
              </a:p>
              <a:p>
                <a:pPr algn="ctr"/>
                <a:r>
                  <a:rPr lang="en-US" sz="900" b="1" dirty="0">
                    <a:solidFill>
                      <a:srgbClr val="0033CC"/>
                    </a:solidFill>
                    <a:latin typeface="Arial" pitchFamily="34" charset="0"/>
                    <a:cs typeface="Arial" pitchFamily="34" charset="0"/>
                  </a:rPr>
                  <a:t>(102)</a:t>
                </a:r>
              </a:p>
            </p:txBody>
          </p:sp>
          <p:sp>
            <p:nvSpPr>
              <p:cNvPr id="134" name="TextBox 133"/>
              <p:cNvSpPr txBox="1"/>
              <p:nvPr/>
            </p:nvSpPr>
            <p:spPr>
              <a:xfrm>
                <a:off x="2107326" y="3890868"/>
                <a:ext cx="928460" cy="369332"/>
              </a:xfrm>
              <a:prstGeom prst="rect">
                <a:avLst/>
              </a:prstGeom>
              <a:noFill/>
            </p:spPr>
            <p:txBody>
              <a:bodyPr wrap="none" rtlCol="0">
                <a:spAutoFit/>
              </a:bodyPr>
              <a:lstStyle/>
              <a:p>
                <a:pPr algn="ctr"/>
                <a:r>
                  <a:rPr lang="en-US" sz="900" b="1" dirty="0">
                    <a:solidFill>
                      <a:srgbClr val="990000"/>
                    </a:solidFill>
                    <a:latin typeface="Arial" pitchFamily="34" charset="0"/>
                    <a:cs typeface="Arial" pitchFamily="34" charset="0"/>
                  </a:rPr>
                  <a:t>Zygote-MEGs</a:t>
                </a:r>
              </a:p>
              <a:p>
                <a:pPr algn="ctr"/>
                <a:r>
                  <a:rPr lang="en-US" sz="900" b="1" dirty="0">
                    <a:solidFill>
                      <a:srgbClr val="990000"/>
                    </a:solidFill>
                    <a:latin typeface="Arial" pitchFamily="34" charset="0"/>
                    <a:cs typeface="Arial" pitchFamily="34" charset="0"/>
                  </a:rPr>
                  <a:t>(1063)</a:t>
                </a:r>
              </a:p>
            </p:txBody>
          </p:sp>
          <p:sp>
            <p:nvSpPr>
              <p:cNvPr id="135" name="TextBox 134"/>
              <p:cNvSpPr txBox="1"/>
              <p:nvPr/>
            </p:nvSpPr>
            <p:spPr>
              <a:xfrm>
                <a:off x="821906" y="2449752"/>
                <a:ext cx="1018227" cy="230832"/>
              </a:xfrm>
              <a:prstGeom prst="rect">
                <a:avLst/>
              </a:prstGeom>
              <a:noFill/>
            </p:spPr>
            <p:txBody>
              <a:bodyPr wrap="none" rtlCol="0">
                <a:spAutoFit/>
              </a:bodyPr>
              <a:lstStyle/>
              <a:p>
                <a:r>
                  <a:rPr lang="en-US" sz="900" b="1" dirty="0">
                    <a:solidFill>
                      <a:schemeClr val="accent6">
                        <a:lumMod val="75000"/>
                      </a:schemeClr>
                    </a:solidFill>
                    <a:latin typeface="Arial" pitchFamily="34" charset="0"/>
                    <a:cs typeface="Arial" pitchFamily="34" charset="0"/>
                  </a:rPr>
                  <a:t>GE-MEGs (350)</a:t>
                </a:r>
              </a:p>
            </p:txBody>
          </p:sp>
          <p:sp>
            <p:nvSpPr>
              <p:cNvPr id="136" name="TextBox 135"/>
              <p:cNvSpPr txBox="1"/>
              <p:nvPr/>
            </p:nvSpPr>
            <p:spPr>
              <a:xfrm>
                <a:off x="1876321" y="2449752"/>
                <a:ext cx="1146468" cy="230832"/>
              </a:xfrm>
              <a:prstGeom prst="rect">
                <a:avLst/>
              </a:prstGeom>
              <a:noFill/>
            </p:spPr>
            <p:txBody>
              <a:bodyPr wrap="none" rtlCol="0">
                <a:spAutoFit/>
              </a:bodyPr>
              <a:lstStyle/>
              <a:p>
                <a:r>
                  <a:rPr lang="en-US" sz="900" b="1" dirty="0">
                    <a:solidFill>
                      <a:srgbClr val="336600"/>
                    </a:solidFill>
                    <a:latin typeface="Arial" pitchFamily="34" charset="0"/>
                    <a:cs typeface="Arial" pitchFamily="34" charset="0"/>
                  </a:rPr>
                  <a:t>Zygote-PEGs (28)</a:t>
                </a:r>
              </a:p>
            </p:txBody>
          </p:sp>
          <p:sp>
            <p:nvSpPr>
              <p:cNvPr id="139" name="TextBox 138"/>
              <p:cNvSpPr txBox="1"/>
              <p:nvPr/>
            </p:nvSpPr>
            <p:spPr>
              <a:xfrm>
                <a:off x="2293582" y="3242733"/>
                <a:ext cx="396262" cy="246221"/>
              </a:xfrm>
              <a:prstGeom prst="rect">
                <a:avLst/>
              </a:prstGeom>
              <a:noFill/>
            </p:spPr>
            <p:txBody>
              <a:bodyPr wrap="none" rtlCol="0">
                <a:spAutoFit/>
              </a:bodyPr>
              <a:lstStyle/>
              <a:p>
                <a:r>
                  <a:rPr lang="en-US" sz="1000" b="1" dirty="0">
                    <a:latin typeface="Arial" pitchFamily="34" charset="0"/>
                    <a:cs typeface="Arial" pitchFamily="34" charset="0"/>
                  </a:rPr>
                  <a:t>931</a:t>
                </a:r>
              </a:p>
            </p:txBody>
          </p:sp>
          <p:sp>
            <p:nvSpPr>
              <p:cNvPr id="141" name="TextBox 140"/>
              <p:cNvSpPr txBox="1"/>
              <p:nvPr/>
            </p:nvSpPr>
            <p:spPr>
              <a:xfrm>
                <a:off x="1987635" y="3636783"/>
                <a:ext cx="325730" cy="246221"/>
              </a:xfrm>
              <a:prstGeom prst="rect">
                <a:avLst/>
              </a:prstGeom>
              <a:noFill/>
            </p:spPr>
            <p:txBody>
              <a:bodyPr wrap="none" rtlCol="0">
                <a:spAutoFit/>
              </a:bodyPr>
              <a:lstStyle/>
              <a:p>
                <a:r>
                  <a:rPr lang="en-US" sz="1000" b="1" dirty="0">
                    <a:solidFill>
                      <a:srgbClr val="0033CC"/>
                    </a:solidFill>
                    <a:latin typeface="Arial" pitchFamily="34" charset="0"/>
                    <a:cs typeface="Arial" pitchFamily="34" charset="0"/>
                  </a:rPr>
                  <a:t>96</a:t>
                </a:r>
              </a:p>
            </p:txBody>
          </p:sp>
          <p:sp>
            <p:nvSpPr>
              <p:cNvPr id="143" name="TextBox 142"/>
              <p:cNvSpPr txBox="1"/>
              <p:nvPr/>
            </p:nvSpPr>
            <p:spPr>
              <a:xfrm>
                <a:off x="1619455" y="3841495"/>
                <a:ext cx="325730" cy="246221"/>
              </a:xfrm>
              <a:prstGeom prst="rect">
                <a:avLst/>
              </a:prstGeom>
              <a:noFill/>
            </p:spPr>
            <p:txBody>
              <a:bodyPr wrap="none" rtlCol="0">
                <a:spAutoFit/>
              </a:bodyPr>
              <a:lstStyle/>
              <a:p>
                <a:r>
                  <a:rPr lang="en-US" sz="1000" b="1" dirty="0">
                    <a:solidFill>
                      <a:srgbClr val="FF0000"/>
                    </a:solidFill>
                    <a:latin typeface="Arial" pitchFamily="34" charset="0"/>
                    <a:cs typeface="Arial" pitchFamily="34" charset="0"/>
                  </a:rPr>
                  <a:t>36</a:t>
                </a:r>
              </a:p>
            </p:txBody>
          </p:sp>
          <p:sp>
            <p:nvSpPr>
              <p:cNvPr id="166" name="TextBox 165"/>
              <p:cNvSpPr txBox="1"/>
              <p:nvPr/>
            </p:nvSpPr>
            <p:spPr>
              <a:xfrm>
                <a:off x="1260931" y="3597028"/>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181" name="TextBox 180"/>
              <p:cNvSpPr txBox="1"/>
              <p:nvPr/>
            </p:nvSpPr>
            <p:spPr>
              <a:xfrm>
                <a:off x="1659875" y="3492177"/>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196" name="TextBox 195"/>
              <p:cNvSpPr txBox="1"/>
              <p:nvPr/>
            </p:nvSpPr>
            <p:spPr>
              <a:xfrm>
                <a:off x="1445789" y="3261345"/>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11" name="TextBox 210"/>
              <p:cNvSpPr txBox="1"/>
              <p:nvPr/>
            </p:nvSpPr>
            <p:spPr>
              <a:xfrm>
                <a:off x="1882713" y="3261345"/>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12" name="TextBox 211"/>
              <p:cNvSpPr txBox="1"/>
              <p:nvPr/>
            </p:nvSpPr>
            <p:spPr>
              <a:xfrm>
                <a:off x="2157305" y="2996512"/>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13" name="TextBox 212"/>
              <p:cNvSpPr txBox="1"/>
              <p:nvPr/>
            </p:nvSpPr>
            <p:spPr>
              <a:xfrm>
                <a:off x="1955831" y="2740966"/>
                <a:ext cx="325730" cy="246221"/>
              </a:xfrm>
              <a:prstGeom prst="rect">
                <a:avLst/>
              </a:prstGeom>
              <a:noFill/>
            </p:spPr>
            <p:txBody>
              <a:bodyPr wrap="none" rtlCol="0">
                <a:spAutoFit/>
              </a:bodyPr>
              <a:lstStyle/>
              <a:p>
                <a:r>
                  <a:rPr lang="en-US" sz="1000" b="1" dirty="0">
                    <a:latin typeface="Arial" pitchFamily="34" charset="0"/>
                    <a:cs typeface="Arial" pitchFamily="34" charset="0"/>
                  </a:rPr>
                  <a:t>28</a:t>
                </a:r>
              </a:p>
            </p:txBody>
          </p:sp>
          <p:sp>
            <p:nvSpPr>
              <p:cNvPr id="214" name="TextBox 213"/>
              <p:cNvSpPr txBox="1"/>
              <p:nvPr/>
            </p:nvSpPr>
            <p:spPr>
              <a:xfrm>
                <a:off x="1671569" y="2996512"/>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23" name="TextBox 222"/>
              <p:cNvSpPr txBox="1"/>
              <p:nvPr/>
            </p:nvSpPr>
            <p:spPr>
              <a:xfrm>
                <a:off x="1183578" y="2732746"/>
                <a:ext cx="396262" cy="246221"/>
              </a:xfrm>
              <a:prstGeom prst="rect">
                <a:avLst/>
              </a:prstGeom>
              <a:noFill/>
            </p:spPr>
            <p:txBody>
              <a:bodyPr wrap="none" rtlCol="0">
                <a:spAutoFit/>
              </a:bodyPr>
              <a:lstStyle/>
              <a:p>
                <a:r>
                  <a:rPr lang="en-US" sz="1000" b="1" dirty="0">
                    <a:latin typeface="Arial" pitchFamily="34" charset="0"/>
                    <a:cs typeface="Arial" pitchFamily="34" charset="0"/>
                  </a:rPr>
                  <a:t>254</a:t>
                </a:r>
              </a:p>
            </p:txBody>
          </p:sp>
          <p:sp>
            <p:nvSpPr>
              <p:cNvPr id="224" name="TextBox 223"/>
              <p:cNvSpPr txBox="1"/>
              <p:nvPr/>
            </p:nvSpPr>
            <p:spPr>
              <a:xfrm>
                <a:off x="1156380" y="2996512"/>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25" name="TextBox 224"/>
              <p:cNvSpPr txBox="1"/>
              <p:nvPr/>
            </p:nvSpPr>
            <p:spPr>
              <a:xfrm>
                <a:off x="1501602" y="3712444"/>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sp>
            <p:nvSpPr>
              <p:cNvPr id="226" name="TextBox 225"/>
              <p:cNvSpPr txBox="1"/>
              <p:nvPr/>
            </p:nvSpPr>
            <p:spPr>
              <a:xfrm>
                <a:off x="1807585" y="3723009"/>
                <a:ext cx="248786" cy="230832"/>
              </a:xfrm>
              <a:prstGeom prst="rect">
                <a:avLst/>
              </a:prstGeom>
              <a:noFill/>
            </p:spPr>
            <p:txBody>
              <a:bodyPr wrap="none" rtlCol="0">
                <a:spAutoFit/>
              </a:bodyPr>
              <a:lstStyle/>
              <a:p>
                <a:r>
                  <a:rPr lang="en-US" sz="900" dirty="0">
                    <a:latin typeface="Arial" pitchFamily="34" charset="0"/>
                    <a:cs typeface="Arial" pitchFamily="34" charset="0"/>
                  </a:rPr>
                  <a:t>0</a:t>
                </a:r>
              </a:p>
            </p:txBody>
          </p:sp>
        </p:grpSp>
        <p:grpSp>
          <p:nvGrpSpPr>
            <p:cNvPr id="2" name="Group 1"/>
            <p:cNvGrpSpPr/>
            <p:nvPr/>
          </p:nvGrpSpPr>
          <p:grpSpPr>
            <a:xfrm>
              <a:off x="217415" y="2852453"/>
              <a:ext cx="3620796" cy="2347739"/>
              <a:chOff x="254547" y="579610"/>
              <a:chExt cx="3645344" cy="2423921"/>
            </a:xfrm>
          </p:grpSpPr>
          <p:grpSp>
            <p:nvGrpSpPr>
              <p:cNvPr id="10" name="Group 102">
                <a:extLst>
                  <a:ext uri="{FF2B5EF4-FFF2-40B4-BE49-F238E27FC236}">
                    <a16:creationId xmlns:a16="http://schemas.microsoft.com/office/drawing/2014/main" id="{226E7D6C-EAF0-BEB9-E317-CE9E7CD53841}"/>
                  </a:ext>
                </a:extLst>
              </p:cNvPr>
              <p:cNvGrpSpPr/>
              <p:nvPr/>
            </p:nvGrpSpPr>
            <p:grpSpPr>
              <a:xfrm>
                <a:off x="2575362" y="866460"/>
                <a:ext cx="1324529" cy="912818"/>
                <a:chOff x="4700935" y="4713366"/>
                <a:chExt cx="1324529" cy="912818"/>
              </a:xfrm>
            </p:grpSpPr>
            <p:grpSp>
              <p:nvGrpSpPr>
                <p:cNvPr id="14" name="Group 101">
                  <a:extLst>
                    <a:ext uri="{FF2B5EF4-FFF2-40B4-BE49-F238E27FC236}">
                      <a16:creationId xmlns:a16="http://schemas.microsoft.com/office/drawing/2014/main" id="{FFAB82EB-3EE3-D79A-3F4C-D46711126F7F}"/>
                    </a:ext>
                  </a:extLst>
                </p:cNvPr>
                <p:cNvGrpSpPr/>
                <p:nvPr/>
              </p:nvGrpSpPr>
              <p:grpSpPr>
                <a:xfrm>
                  <a:off x="4700935" y="4713366"/>
                  <a:ext cx="515557" cy="283831"/>
                  <a:chOff x="4700935" y="4713366"/>
                  <a:chExt cx="515557" cy="283831"/>
                </a:xfrm>
              </p:grpSpPr>
              <p:sp>
                <p:nvSpPr>
                  <p:cNvPr id="310" name="Rectangle 52">
                    <a:extLst>
                      <a:ext uri="{FF2B5EF4-FFF2-40B4-BE49-F238E27FC236}">
                        <a16:creationId xmlns:a16="http://schemas.microsoft.com/office/drawing/2014/main" id="{CCF31772-E743-E129-EFD2-315CF9D40907}"/>
                      </a:ext>
                    </a:extLst>
                  </p:cNvPr>
                  <p:cNvSpPr/>
                  <p:nvPr/>
                </p:nvSpPr>
                <p:spPr>
                  <a:xfrm>
                    <a:off x="4740907" y="4713366"/>
                    <a:ext cx="475585" cy="283831"/>
                  </a:xfrm>
                  <a:prstGeom prst="rect">
                    <a:avLst/>
                  </a:prstGeom>
                </p:spPr>
                <p:txBody>
                  <a:bodyPr wrap="none">
                    <a:spAutoFit/>
                  </a:bodyPr>
                  <a:lstStyle/>
                  <a:p>
                    <a:r>
                      <a:rPr lang="en-US" sz="900" dirty="0">
                        <a:latin typeface="Arial" pitchFamily="34" charset="0"/>
                        <a:cs typeface="Arial" pitchFamily="34" charset="0"/>
                      </a:rPr>
                      <a:t>PEG</a:t>
                    </a:r>
                  </a:p>
                </p:txBody>
              </p:sp>
              <p:pic>
                <p:nvPicPr>
                  <p:cNvPr id="311" name="Picture 6">
                    <a:extLst>
                      <a:ext uri="{FF2B5EF4-FFF2-40B4-BE49-F238E27FC236}">
                        <a16:creationId xmlns:a16="http://schemas.microsoft.com/office/drawing/2014/main" id="{943A8B48-9686-BE5B-CF38-5BBE99AA9F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935" y="4781755"/>
                    <a:ext cx="97525" cy="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 100">
                  <a:extLst>
                    <a:ext uri="{FF2B5EF4-FFF2-40B4-BE49-F238E27FC236}">
                      <a16:creationId xmlns:a16="http://schemas.microsoft.com/office/drawing/2014/main" id="{8B59B155-BDD4-3B32-5D5D-6311217620D3}"/>
                    </a:ext>
                  </a:extLst>
                </p:cNvPr>
                <p:cNvGrpSpPr/>
                <p:nvPr/>
              </p:nvGrpSpPr>
              <p:grpSpPr>
                <a:xfrm>
                  <a:off x="4700935" y="4915713"/>
                  <a:ext cx="538995" cy="283831"/>
                  <a:chOff x="4700935" y="4915713"/>
                  <a:chExt cx="538995" cy="283831"/>
                </a:xfrm>
              </p:grpSpPr>
              <p:sp>
                <p:nvSpPr>
                  <p:cNvPr id="308" name="Rectangle 82">
                    <a:extLst>
                      <a:ext uri="{FF2B5EF4-FFF2-40B4-BE49-F238E27FC236}">
                        <a16:creationId xmlns:a16="http://schemas.microsoft.com/office/drawing/2014/main" id="{E24EB6DF-9D0C-D67D-3291-7A7B9273E803}"/>
                      </a:ext>
                    </a:extLst>
                  </p:cNvPr>
                  <p:cNvSpPr/>
                  <p:nvPr/>
                </p:nvSpPr>
                <p:spPr>
                  <a:xfrm>
                    <a:off x="4742987" y="4915713"/>
                    <a:ext cx="496943" cy="283831"/>
                  </a:xfrm>
                  <a:prstGeom prst="rect">
                    <a:avLst/>
                  </a:prstGeom>
                </p:spPr>
                <p:txBody>
                  <a:bodyPr wrap="none">
                    <a:spAutoFit/>
                  </a:bodyPr>
                  <a:lstStyle/>
                  <a:p>
                    <a:r>
                      <a:rPr lang="en-US" sz="900" dirty="0">
                        <a:latin typeface="Arial" pitchFamily="34" charset="0"/>
                        <a:cs typeface="Arial" pitchFamily="34" charset="0"/>
                      </a:rPr>
                      <a:t>MEG</a:t>
                    </a:r>
                  </a:p>
                </p:txBody>
              </p:sp>
              <p:pic>
                <p:nvPicPr>
                  <p:cNvPr id="309" name="Picture 7">
                    <a:extLst>
                      <a:ext uri="{FF2B5EF4-FFF2-40B4-BE49-F238E27FC236}">
                        <a16:creationId xmlns:a16="http://schemas.microsoft.com/office/drawing/2014/main" id="{05112497-2A92-0715-37FA-410A24B6A5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935" y="4989172"/>
                    <a:ext cx="97525" cy="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2" name="Group 99">
                  <a:extLst>
                    <a:ext uri="{FF2B5EF4-FFF2-40B4-BE49-F238E27FC236}">
                      <a16:creationId xmlns:a16="http://schemas.microsoft.com/office/drawing/2014/main" id="{BBE034C1-2388-180D-87D1-FCCC2E003BD3}"/>
                    </a:ext>
                  </a:extLst>
                </p:cNvPr>
                <p:cNvGrpSpPr/>
                <p:nvPr/>
              </p:nvGrpSpPr>
              <p:grpSpPr>
                <a:xfrm>
                  <a:off x="4700935" y="5132691"/>
                  <a:ext cx="1324529" cy="283831"/>
                  <a:chOff x="4700935" y="5132691"/>
                  <a:chExt cx="1324529" cy="283831"/>
                </a:xfrm>
              </p:grpSpPr>
              <p:sp>
                <p:nvSpPr>
                  <p:cNvPr id="306" name="Rectangle 83">
                    <a:extLst>
                      <a:ext uri="{FF2B5EF4-FFF2-40B4-BE49-F238E27FC236}">
                        <a16:creationId xmlns:a16="http://schemas.microsoft.com/office/drawing/2014/main" id="{D11C8657-0C21-65C0-CD83-FD936730E3EA}"/>
                      </a:ext>
                    </a:extLst>
                  </p:cNvPr>
                  <p:cNvSpPr/>
                  <p:nvPr/>
                </p:nvSpPr>
                <p:spPr>
                  <a:xfrm>
                    <a:off x="4745371" y="5132691"/>
                    <a:ext cx="1280093" cy="283831"/>
                  </a:xfrm>
                  <a:prstGeom prst="rect">
                    <a:avLst/>
                  </a:prstGeom>
                </p:spPr>
                <p:txBody>
                  <a:bodyPr wrap="none">
                    <a:spAutoFit/>
                  </a:bodyPr>
                  <a:lstStyle/>
                  <a:p>
                    <a:r>
                      <a:rPr lang="en-US" sz="900" dirty="0">
                        <a:latin typeface="Arial" pitchFamily="34" charset="0"/>
                        <a:cs typeface="Arial" pitchFamily="34" charset="0"/>
                      </a:rPr>
                      <a:t>MH or ZS enriched</a:t>
                    </a:r>
                  </a:p>
                </p:txBody>
              </p:sp>
              <p:pic>
                <p:nvPicPr>
                  <p:cNvPr id="307" name="Picture 8">
                    <a:extLst>
                      <a:ext uri="{FF2B5EF4-FFF2-40B4-BE49-F238E27FC236}">
                        <a16:creationId xmlns:a16="http://schemas.microsoft.com/office/drawing/2014/main" id="{505D3A79-22D8-0642-B402-4208F03FD59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935" y="5196589"/>
                    <a:ext cx="97525" cy="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3" name="Group 98">
                  <a:extLst>
                    <a:ext uri="{FF2B5EF4-FFF2-40B4-BE49-F238E27FC236}">
                      <a16:creationId xmlns:a16="http://schemas.microsoft.com/office/drawing/2014/main" id="{46C00545-35E9-B09C-5BF8-2D8ABBD83D3C}"/>
                    </a:ext>
                  </a:extLst>
                </p:cNvPr>
                <p:cNvGrpSpPr/>
                <p:nvPr/>
              </p:nvGrpSpPr>
              <p:grpSpPr>
                <a:xfrm>
                  <a:off x="4700935" y="5342353"/>
                  <a:ext cx="565394" cy="283831"/>
                  <a:chOff x="4700935" y="5342353"/>
                  <a:chExt cx="565394" cy="283831"/>
                </a:xfrm>
              </p:grpSpPr>
              <p:pic>
                <p:nvPicPr>
                  <p:cNvPr id="304" name="Picture 9">
                    <a:extLst>
                      <a:ext uri="{FF2B5EF4-FFF2-40B4-BE49-F238E27FC236}">
                        <a16:creationId xmlns:a16="http://schemas.microsoft.com/office/drawing/2014/main" id="{4844B868-6C38-C7B7-0D73-4BB8DDCD82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0935" y="5404006"/>
                    <a:ext cx="97525" cy="9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 name="Rectangle 84">
                    <a:extLst>
                      <a:ext uri="{FF2B5EF4-FFF2-40B4-BE49-F238E27FC236}">
                        <a16:creationId xmlns:a16="http://schemas.microsoft.com/office/drawing/2014/main" id="{93663680-93ED-C3B4-3762-263DBD3A6CC1}"/>
                      </a:ext>
                    </a:extLst>
                  </p:cNvPr>
                  <p:cNvSpPr/>
                  <p:nvPr/>
                </p:nvSpPr>
                <p:spPr>
                  <a:xfrm>
                    <a:off x="4740907" y="5342353"/>
                    <a:ext cx="525422" cy="283831"/>
                  </a:xfrm>
                  <a:prstGeom prst="rect">
                    <a:avLst/>
                  </a:prstGeom>
                </p:spPr>
                <p:txBody>
                  <a:bodyPr wrap="none">
                    <a:spAutoFit/>
                  </a:bodyPr>
                  <a:lstStyle/>
                  <a:p>
                    <a:r>
                      <a:rPr lang="en-US" sz="900" dirty="0">
                        <a:latin typeface="Arial" pitchFamily="34" charset="0"/>
                        <a:cs typeface="Arial" pitchFamily="34" charset="0"/>
                      </a:rPr>
                      <a:t>Other</a:t>
                    </a:r>
                  </a:p>
                </p:txBody>
              </p:sp>
            </p:grpSp>
          </p:grpSp>
          <p:sp>
            <p:nvSpPr>
              <p:cNvPr id="312" name="Rectangle 75">
                <a:extLst>
                  <a:ext uri="{FF2B5EF4-FFF2-40B4-BE49-F238E27FC236}">
                    <a16:creationId xmlns:a16="http://schemas.microsoft.com/office/drawing/2014/main" id="{C880DEC9-6CC1-172D-F003-44A5F023FAC5}"/>
                  </a:ext>
                </a:extLst>
              </p:cNvPr>
              <p:cNvSpPr/>
              <p:nvPr/>
            </p:nvSpPr>
            <p:spPr>
              <a:xfrm>
                <a:off x="1416685" y="579610"/>
                <a:ext cx="388248" cy="261610"/>
              </a:xfrm>
              <a:prstGeom prst="rect">
                <a:avLst/>
              </a:prstGeom>
            </p:spPr>
            <p:txBody>
              <a:bodyPr wrap="none">
                <a:spAutoFit/>
              </a:bodyPr>
              <a:lstStyle/>
              <a:p>
                <a:r>
                  <a:rPr lang="en-US" sz="1100" dirty="0">
                    <a:latin typeface="Arial" pitchFamily="34" charset="0"/>
                    <a:cs typeface="Arial" pitchFamily="34" charset="0"/>
                  </a:rPr>
                  <a:t>GE</a:t>
                </a:r>
              </a:p>
            </p:txBody>
          </p:sp>
          <p:grpSp>
            <p:nvGrpSpPr>
              <p:cNvPr id="313" name="Group 103">
                <a:extLst>
                  <a:ext uri="{FF2B5EF4-FFF2-40B4-BE49-F238E27FC236}">
                    <a16:creationId xmlns:a16="http://schemas.microsoft.com/office/drawing/2014/main" id="{D3D21BE2-88DF-F1B8-7A15-DA888E6412EA}"/>
                  </a:ext>
                </a:extLst>
              </p:cNvPr>
              <p:cNvGrpSpPr/>
              <p:nvPr/>
            </p:nvGrpSpPr>
            <p:grpSpPr>
              <a:xfrm>
                <a:off x="444652" y="805821"/>
                <a:ext cx="2194415" cy="2070893"/>
                <a:chOff x="2570225" y="4697653"/>
                <a:chExt cx="2194415" cy="2070893"/>
              </a:xfrm>
            </p:grpSpPr>
            <p:pic>
              <p:nvPicPr>
                <p:cNvPr id="314" name="Picture 5">
                  <a:extLst>
                    <a:ext uri="{FF2B5EF4-FFF2-40B4-BE49-F238E27FC236}">
                      <a16:creationId xmlns:a16="http://schemas.microsoft.com/office/drawing/2014/main" id="{895A1AE7-70EB-9C68-8AA9-10D0E218D0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4498" y="4725551"/>
                  <a:ext cx="1798757" cy="177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5" name="Group 53">
                  <a:extLst>
                    <a:ext uri="{FF2B5EF4-FFF2-40B4-BE49-F238E27FC236}">
                      <a16:creationId xmlns:a16="http://schemas.microsoft.com/office/drawing/2014/main" id="{A7CA3806-C5EC-E473-639B-5F9BDCED33D8}"/>
                    </a:ext>
                  </a:extLst>
                </p:cNvPr>
                <p:cNvGrpSpPr/>
                <p:nvPr/>
              </p:nvGrpSpPr>
              <p:grpSpPr>
                <a:xfrm>
                  <a:off x="2570225" y="4697653"/>
                  <a:ext cx="390150" cy="1864685"/>
                  <a:chOff x="345613" y="3988510"/>
                  <a:chExt cx="351378" cy="1516448"/>
                </a:xfrm>
              </p:grpSpPr>
              <p:sp>
                <p:nvSpPr>
                  <p:cNvPr id="103" name="Rectangle 54">
                    <a:extLst>
                      <a:ext uri="{FF2B5EF4-FFF2-40B4-BE49-F238E27FC236}">
                        <a16:creationId xmlns:a16="http://schemas.microsoft.com/office/drawing/2014/main" id="{325CE75A-EE48-A9AF-00B4-9D64A7B257D0}"/>
                      </a:ext>
                    </a:extLst>
                  </p:cNvPr>
                  <p:cNvSpPr/>
                  <p:nvPr/>
                </p:nvSpPr>
                <p:spPr>
                  <a:xfrm>
                    <a:off x="377497" y="3988510"/>
                    <a:ext cx="312906" cy="230832"/>
                  </a:xfrm>
                  <a:prstGeom prst="rect">
                    <a:avLst/>
                  </a:prstGeom>
                </p:spPr>
                <p:txBody>
                  <a:bodyPr wrap="none">
                    <a:spAutoFit/>
                  </a:bodyPr>
                  <a:lstStyle/>
                  <a:p>
                    <a:r>
                      <a:rPr lang="en-US" sz="900" dirty="0">
                        <a:latin typeface="Arial" pitchFamily="34" charset="0"/>
                        <a:cs typeface="Arial" pitchFamily="34" charset="0"/>
                      </a:rPr>
                      <a:t>20</a:t>
                    </a:r>
                  </a:p>
                </p:txBody>
              </p:sp>
              <p:sp>
                <p:nvSpPr>
                  <p:cNvPr id="104" name="Rectangle 55">
                    <a:extLst>
                      <a:ext uri="{FF2B5EF4-FFF2-40B4-BE49-F238E27FC236}">
                        <a16:creationId xmlns:a16="http://schemas.microsoft.com/office/drawing/2014/main" id="{86D0AB1B-5A52-0D31-3809-F410D3A6D313}"/>
                      </a:ext>
                    </a:extLst>
                  </p:cNvPr>
                  <p:cNvSpPr/>
                  <p:nvPr/>
                </p:nvSpPr>
                <p:spPr>
                  <a:xfrm>
                    <a:off x="345613" y="5274126"/>
                    <a:ext cx="351378" cy="230832"/>
                  </a:xfrm>
                  <a:prstGeom prst="rect">
                    <a:avLst/>
                  </a:prstGeom>
                </p:spPr>
                <p:txBody>
                  <a:bodyPr wrap="none">
                    <a:spAutoFit/>
                  </a:bodyPr>
                  <a:lstStyle/>
                  <a:p>
                    <a:r>
                      <a:rPr lang="en-US" sz="900" dirty="0">
                        <a:latin typeface="Arial" pitchFamily="34" charset="0"/>
                        <a:cs typeface="Arial" pitchFamily="34" charset="0"/>
                      </a:rPr>
                      <a:t>-20</a:t>
                    </a:r>
                  </a:p>
                </p:txBody>
              </p:sp>
              <p:sp>
                <p:nvSpPr>
                  <p:cNvPr id="105" name="Rectangle 56">
                    <a:extLst>
                      <a:ext uri="{FF2B5EF4-FFF2-40B4-BE49-F238E27FC236}">
                        <a16:creationId xmlns:a16="http://schemas.microsoft.com/office/drawing/2014/main" id="{CB3B60C0-7CAE-6480-963D-6B08771CBF96}"/>
                      </a:ext>
                    </a:extLst>
                  </p:cNvPr>
                  <p:cNvSpPr/>
                  <p:nvPr/>
                </p:nvSpPr>
                <p:spPr>
                  <a:xfrm>
                    <a:off x="378799" y="4311022"/>
                    <a:ext cx="312906"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106" name="Rectangle 57">
                    <a:extLst>
                      <a:ext uri="{FF2B5EF4-FFF2-40B4-BE49-F238E27FC236}">
                        <a16:creationId xmlns:a16="http://schemas.microsoft.com/office/drawing/2014/main" id="{F1A0CA72-FA6C-DDF5-DF16-E613DB48122C}"/>
                      </a:ext>
                    </a:extLst>
                  </p:cNvPr>
                  <p:cNvSpPr/>
                  <p:nvPr/>
                </p:nvSpPr>
                <p:spPr>
                  <a:xfrm>
                    <a:off x="345613" y="4952337"/>
                    <a:ext cx="351378"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107" name="Rectangle 58">
                    <a:extLst>
                      <a:ext uri="{FF2B5EF4-FFF2-40B4-BE49-F238E27FC236}">
                        <a16:creationId xmlns:a16="http://schemas.microsoft.com/office/drawing/2014/main" id="{B0A24FD9-8DE1-8CAB-BAD2-345FFF06F3D7}"/>
                      </a:ext>
                    </a:extLst>
                  </p:cNvPr>
                  <p:cNvSpPr/>
                  <p:nvPr/>
                </p:nvSpPr>
                <p:spPr>
                  <a:xfrm>
                    <a:off x="421775" y="4635382"/>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316" name="Group 66">
                  <a:extLst>
                    <a:ext uri="{FF2B5EF4-FFF2-40B4-BE49-F238E27FC236}">
                      <a16:creationId xmlns:a16="http://schemas.microsoft.com/office/drawing/2014/main" id="{84692176-D920-97EF-052C-686D6FA921D6}"/>
                    </a:ext>
                  </a:extLst>
                </p:cNvPr>
                <p:cNvGrpSpPr/>
                <p:nvPr/>
              </p:nvGrpSpPr>
              <p:grpSpPr>
                <a:xfrm>
                  <a:off x="2772371" y="6484715"/>
                  <a:ext cx="1992269" cy="283831"/>
                  <a:chOff x="535128" y="5441200"/>
                  <a:chExt cx="1794281" cy="230832"/>
                </a:xfrm>
              </p:grpSpPr>
              <p:sp>
                <p:nvSpPr>
                  <p:cNvPr id="98" name="Rectangle 67">
                    <a:extLst>
                      <a:ext uri="{FF2B5EF4-FFF2-40B4-BE49-F238E27FC236}">
                        <a16:creationId xmlns:a16="http://schemas.microsoft.com/office/drawing/2014/main" id="{480C0834-BFFF-7B1D-1AFE-7F50BAA8FE55}"/>
                      </a:ext>
                    </a:extLst>
                  </p:cNvPr>
                  <p:cNvSpPr/>
                  <p:nvPr/>
                </p:nvSpPr>
                <p:spPr>
                  <a:xfrm>
                    <a:off x="2016503" y="5441200"/>
                    <a:ext cx="312906" cy="230832"/>
                  </a:xfrm>
                  <a:prstGeom prst="rect">
                    <a:avLst/>
                  </a:prstGeom>
                </p:spPr>
                <p:txBody>
                  <a:bodyPr wrap="none">
                    <a:spAutoFit/>
                  </a:bodyPr>
                  <a:lstStyle/>
                  <a:p>
                    <a:r>
                      <a:rPr lang="en-US" sz="900" dirty="0">
                        <a:latin typeface="Arial" pitchFamily="34" charset="0"/>
                        <a:cs typeface="Arial" pitchFamily="34" charset="0"/>
                      </a:rPr>
                      <a:t>20</a:t>
                    </a:r>
                  </a:p>
                </p:txBody>
              </p:sp>
              <p:sp>
                <p:nvSpPr>
                  <p:cNvPr id="99" name="Rectangle 68">
                    <a:extLst>
                      <a:ext uri="{FF2B5EF4-FFF2-40B4-BE49-F238E27FC236}">
                        <a16:creationId xmlns:a16="http://schemas.microsoft.com/office/drawing/2014/main" id="{FF97862E-FED2-4984-A0F3-92858AA4653A}"/>
                      </a:ext>
                    </a:extLst>
                  </p:cNvPr>
                  <p:cNvSpPr/>
                  <p:nvPr/>
                </p:nvSpPr>
                <p:spPr>
                  <a:xfrm>
                    <a:off x="535128" y="5441200"/>
                    <a:ext cx="351378" cy="230832"/>
                  </a:xfrm>
                  <a:prstGeom prst="rect">
                    <a:avLst/>
                  </a:prstGeom>
                </p:spPr>
                <p:txBody>
                  <a:bodyPr wrap="none">
                    <a:spAutoFit/>
                  </a:bodyPr>
                  <a:lstStyle/>
                  <a:p>
                    <a:r>
                      <a:rPr lang="en-US" sz="900" dirty="0">
                        <a:latin typeface="Arial" pitchFamily="34" charset="0"/>
                        <a:cs typeface="Arial" pitchFamily="34" charset="0"/>
                      </a:rPr>
                      <a:t>-20</a:t>
                    </a:r>
                  </a:p>
                </p:txBody>
              </p:sp>
              <p:sp>
                <p:nvSpPr>
                  <p:cNvPr id="100" name="Rectangle 69">
                    <a:extLst>
                      <a:ext uri="{FF2B5EF4-FFF2-40B4-BE49-F238E27FC236}">
                        <a16:creationId xmlns:a16="http://schemas.microsoft.com/office/drawing/2014/main" id="{47FB0E2C-3C68-A4BD-9274-27A84C73761C}"/>
                      </a:ext>
                    </a:extLst>
                  </p:cNvPr>
                  <p:cNvSpPr/>
                  <p:nvPr/>
                </p:nvSpPr>
                <p:spPr>
                  <a:xfrm>
                    <a:off x="1645056" y="5441200"/>
                    <a:ext cx="312906"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101" name="Rectangle 70">
                    <a:extLst>
                      <a:ext uri="{FF2B5EF4-FFF2-40B4-BE49-F238E27FC236}">
                        <a16:creationId xmlns:a16="http://schemas.microsoft.com/office/drawing/2014/main" id="{25B2FB58-6FA5-775C-BD65-75F49D0DAC31}"/>
                      </a:ext>
                    </a:extLst>
                  </p:cNvPr>
                  <p:cNvSpPr/>
                  <p:nvPr/>
                </p:nvSpPr>
                <p:spPr>
                  <a:xfrm>
                    <a:off x="899708" y="5441200"/>
                    <a:ext cx="351378"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102" name="Rectangle 71">
                    <a:extLst>
                      <a:ext uri="{FF2B5EF4-FFF2-40B4-BE49-F238E27FC236}">
                        <a16:creationId xmlns:a16="http://schemas.microsoft.com/office/drawing/2014/main" id="{299D2588-25CF-0FEF-EDCA-3A1A41B799C3}"/>
                      </a:ext>
                    </a:extLst>
                  </p:cNvPr>
                  <p:cNvSpPr/>
                  <p:nvPr/>
                </p:nvSpPr>
                <p:spPr>
                  <a:xfrm>
                    <a:off x="1317604" y="5441200"/>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317" name="Group 92">
                  <a:extLst>
                    <a:ext uri="{FF2B5EF4-FFF2-40B4-BE49-F238E27FC236}">
                      <a16:creationId xmlns:a16="http://schemas.microsoft.com/office/drawing/2014/main" id="{A997690A-71D5-BCCE-6B90-DC255E727547}"/>
                    </a:ext>
                  </a:extLst>
                </p:cNvPr>
                <p:cNvGrpSpPr/>
                <p:nvPr/>
              </p:nvGrpSpPr>
              <p:grpSpPr>
                <a:xfrm>
                  <a:off x="2914524" y="4815842"/>
                  <a:ext cx="1671977" cy="1534191"/>
                  <a:chOff x="697024" y="4114295"/>
                  <a:chExt cx="1505819" cy="1247715"/>
                </a:xfrm>
              </p:grpSpPr>
              <p:sp>
                <p:nvSpPr>
                  <p:cNvPr id="318" name="Rectangle 93">
                    <a:extLst>
                      <a:ext uri="{FF2B5EF4-FFF2-40B4-BE49-F238E27FC236}">
                        <a16:creationId xmlns:a16="http://schemas.microsoft.com/office/drawing/2014/main" id="{3F5244B2-1830-1B16-2156-56C7BF2F37A9}"/>
                      </a:ext>
                    </a:extLst>
                  </p:cNvPr>
                  <p:cNvSpPr/>
                  <p:nvPr/>
                </p:nvSpPr>
                <p:spPr>
                  <a:xfrm>
                    <a:off x="1863285" y="4114295"/>
                    <a:ext cx="339558" cy="187729"/>
                  </a:xfrm>
                  <a:prstGeom prst="rect">
                    <a:avLst/>
                  </a:prstGeom>
                </p:spPr>
                <p:txBody>
                  <a:bodyPr wrap="none">
                    <a:spAutoFit/>
                  </a:bodyPr>
                  <a:lstStyle/>
                  <a:p>
                    <a:r>
                      <a:rPr lang="en-US" sz="900" b="1" dirty="0">
                        <a:solidFill>
                          <a:srgbClr val="006600"/>
                        </a:solidFill>
                        <a:latin typeface="Arial" pitchFamily="34" charset="0"/>
                        <a:cs typeface="Arial" pitchFamily="34" charset="0"/>
                      </a:rPr>
                      <a:t>182</a:t>
                    </a:r>
                  </a:p>
                </p:txBody>
              </p:sp>
              <p:sp>
                <p:nvSpPr>
                  <p:cNvPr id="319" name="Rectangle 94">
                    <a:extLst>
                      <a:ext uri="{FF2B5EF4-FFF2-40B4-BE49-F238E27FC236}">
                        <a16:creationId xmlns:a16="http://schemas.microsoft.com/office/drawing/2014/main" id="{4EB0531E-555C-79C0-01F5-8F163CE16924}"/>
                      </a:ext>
                    </a:extLst>
                  </p:cNvPr>
                  <p:cNvSpPr/>
                  <p:nvPr/>
                </p:nvSpPr>
                <p:spPr>
                  <a:xfrm>
                    <a:off x="697024" y="4114295"/>
                    <a:ext cx="339558" cy="187729"/>
                  </a:xfrm>
                  <a:prstGeom prst="rect">
                    <a:avLst/>
                  </a:prstGeom>
                </p:spPr>
                <p:txBody>
                  <a:bodyPr wrap="none">
                    <a:spAutoFit/>
                  </a:bodyPr>
                  <a:lstStyle/>
                  <a:p>
                    <a:r>
                      <a:rPr lang="en-US" sz="900" b="1" dirty="0">
                        <a:solidFill>
                          <a:srgbClr val="C00000"/>
                        </a:solidFill>
                        <a:latin typeface="Arial" pitchFamily="34" charset="0"/>
                        <a:cs typeface="Arial" pitchFamily="34" charset="0"/>
                      </a:rPr>
                      <a:t>350</a:t>
                    </a:r>
                  </a:p>
                </p:txBody>
              </p:sp>
              <p:sp>
                <p:nvSpPr>
                  <p:cNvPr id="96" name="Rectangle 95">
                    <a:extLst>
                      <a:ext uri="{FF2B5EF4-FFF2-40B4-BE49-F238E27FC236}">
                        <a16:creationId xmlns:a16="http://schemas.microsoft.com/office/drawing/2014/main" id="{221101A1-B18E-D5ED-5B86-3AB8E39F0C09}"/>
                      </a:ext>
                    </a:extLst>
                  </p:cNvPr>
                  <p:cNvSpPr/>
                  <p:nvPr/>
                </p:nvSpPr>
                <p:spPr>
                  <a:xfrm>
                    <a:off x="708972" y="5174281"/>
                    <a:ext cx="339558" cy="187729"/>
                  </a:xfrm>
                  <a:prstGeom prst="rect">
                    <a:avLst/>
                  </a:prstGeom>
                </p:spPr>
                <p:txBody>
                  <a:bodyPr wrap="none">
                    <a:spAutoFit/>
                  </a:bodyPr>
                  <a:lstStyle/>
                  <a:p>
                    <a:r>
                      <a:rPr lang="en-US" sz="900" b="1" dirty="0">
                        <a:solidFill>
                          <a:srgbClr val="006600"/>
                        </a:solidFill>
                        <a:latin typeface="Arial" pitchFamily="34" charset="0"/>
                        <a:cs typeface="Arial" pitchFamily="34" charset="0"/>
                      </a:rPr>
                      <a:t>313</a:t>
                    </a:r>
                  </a:p>
                </p:txBody>
              </p:sp>
              <p:sp>
                <p:nvSpPr>
                  <p:cNvPr id="97" name="Rectangle 96">
                    <a:extLst>
                      <a:ext uri="{FF2B5EF4-FFF2-40B4-BE49-F238E27FC236}">
                        <a16:creationId xmlns:a16="http://schemas.microsoft.com/office/drawing/2014/main" id="{FAE7BA22-7B4F-1C00-5C85-16D5BE3FB1BD}"/>
                      </a:ext>
                    </a:extLst>
                  </p:cNvPr>
                  <p:cNvSpPr/>
                  <p:nvPr/>
                </p:nvSpPr>
                <p:spPr>
                  <a:xfrm>
                    <a:off x="1863285" y="5174281"/>
                    <a:ext cx="339558" cy="187729"/>
                  </a:xfrm>
                  <a:prstGeom prst="rect">
                    <a:avLst/>
                  </a:prstGeom>
                </p:spPr>
                <p:txBody>
                  <a:bodyPr wrap="none">
                    <a:spAutoFit/>
                  </a:bodyPr>
                  <a:lstStyle/>
                  <a:p>
                    <a:r>
                      <a:rPr lang="en-US" sz="900" b="1" dirty="0">
                        <a:solidFill>
                          <a:srgbClr val="0033CC"/>
                        </a:solidFill>
                        <a:latin typeface="Arial" pitchFamily="34" charset="0"/>
                        <a:cs typeface="Arial" pitchFamily="34" charset="0"/>
                      </a:rPr>
                      <a:t>102</a:t>
                    </a:r>
                  </a:p>
                </p:txBody>
              </p:sp>
            </p:grpSp>
          </p:grpSp>
          <p:sp>
            <p:nvSpPr>
              <p:cNvPr id="108" name="Rectangle 73">
                <a:extLst>
                  <a:ext uri="{FF2B5EF4-FFF2-40B4-BE49-F238E27FC236}">
                    <a16:creationId xmlns:a16="http://schemas.microsoft.com/office/drawing/2014/main" id="{FE4F202A-A27F-B6F5-E6DE-396DE37BC6BF}"/>
                  </a:ext>
                </a:extLst>
              </p:cNvPr>
              <p:cNvSpPr/>
              <p:nvPr/>
            </p:nvSpPr>
            <p:spPr>
              <a:xfrm rot="16200000">
                <a:off x="-339507" y="1488355"/>
                <a:ext cx="1435998" cy="247890"/>
              </a:xfrm>
              <a:prstGeom prst="rect">
                <a:avLst/>
              </a:prstGeom>
            </p:spPr>
            <p:txBody>
              <a:bodyPr wrap="square">
                <a:spAutoFit/>
              </a:bodyPr>
              <a:lstStyle/>
              <a:p>
                <a:r>
                  <a:rPr lang="en-US" sz="1000" dirty="0">
                    <a:latin typeface="Arial" pitchFamily="34" charset="0"/>
                    <a:cs typeface="Arial" pitchFamily="34" charset="0"/>
                  </a:rPr>
                  <a:t>log</a:t>
                </a:r>
                <a:r>
                  <a:rPr lang="en-US" sz="1000" baseline="-25000" dirty="0">
                    <a:latin typeface="Arial" pitchFamily="34" charset="0"/>
                    <a:cs typeface="Arial" pitchFamily="34" charset="0"/>
                  </a:rPr>
                  <a:t>2</a:t>
                </a:r>
                <a:r>
                  <a:rPr lang="en-US" sz="1000" dirty="0">
                    <a:latin typeface="Arial" pitchFamily="34" charset="0"/>
                    <a:cs typeface="Arial" pitchFamily="34" charset="0"/>
                  </a:rPr>
                  <a:t>(SY</a:t>
                </a:r>
                <a:r>
                  <a:rPr lang="en-US" sz="1000" baseline="-25000" dirty="0">
                    <a:latin typeface="Arial" pitchFamily="34" charset="0"/>
                    <a:cs typeface="Arial" pitchFamily="34" charset="0"/>
                  </a:rPr>
                  <a:t>zs97</a:t>
                </a:r>
                <a:r>
                  <a:rPr lang="en-US" sz="1000" dirty="0">
                    <a:latin typeface="Arial" pitchFamily="34" charset="0"/>
                    <a:cs typeface="Arial" pitchFamily="34" charset="0"/>
                  </a:rPr>
                  <a:t>/SY</a:t>
                </a:r>
                <a:r>
                  <a:rPr lang="en-US" sz="1000" baseline="-25000" dirty="0">
                    <a:latin typeface="Arial" pitchFamily="34" charset="0"/>
                    <a:cs typeface="Arial" pitchFamily="34" charset="0"/>
                  </a:rPr>
                  <a:t>mh63</a:t>
                </a:r>
                <a:r>
                  <a:rPr lang="en-US" sz="1000" dirty="0">
                    <a:latin typeface="Arial" pitchFamily="34" charset="0"/>
                    <a:cs typeface="Arial" pitchFamily="34" charset="0"/>
                  </a:rPr>
                  <a:t>)</a:t>
                </a:r>
              </a:p>
            </p:txBody>
          </p:sp>
          <p:sp>
            <p:nvSpPr>
              <p:cNvPr id="109" name="Rectangle 76">
                <a:extLst>
                  <a:ext uri="{FF2B5EF4-FFF2-40B4-BE49-F238E27FC236}">
                    <a16:creationId xmlns:a16="http://schemas.microsoft.com/office/drawing/2014/main" id="{33EC03AE-322F-D0C6-ABF3-840B5471E27C}"/>
                  </a:ext>
                </a:extLst>
              </p:cNvPr>
              <p:cNvSpPr/>
              <p:nvPr/>
            </p:nvSpPr>
            <p:spPr>
              <a:xfrm>
                <a:off x="1028286" y="2749320"/>
                <a:ext cx="1476195" cy="254211"/>
              </a:xfrm>
              <a:prstGeom prst="rect">
                <a:avLst/>
              </a:prstGeom>
            </p:spPr>
            <p:txBody>
              <a:bodyPr wrap="square">
                <a:spAutoFit/>
              </a:bodyPr>
              <a:lstStyle/>
              <a:p>
                <a:r>
                  <a:rPr lang="en-US" sz="1000" dirty="0">
                    <a:latin typeface="Arial" pitchFamily="34" charset="0"/>
                    <a:cs typeface="Arial" pitchFamily="34" charset="0"/>
                  </a:rPr>
                  <a:t>log</a:t>
                </a:r>
                <a:r>
                  <a:rPr lang="en-US" sz="1000" baseline="-25000" dirty="0">
                    <a:latin typeface="Arial" pitchFamily="34" charset="0"/>
                    <a:cs typeface="Arial" pitchFamily="34" charset="0"/>
                  </a:rPr>
                  <a:t>2</a:t>
                </a:r>
                <a:r>
                  <a:rPr lang="en-US" sz="1000" dirty="0">
                    <a:latin typeface="Arial" pitchFamily="34" charset="0"/>
                    <a:cs typeface="Arial" pitchFamily="34" charset="0"/>
                  </a:rPr>
                  <a:t>(MZ</a:t>
                </a:r>
                <a:r>
                  <a:rPr lang="en-US" sz="1000" baseline="-25000" dirty="0">
                    <a:latin typeface="Arial" pitchFamily="34" charset="0"/>
                    <a:cs typeface="Arial" pitchFamily="34" charset="0"/>
                  </a:rPr>
                  <a:t>zs97</a:t>
                </a:r>
                <a:r>
                  <a:rPr lang="en-US" sz="1000" dirty="0">
                    <a:latin typeface="Arial" pitchFamily="34" charset="0"/>
                    <a:cs typeface="Arial" pitchFamily="34" charset="0"/>
                  </a:rPr>
                  <a:t>/MZ</a:t>
                </a:r>
                <a:r>
                  <a:rPr lang="en-US" sz="1000" baseline="-25000" dirty="0">
                    <a:latin typeface="Arial" pitchFamily="34" charset="0"/>
                    <a:cs typeface="Arial" pitchFamily="34" charset="0"/>
                  </a:rPr>
                  <a:t>mh63</a:t>
                </a:r>
                <a:r>
                  <a:rPr lang="en-US" sz="1000" dirty="0">
                    <a:latin typeface="Arial" pitchFamily="34" charset="0"/>
                    <a:cs typeface="Arial" pitchFamily="34" charset="0"/>
                  </a:rPr>
                  <a:t>)</a:t>
                </a:r>
              </a:p>
            </p:txBody>
          </p:sp>
        </p:grpSp>
        <p:grpSp>
          <p:nvGrpSpPr>
            <p:cNvPr id="146" name="组合 145">
              <a:extLst>
                <a:ext uri="{FF2B5EF4-FFF2-40B4-BE49-F238E27FC236}">
                  <a16:creationId xmlns:a16="http://schemas.microsoft.com/office/drawing/2014/main" id="{99887920-7E66-F828-CA4C-BD7A427F2E89}"/>
                </a:ext>
              </a:extLst>
            </p:cNvPr>
            <p:cNvGrpSpPr/>
            <p:nvPr/>
          </p:nvGrpSpPr>
          <p:grpSpPr>
            <a:xfrm>
              <a:off x="217415" y="287121"/>
              <a:ext cx="3236288" cy="2360823"/>
              <a:chOff x="127380" y="279026"/>
              <a:chExt cx="3236288" cy="2360823"/>
            </a:xfrm>
          </p:grpSpPr>
          <p:sp>
            <p:nvSpPr>
              <p:cNvPr id="5" name="Rectangle 139">
                <a:extLst>
                  <a:ext uri="{FF2B5EF4-FFF2-40B4-BE49-F238E27FC236}">
                    <a16:creationId xmlns:a16="http://schemas.microsoft.com/office/drawing/2014/main" id="{92A5639D-4A51-6546-382A-B56EFFC842E5}"/>
                  </a:ext>
                </a:extLst>
              </p:cNvPr>
              <p:cNvSpPr/>
              <p:nvPr/>
            </p:nvSpPr>
            <p:spPr>
              <a:xfrm>
                <a:off x="247650" y="279026"/>
                <a:ext cx="1481809" cy="246221"/>
              </a:xfrm>
              <a:prstGeom prst="rect">
                <a:avLst/>
              </a:prstGeom>
            </p:spPr>
            <p:txBody>
              <a:bodyPr wrap="square">
                <a:spAutoFit/>
              </a:bodyPr>
              <a:lstStyle/>
              <a:p>
                <a:r>
                  <a:rPr lang="en-US" sz="1000" dirty="0">
                    <a:latin typeface="Arial" pitchFamily="34" charset="0"/>
                    <a:cs typeface="Arial" pitchFamily="34" charset="0"/>
                  </a:rPr>
                  <a:t>SY (GE) </a:t>
                </a:r>
                <a:r>
                  <a:rPr lang="en-US" altLang="zh-CN" sz="1000" b="1" dirty="0">
                    <a:cs typeface="Arial" pitchFamily="34" charset="0"/>
                  </a:rPr>
                  <a:t>P-ASEGs</a:t>
                </a:r>
                <a:r>
                  <a:rPr lang="en-US" sz="1000" dirty="0">
                    <a:latin typeface="Arial" pitchFamily="34" charset="0"/>
                    <a:cs typeface="Arial" pitchFamily="34" charset="0"/>
                  </a:rPr>
                  <a:t> (903)</a:t>
                </a:r>
              </a:p>
            </p:txBody>
          </p:sp>
          <p:sp>
            <p:nvSpPr>
              <p:cNvPr id="15" name="Rectangle 136">
                <a:extLst>
                  <a:ext uri="{FF2B5EF4-FFF2-40B4-BE49-F238E27FC236}">
                    <a16:creationId xmlns:a16="http://schemas.microsoft.com/office/drawing/2014/main" id="{6401518C-75AE-DB24-35BF-1C07A173276B}"/>
                  </a:ext>
                </a:extLst>
              </p:cNvPr>
              <p:cNvSpPr/>
              <p:nvPr/>
            </p:nvSpPr>
            <p:spPr>
              <a:xfrm>
                <a:off x="1653259" y="279026"/>
                <a:ext cx="1710409" cy="246221"/>
              </a:xfrm>
              <a:prstGeom prst="rect">
                <a:avLst/>
              </a:prstGeom>
            </p:spPr>
            <p:txBody>
              <a:bodyPr wrap="square">
                <a:spAutoFit/>
              </a:bodyPr>
              <a:lstStyle/>
              <a:p>
                <a:r>
                  <a:rPr lang="en-US" sz="1000" dirty="0">
                    <a:latin typeface="Arial" pitchFamily="34" charset="0"/>
                    <a:cs typeface="Arial" pitchFamily="34" charset="0"/>
                  </a:rPr>
                  <a:t>MZ (GE) </a:t>
                </a:r>
                <a:r>
                  <a:rPr lang="en-US" altLang="zh-CN" sz="1000" b="1" dirty="0">
                    <a:cs typeface="Arial" pitchFamily="34" charset="0"/>
                  </a:rPr>
                  <a:t>P-ASEGs</a:t>
                </a:r>
                <a:r>
                  <a:rPr lang="en-US" sz="1000" dirty="0">
                    <a:latin typeface="Arial" pitchFamily="34" charset="0"/>
                    <a:cs typeface="Arial" pitchFamily="34" charset="0"/>
                  </a:rPr>
                  <a:t> ( 1150)</a:t>
                </a:r>
              </a:p>
            </p:txBody>
          </p:sp>
          <p:grpSp>
            <p:nvGrpSpPr>
              <p:cNvPr id="142" name="组合 141">
                <a:extLst>
                  <a:ext uri="{FF2B5EF4-FFF2-40B4-BE49-F238E27FC236}">
                    <a16:creationId xmlns:a16="http://schemas.microsoft.com/office/drawing/2014/main" id="{2E2F85E6-A47F-8108-BEDD-A23A69D4B88C}"/>
                  </a:ext>
                </a:extLst>
              </p:cNvPr>
              <p:cNvGrpSpPr/>
              <p:nvPr/>
            </p:nvGrpSpPr>
            <p:grpSpPr>
              <a:xfrm>
                <a:off x="127380" y="492948"/>
                <a:ext cx="3024000" cy="2146901"/>
                <a:chOff x="127380" y="492948"/>
                <a:chExt cx="3100558" cy="2146901"/>
              </a:xfrm>
            </p:grpSpPr>
            <p:pic>
              <p:nvPicPr>
                <p:cNvPr id="53" name="Picture 4">
                  <a:extLst>
                    <a:ext uri="{FF2B5EF4-FFF2-40B4-BE49-F238E27FC236}">
                      <a16:creationId xmlns:a16="http://schemas.microsoft.com/office/drawing/2014/main" id="{043B1273-11FA-9B2D-9366-B2520934FE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423" y="492948"/>
                  <a:ext cx="1482365" cy="178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Group 196">
                  <a:extLst>
                    <a:ext uri="{FF2B5EF4-FFF2-40B4-BE49-F238E27FC236}">
                      <a16:creationId xmlns:a16="http://schemas.microsoft.com/office/drawing/2014/main" id="{519453D0-A394-C15A-0CD4-564D505D7486}"/>
                    </a:ext>
                  </a:extLst>
                </p:cNvPr>
                <p:cNvGrpSpPr/>
                <p:nvPr/>
              </p:nvGrpSpPr>
              <p:grpSpPr>
                <a:xfrm>
                  <a:off x="127380" y="2389152"/>
                  <a:ext cx="1590594" cy="246268"/>
                  <a:chOff x="405983" y="4113661"/>
                  <a:chExt cx="1982115" cy="297215"/>
                </a:xfrm>
              </p:grpSpPr>
              <p:sp>
                <p:nvSpPr>
                  <p:cNvPr id="64" name="Rectangle 205">
                    <a:extLst>
                      <a:ext uri="{FF2B5EF4-FFF2-40B4-BE49-F238E27FC236}">
                        <a16:creationId xmlns:a16="http://schemas.microsoft.com/office/drawing/2014/main" id="{51E2DBB4-EDB4-6AC7-501D-A3E1D95B8424}"/>
                      </a:ext>
                    </a:extLst>
                  </p:cNvPr>
                  <p:cNvSpPr/>
                  <p:nvPr/>
                </p:nvSpPr>
                <p:spPr>
                  <a:xfrm rot="18985463">
                    <a:off x="405983" y="4120270"/>
                    <a:ext cx="447558" cy="230832"/>
                  </a:xfrm>
                  <a:prstGeom prst="rect">
                    <a:avLst/>
                  </a:prstGeom>
                </p:spPr>
                <p:txBody>
                  <a:bodyPr wrap="none">
                    <a:spAutoFit/>
                  </a:bodyPr>
                  <a:lstStyle/>
                  <a:p>
                    <a:r>
                      <a:rPr lang="en-US" sz="900" dirty="0">
                        <a:latin typeface="Arial" pitchFamily="34" charset="0"/>
                        <a:cs typeface="Arial" pitchFamily="34" charset="0"/>
                      </a:rPr>
                      <a:t>ZS-E</a:t>
                    </a:r>
                  </a:p>
                </p:txBody>
              </p:sp>
              <p:sp>
                <p:nvSpPr>
                  <p:cNvPr id="65" name="Rectangle 206">
                    <a:extLst>
                      <a:ext uri="{FF2B5EF4-FFF2-40B4-BE49-F238E27FC236}">
                        <a16:creationId xmlns:a16="http://schemas.microsoft.com/office/drawing/2014/main" id="{8A2BD7DB-BBAF-9A35-035D-4DDFFBF163F1}"/>
                      </a:ext>
                    </a:extLst>
                  </p:cNvPr>
                  <p:cNvSpPr/>
                  <p:nvPr/>
                </p:nvSpPr>
                <p:spPr>
                  <a:xfrm rot="18985463">
                    <a:off x="747162" y="4113661"/>
                    <a:ext cx="479618" cy="230832"/>
                  </a:xfrm>
                  <a:prstGeom prst="rect">
                    <a:avLst/>
                  </a:prstGeom>
                </p:spPr>
                <p:txBody>
                  <a:bodyPr wrap="none">
                    <a:spAutoFit/>
                  </a:bodyPr>
                  <a:lstStyle/>
                  <a:p>
                    <a:r>
                      <a:rPr lang="en-US" sz="900" dirty="0">
                        <a:latin typeface="Arial" pitchFamily="34" charset="0"/>
                        <a:cs typeface="Arial" pitchFamily="34" charset="0"/>
                      </a:rPr>
                      <a:t>MH-S</a:t>
                    </a:r>
                  </a:p>
                </p:txBody>
              </p:sp>
              <p:sp>
                <p:nvSpPr>
                  <p:cNvPr id="66" name="Rectangle 207">
                    <a:extLst>
                      <a:ext uri="{FF2B5EF4-FFF2-40B4-BE49-F238E27FC236}">
                        <a16:creationId xmlns:a16="http://schemas.microsoft.com/office/drawing/2014/main" id="{371CFE76-5232-EC17-0D08-FDA4BA5A614D}"/>
                      </a:ext>
                    </a:extLst>
                  </p:cNvPr>
                  <p:cNvSpPr/>
                  <p:nvPr/>
                </p:nvSpPr>
                <p:spPr>
                  <a:xfrm rot="18985463">
                    <a:off x="1049586" y="4145569"/>
                    <a:ext cx="543739" cy="230832"/>
                  </a:xfrm>
                  <a:prstGeom prst="rect">
                    <a:avLst/>
                  </a:prstGeom>
                </p:spPr>
                <p:txBody>
                  <a:bodyPr wrap="none">
                    <a:spAutoFit/>
                  </a:bodyPr>
                  <a:lstStyle/>
                  <a:p>
                    <a:r>
                      <a:rPr lang="en-US" sz="900" dirty="0">
                        <a:latin typeface="Arial" pitchFamily="34" charset="0"/>
                        <a:cs typeface="Arial" pitchFamily="34" charset="0"/>
                      </a:rPr>
                      <a:t>SY-GE</a:t>
                    </a:r>
                  </a:p>
                </p:txBody>
              </p:sp>
              <p:sp>
                <p:nvSpPr>
                  <p:cNvPr id="67" name="Rectangle 208">
                    <a:extLst>
                      <a:ext uri="{FF2B5EF4-FFF2-40B4-BE49-F238E27FC236}">
                        <a16:creationId xmlns:a16="http://schemas.microsoft.com/office/drawing/2014/main" id="{3323DE12-34ED-0128-D1AD-3C035CF8239C}"/>
                      </a:ext>
                    </a:extLst>
                  </p:cNvPr>
                  <p:cNvSpPr/>
                  <p:nvPr/>
                </p:nvSpPr>
                <p:spPr>
                  <a:xfrm rot="18985463">
                    <a:off x="1312568" y="4152109"/>
                    <a:ext cx="736015" cy="258767"/>
                  </a:xfrm>
                  <a:prstGeom prst="rect">
                    <a:avLst/>
                  </a:prstGeom>
                </p:spPr>
                <p:txBody>
                  <a:bodyPr wrap="none">
                    <a:spAutoFit/>
                  </a:bodyPr>
                  <a:lstStyle/>
                  <a:p>
                    <a:r>
                      <a:rPr lang="en-US" sz="900" dirty="0">
                        <a:latin typeface="Arial" pitchFamily="34" charset="0"/>
                        <a:cs typeface="Arial" pitchFamily="34" charset="0"/>
                      </a:rPr>
                      <a:t>SY (mat)</a:t>
                    </a:r>
                  </a:p>
                </p:txBody>
              </p:sp>
              <p:sp>
                <p:nvSpPr>
                  <p:cNvPr id="68" name="Rectangle 209">
                    <a:extLst>
                      <a:ext uri="{FF2B5EF4-FFF2-40B4-BE49-F238E27FC236}">
                        <a16:creationId xmlns:a16="http://schemas.microsoft.com/office/drawing/2014/main" id="{D5895151-D884-0376-5BB2-D36C9364410F}"/>
                      </a:ext>
                    </a:extLst>
                  </p:cNvPr>
                  <p:cNvSpPr/>
                  <p:nvPr/>
                </p:nvSpPr>
                <p:spPr>
                  <a:xfrm rot="18985463">
                    <a:off x="1688958" y="4142790"/>
                    <a:ext cx="699140" cy="258767"/>
                  </a:xfrm>
                  <a:prstGeom prst="rect">
                    <a:avLst/>
                  </a:prstGeom>
                </p:spPr>
                <p:txBody>
                  <a:bodyPr wrap="none">
                    <a:spAutoFit/>
                  </a:bodyPr>
                  <a:lstStyle/>
                  <a:p>
                    <a:r>
                      <a:rPr lang="en-US" sz="900" dirty="0">
                        <a:latin typeface="Arial" pitchFamily="34" charset="0"/>
                        <a:cs typeface="Arial" pitchFamily="34" charset="0"/>
                      </a:rPr>
                      <a:t>SY (pat)</a:t>
                    </a:r>
                  </a:p>
                </p:txBody>
              </p:sp>
            </p:grpSp>
            <p:grpSp>
              <p:nvGrpSpPr>
                <p:cNvPr id="56" name="Group 197">
                  <a:extLst>
                    <a:ext uri="{FF2B5EF4-FFF2-40B4-BE49-F238E27FC236}">
                      <a16:creationId xmlns:a16="http://schemas.microsoft.com/office/drawing/2014/main" id="{A9E26CBC-DF6B-0B33-7739-14027BA4C718}"/>
                    </a:ext>
                  </a:extLst>
                </p:cNvPr>
                <p:cNvGrpSpPr/>
                <p:nvPr/>
              </p:nvGrpSpPr>
              <p:grpSpPr>
                <a:xfrm>
                  <a:off x="275245" y="2322721"/>
                  <a:ext cx="1449573" cy="0"/>
                  <a:chOff x="527478" y="4083480"/>
                  <a:chExt cx="1806381" cy="0"/>
                </a:xfrm>
              </p:grpSpPr>
              <p:grpSp>
                <p:nvGrpSpPr>
                  <p:cNvPr id="57" name="Group 198">
                    <a:extLst>
                      <a:ext uri="{FF2B5EF4-FFF2-40B4-BE49-F238E27FC236}">
                        <a16:creationId xmlns:a16="http://schemas.microsoft.com/office/drawing/2014/main" id="{0CDC5B6E-AD7C-D5C1-AA8A-7DFEB110D098}"/>
                      </a:ext>
                    </a:extLst>
                  </p:cNvPr>
                  <p:cNvGrpSpPr/>
                  <p:nvPr/>
                </p:nvGrpSpPr>
                <p:grpSpPr>
                  <a:xfrm>
                    <a:off x="527478" y="4083480"/>
                    <a:ext cx="1059145" cy="0"/>
                    <a:chOff x="527478" y="4083480"/>
                    <a:chExt cx="1059145" cy="0"/>
                  </a:xfrm>
                </p:grpSpPr>
                <p:cxnSp>
                  <p:nvCxnSpPr>
                    <p:cNvPr id="61" name="Straight Connector 202">
                      <a:extLst>
                        <a:ext uri="{FF2B5EF4-FFF2-40B4-BE49-F238E27FC236}">
                          <a16:creationId xmlns:a16="http://schemas.microsoft.com/office/drawing/2014/main" id="{77E933AC-BCC2-7BEE-A123-78BCD0321177}"/>
                        </a:ext>
                      </a:extLst>
                    </p:cNvPr>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62" name="Straight Connector 203">
                      <a:extLst>
                        <a:ext uri="{FF2B5EF4-FFF2-40B4-BE49-F238E27FC236}">
                          <a16:creationId xmlns:a16="http://schemas.microsoft.com/office/drawing/2014/main" id="{0F91762A-AA27-65BA-63E1-AE8A262E0E6A}"/>
                        </a:ext>
                      </a:extLst>
                    </p:cNvPr>
                    <p:cNvCxnSpPr/>
                    <p:nvPr/>
                  </p:nvCxnSpPr>
                  <p:spPr>
                    <a:xfrm>
                      <a:off x="879912"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204">
                      <a:extLst>
                        <a:ext uri="{FF2B5EF4-FFF2-40B4-BE49-F238E27FC236}">
                          <a16:creationId xmlns:a16="http://schemas.microsoft.com/office/drawing/2014/main" id="{2BF7208E-D2FF-0A40-7BCC-104015F67798}"/>
                        </a:ext>
                      </a:extLst>
                    </p:cNvPr>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58" name="Group 199">
                    <a:extLst>
                      <a:ext uri="{FF2B5EF4-FFF2-40B4-BE49-F238E27FC236}">
                        <a16:creationId xmlns:a16="http://schemas.microsoft.com/office/drawing/2014/main" id="{900D7BDD-AEBB-735E-D45B-86A955D996A3}"/>
                      </a:ext>
                    </a:extLst>
                  </p:cNvPr>
                  <p:cNvGrpSpPr/>
                  <p:nvPr/>
                </p:nvGrpSpPr>
                <p:grpSpPr>
                  <a:xfrm>
                    <a:off x="1628895" y="4083480"/>
                    <a:ext cx="704964" cy="0"/>
                    <a:chOff x="1628895" y="4083480"/>
                    <a:chExt cx="704964" cy="0"/>
                  </a:xfrm>
                </p:grpSpPr>
                <p:cxnSp>
                  <p:nvCxnSpPr>
                    <p:cNvPr id="59" name="Straight Connector 200">
                      <a:extLst>
                        <a:ext uri="{FF2B5EF4-FFF2-40B4-BE49-F238E27FC236}">
                          <a16:creationId xmlns:a16="http://schemas.microsoft.com/office/drawing/2014/main" id="{64872800-EFDD-1305-39BE-35EDA6E521D6}"/>
                        </a:ext>
                      </a:extLst>
                    </p:cNvPr>
                    <p:cNvCxnSpPr/>
                    <p:nvPr/>
                  </p:nvCxnSpPr>
                  <p:spPr>
                    <a:xfrm>
                      <a:off x="1628895"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01">
                      <a:extLst>
                        <a:ext uri="{FF2B5EF4-FFF2-40B4-BE49-F238E27FC236}">
                          <a16:creationId xmlns:a16="http://schemas.microsoft.com/office/drawing/2014/main" id="{154FF1C7-37E2-3C06-5558-ADAB30954368}"/>
                        </a:ext>
                      </a:extLst>
                    </p:cNvPr>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17" name="Picture 3">
                  <a:extLst>
                    <a:ext uri="{FF2B5EF4-FFF2-40B4-BE49-F238E27FC236}">
                      <a16:creationId xmlns:a16="http://schemas.microsoft.com/office/drawing/2014/main" id="{E0741B93-B6D5-88C5-74C2-AFE5E5A61E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0398" y="492948"/>
                  <a:ext cx="1477540" cy="1787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1">
                  <a:extLst>
                    <a:ext uri="{FF2B5EF4-FFF2-40B4-BE49-F238E27FC236}">
                      <a16:creationId xmlns:a16="http://schemas.microsoft.com/office/drawing/2014/main" id="{9B8682A5-F3AE-C50C-51FF-273809D5854D}"/>
                    </a:ext>
                  </a:extLst>
                </p:cNvPr>
                <p:cNvGrpSpPr/>
                <p:nvPr/>
              </p:nvGrpSpPr>
              <p:grpSpPr>
                <a:xfrm>
                  <a:off x="1602734" y="2389152"/>
                  <a:ext cx="1608044" cy="250697"/>
                  <a:chOff x="389953" y="4106903"/>
                  <a:chExt cx="2005881" cy="305028"/>
                </a:xfrm>
              </p:grpSpPr>
              <p:sp>
                <p:nvSpPr>
                  <p:cNvPr id="39" name="Rectangle 190">
                    <a:extLst>
                      <a:ext uri="{FF2B5EF4-FFF2-40B4-BE49-F238E27FC236}">
                        <a16:creationId xmlns:a16="http://schemas.microsoft.com/office/drawing/2014/main" id="{8551B5E0-8C11-CFF8-22AA-8A705BB049CD}"/>
                      </a:ext>
                    </a:extLst>
                  </p:cNvPr>
                  <p:cNvSpPr/>
                  <p:nvPr/>
                </p:nvSpPr>
                <p:spPr>
                  <a:xfrm rot="18985463">
                    <a:off x="389953" y="4120270"/>
                    <a:ext cx="479618" cy="230832"/>
                  </a:xfrm>
                  <a:prstGeom prst="rect">
                    <a:avLst/>
                  </a:prstGeom>
                </p:spPr>
                <p:txBody>
                  <a:bodyPr wrap="none">
                    <a:spAutoFit/>
                  </a:bodyPr>
                  <a:lstStyle/>
                  <a:p>
                    <a:r>
                      <a:rPr lang="en-US" sz="900" dirty="0">
                        <a:latin typeface="Arial" pitchFamily="34" charset="0"/>
                        <a:cs typeface="Arial" pitchFamily="34" charset="0"/>
                      </a:rPr>
                      <a:t>MH-E</a:t>
                    </a:r>
                  </a:p>
                </p:txBody>
              </p:sp>
              <p:sp>
                <p:nvSpPr>
                  <p:cNvPr id="40" name="Rectangle 191">
                    <a:extLst>
                      <a:ext uri="{FF2B5EF4-FFF2-40B4-BE49-F238E27FC236}">
                        <a16:creationId xmlns:a16="http://schemas.microsoft.com/office/drawing/2014/main" id="{38AB0994-7B12-4429-B0A7-A31B509CCE53}"/>
                      </a:ext>
                    </a:extLst>
                  </p:cNvPr>
                  <p:cNvSpPr/>
                  <p:nvPr/>
                </p:nvSpPr>
                <p:spPr>
                  <a:xfrm rot="18985463">
                    <a:off x="763192" y="4106903"/>
                    <a:ext cx="447558" cy="230832"/>
                  </a:xfrm>
                  <a:prstGeom prst="rect">
                    <a:avLst/>
                  </a:prstGeom>
                </p:spPr>
                <p:txBody>
                  <a:bodyPr wrap="none">
                    <a:spAutoFit/>
                  </a:bodyPr>
                  <a:lstStyle/>
                  <a:p>
                    <a:r>
                      <a:rPr lang="en-US" sz="900" dirty="0">
                        <a:latin typeface="Arial" pitchFamily="34" charset="0"/>
                        <a:cs typeface="Arial" pitchFamily="34" charset="0"/>
                      </a:rPr>
                      <a:t>ZS-S</a:t>
                    </a:r>
                  </a:p>
                </p:txBody>
              </p:sp>
              <p:sp>
                <p:nvSpPr>
                  <p:cNvPr id="41" name="Rectangle 192">
                    <a:extLst>
                      <a:ext uri="{FF2B5EF4-FFF2-40B4-BE49-F238E27FC236}">
                        <a16:creationId xmlns:a16="http://schemas.microsoft.com/office/drawing/2014/main" id="{AA9EF701-87E5-CF80-F03B-A9A9FDD65B59}"/>
                      </a:ext>
                    </a:extLst>
                  </p:cNvPr>
                  <p:cNvSpPr/>
                  <p:nvPr/>
                </p:nvSpPr>
                <p:spPr>
                  <a:xfrm rot="18985463">
                    <a:off x="1043174" y="4150855"/>
                    <a:ext cx="556563" cy="230832"/>
                  </a:xfrm>
                  <a:prstGeom prst="rect">
                    <a:avLst/>
                  </a:prstGeom>
                </p:spPr>
                <p:txBody>
                  <a:bodyPr wrap="none">
                    <a:spAutoFit/>
                  </a:bodyPr>
                  <a:lstStyle/>
                  <a:p>
                    <a:r>
                      <a:rPr lang="en-US" sz="900" dirty="0">
                        <a:latin typeface="Arial" pitchFamily="34" charset="0"/>
                        <a:cs typeface="Arial" pitchFamily="34" charset="0"/>
                      </a:rPr>
                      <a:t>MZ-GE</a:t>
                    </a:r>
                  </a:p>
                </p:txBody>
              </p:sp>
              <p:sp>
                <p:nvSpPr>
                  <p:cNvPr id="42" name="Rectangle 193">
                    <a:extLst>
                      <a:ext uri="{FF2B5EF4-FFF2-40B4-BE49-F238E27FC236}">
                        <a16:creationId xmlns:a16="http://schemas.microsoft.com/office/drawing/2014/main" id="{4556F3EA-DDDF-27BE-DE32-8524D75947D2}"/>
                      </a:ext>
                    </a:extLst>
                  </p:cNvPr>
                  <p:cNvSpPr/>
                  <p:nvPr/>
                </p:nvSpPr>
                <p:spPr>
                  <a:xfrm rot="18985463">
                    <a:off x="1294242" y="4151054"/>
                    <a:ext cx="751522" cy="260877"/>
                  </a:xfrm>
                  <a:prstGeom prst="rect">
                    <a:avLst/>
                  </a:prstGeom>
                </p:spPr>
                <p:txBody>
                  <a:bodyPr wrap="none">
                    <a:spAutoFit/>
                  </a:bodyPr>
                  <a:lstStyle/>
                  <a:p>
                    <a:r>
                      <a:rPr lang="en-US" sz="900" dirty="0">
                        <a:latin typeface="Arial" pitchFamily="34" charset="0"/>
                        <a:cs typeface="Arial" pitchFamily="34" charset="0"/>
                      </a:rPr>
                      <a:t>MZ (mat)</a:t>
                    </a:r>
                  </a:p>
                </p:txBody>
              </p:sp>
              <p:sp>
                <p:nvSpPr>
                  <p:cNvPr id="43" name="Rectangle 194">
                    <a:extLst>
                      <a:ext uri="{FF2B5EF4-FFF2-40B4-BE49-F238E27FC236}">
                        <a16:creationId xmlns:a16="http://schemas.microsoft.com/office/drawing/2014/main" id="{5DF5A9B6-B31B-2C13-6E9A-8D561544434A}"/>
                      </a:ext>
                    </a:extLst>
                  </p:cNvPr>
                  <p:cNvSpPr/>
                  <p:nvPr/>
                </p:nvSpPr>
                <p:spPr>
                  <a:xfrm rot="18985463">
                    <a:off x="1681224" y="4145065"/>
                    <a:ext cx="714610" cy="260877"/>
                  </a:xfrm>
                  <a:prstGeom prst="rect">
                    <a:avLst/>
                  </a:prstGeom>
                </p:spPr>
                <p:txBody>
                  <a:bodyPr wrap="none">
                    <a:spAutoFit/>
                  </a:bodyPr>
                  <a:lstStyle/>
                  <a:p>
                    <a:r>
                      <a:rPr lang="en-US" sz="900" dirty="0">
                        <a:latin typeface="Arial" pitchFamily="34" charset="0"/>
                        <a:cs typeface="Arial" pitchFamily="34" charset="0"/>
                      </a:rPr>
                      <a:t>MZ (pat)</a:t>
                    </a:r>
                  </a:p>
                </p:txBody>
              </p:sp>
            </p:grpSp>
            <p:grpSp>
              <p:nvGrpSpPr>
                <p:cNvPr id="30" name="Group 182">
                  <a:extLst>
                    <a:ext uri="{FF2B5EF4-FFF2-40B4-BE49-F238E27FC236}">
                      <a16:creationId xmlns:a16="http://schemas.microsoft.com/office/drawing/2014/main" id="{DBF2F61C-9E60-B7CC-6BD0-5AF32E0CE93B}"/>
                    </a:ext>
                  </a:extLst>
                </p:cNvPr>
                <p:cNvGrpSpPr/>
                <p:nvPr/>
              </p:nvGrpSpPr>
              <p:grpSpPr>
                <a:xfrm>
                  <a:off x="1760210" y="2322721"/>
                  <a:ext cx="1448112" cy="0"/>
                  <a:chOff x="527478" y="4083480"/>
                  <a:chExt cx="1806381" cy="0"/>
                </a:xfrm>
              </p:grpSpPr>
              <p:grpSp>
                <p:nvGrpSpPr>
                  <p:cNvPr id="32" name="Group 183">
                    <a:extLst>
                      <a:ext uri="{FF2B5EF4-FFF2-40B4-BE49-F238E27FC236}">
                        <a16:creationId xmlns:a16="http://schemas.microsoft.com/office/drawing/2014/main" id="{6FA4E8F7-F44B-3912-08A3-D71B4D970923}"/>
                      </a:ext>
                    </a:extLst>
                  </p:cNvPr>
                  <p:cNvGrpSpPr/>
                  <p:nvPr/>
                </p:nvGrpSpPr>
                <p:grpSpPr>
                  <a:xfrm>
                    <a:off x="527478" y="4083480"/>
                    <a:ext cx="1059145" cy="0"/>
                    <a:chOff x="527478" y="4083480"/>
                    <a:chExt cx="1059145" cy="0"/>
                  </a:xfrm>
                </p:grpSpPr>
                <p:cxnSp>
                  <p:nvCxnSpPr>
                    <p:cNvPr id="36" name="Straight Connector 187">
                      <a:extLst>
                        <a:ext uri="{FF2B5EF4-FFF2-40B4-BE49-F238E27FC236}">
                          <a16:creationId xmlns:a16="http://schemas.microsoft.com/office/drawing/2014/main" id="{24A8CBA9-B9C9-E8F8-4D12-58375AE7566F}"/>
                        </a:ext>
                      </a:extLst>
                    </p:cNvPr>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37" name="Straight Connector 188">
                      <a:extLst>
                        <a:ext uri="{FF2B5EF4-FFF2-40B4-BE49-F238E27FC236}">
                          <a16:creationId xmlns:a16="http://schemas.microsoft.com/office/drawing/2014/main" id="{5DE2642C-BDEA-5A66-7928-C98CD2EDFB40}"/>
                        </a:ext>
                      </a:extLst>
                    </p:cNvPr>
                    <p:cNvCxnSpPr/>
                    <p:nvPr/>
                  </p:nvCxnSpPr>
                  <p:spPr>
                    <a:xfrm>
                      <a:off x="887863"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189">
                      <a:extLst>
                        <a:ext uri="{FF2B5EF4-FFF2-40B4-BE49-F238E27FC236}">
                          <a16:creationId xmlns:a16="http://schemas.microsoft.com/office/drawing/2014/main" id="{DBBBF54E-41F1-7B99-94D4-9B1BA2F372D6}"/>
                        </a:ext>
                      </a:extLst>
                    </p:cNvPr>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33" name="Group 184">
                    <a:extLst>
                      <a:ext uri="{FF2B5EF4-FFF2-40B4-BE49-F238E27FC236}">
                        <a16:creationId xmlns:a16="http://schemas.microsoft.com/office/drawing/2014/main" id="{AAF0B5CC-5255-84D2-6981-3BE1802C4933}"/>
                      </a:ext>
                    </a:extLst>
                  </p:cNvPr>
                  <p:cNvGrpSpPr/>
                  <p:nvPr/>
                </p:nvGrpSpPr>
                <p:grpSpPr>
                  <a:xfrm>
                    <a:off x="1620944" y="4083480"/>
                    <a:ext cx="712915" cy="0"/>
                    <a:chOff x="1620944" y="4083480"/>
                    <a:chExt cx="712915" cy="0"/>
                  </a:xfrm>
                </p:grpSpPr>
                <p:cxnSp>
                  <p:nvCxnSpPr>
                    <p:cNvPr id="34" name="Straight Connector 185">
                      <a:extLst>
                        <a:ext uri="{FF2B5EF4-FFF2-40B4-BE49-F238E27FC236}">
                          <a16:creationId xmlns:a16="http://schemas.microsoft.com/office/drawing/2014/main" id="{4A194146-3011-A373-3CEB-998837BA3C3A}"/>
                        </a:ext>
                      </a:extLst>
                    </p:cNvPr>
                    <p:cNvCxnSpPr/>
                    <p:nvPr/>
                  </p:nvCxnSpPr>
                  <p:spPr>
                    <a:xfrm>
                      <a:off x="1620944"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86">
                      <a:extLst>
                        <a:ext uri="{FF2B5EF4-FFF2-40B4-BE49-F238E27FC236}">
                          <a16:creationId xmlns:a16="http://schemas.microsoft.com/office/drawing/2014/main" id="{1E89A1C6-3279-A9B8-7BA6-78DF2822572D}"/>
                        </a:ext>
                      </a:extLst>
                    </p:cNvPr>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45" name="组合 144">
              <a:extLst>
                <a:ext uri="{FF2B5EF4-FFF2-40B4-BE49-F238E27FC236}">
                  <a16:creationId xmlns:a16="http://schemas.microsoft.com/office/drawing/2014/main" id="{18B640DA-8F81-6B69-D37B-6A814376E108}"/>
                </a:ext>
              </a:extLst>
            </p:cNvPr>
            <p:cNvGrpSpPr/>
            <p:nvPr/>
          </p:nvGrpSpPr>
          <p:grpSpPr>
            <a:xfrm>
              <a:off x="3550581" y="275748"/>
              <a:ext cx="3069431" cy="2372643"/>
              <a:chOff x="3580816" y="270951"/>
              <a:chExt cx="3069431" cy="2372643"/>
            </a:xfrm>
          </p:grpSpPr>
          <p:sp>
            <p:nvSpPr>
              <p:cNvPr id="70" name="Rectangle 141">
                <a:extLst>
                  <a:ext uri="{FF2B5EF4-FFF2-40B4-BE49-F238E27FC236}">
                    <a16:creationId xmlns:a16="http://schemas.microsoft.com/office/drawing/2014/main" id="{8F0078AA-74A9-A796-1B00-3E0C8AEC9672}"/>
                  </a:ext>
                </a:extLst>
              </p:cNvPr>
              <p:cNvSpPr/>
              <p:nvPr/>
            </p:nvSpPr>
            <p:spPr>
              <a:xfrm>
                <a:off x="3618441" y="270951"/>
                <a:ext cx="1584088" cy="246221"/>
              </a:xfrm>
              <a:prstGeom prst="rect">
                <a:avLst/>
              </a:prstGeom>
            </p:spPr>
            <p:txBody>
              <a:bodyPr wrap="none">
                <a:spAutoFit/>
              </a:bodyPr>
              <a:lstStyle/>
              <a:p>
                <a:r>
                  <a:rPr lang="en-US" sz="1000" dirty="0">
                    <a:latin typeface="Arial" pitchFamily="34" charset="0"/>
                    <a:cs typeface="Arial" pitchFamily="34" charset="0"/>
                  </a:rPr>
                  <a:t>SY (GE) </a:t>
                </a:r>
                <a:r>
                  <a:rPr lang="en-US" altLang="zh-CN" sz="1000" b="1" dirty="0">
                    <a:cs typeface="Arial" pitchFamily="34" charset="0"/>
                  </a:rPr>
                  <a:t>M-ASEGs</a:t>
                </a:r>
                <a:r>
                  <a:rPr lang="en-US" sz="1000" dirty="0">
                    <a:latin typeface="Arial" pitchFamily="34" charset="0"/>
                    <a:cs typeface="Arial" pitchFamily="34" charset="0"/>
                  </a:rPr>
                  <a:t> (1883)</a:t>
                </a:r>
              </a:p>
            </p:txBody>
          </p:sp>
          <p:sp>
            <p:nvSpPr>
              <p:cNvPr id="72" name="Rectangle 137">
                <a:extLst>
                  <a:ext uri="{FF2B5EF4-FFF2-40B4-BE49-F238E27FC236}">
                    <a16:creationId xmlns:a16="http://schemas.microsoft.com/office/drawing/2014/main" id="{242BFF88-891C-999A-10B1-18F70065AC68}"/>
                  </a:ext>
                </a:extLst>
              </p:cNvPr>
              <p:cNvSpPr/>
              <p:nvPr/>
            </p:nvSpPr>
            <p:spPr>
              <a:xfrm>
                <a:off x="5050129" y="270951"/>
                <a:ext cx="1600118" cy="246221"/>
              </a:xfrm>
              <a:prstGeom prst="rect">
                <a:avLst/>
              </a:prstGeom>
            </p:spPr>
            <p:txBody>
              <a:bodyPr wrap="none">
                <a:spAutoFit/>
              </a:bodyPr>
              <a:lstStyle/>
              <a:p>
                <a:r>
                  <a:rPr lang="en-US" sz="1000" dirty="0">
                    <a:latin typeface="Arial" pitchFamily="34" charset="0"/>
                    <a:cs typeface="Arial" pitchFamily="34" charset="0"/>
                  </a:rPr>
                  <a:t>MZ (GE) </a:t>
                </a:r>
                <a:r>
                  <a:rPr lang="en-US" altLang="zh-CN" sz="1000" b="1" dirty="0">
                    <a:cs typeface="Arial" pitchFamily="34" charset="0"/>
                  </a:rPr>
                  <a:t>M-ASEGs</a:t>
                </a:r>
                <a:r>
                  <a:rPr lang="en-US" sz="1000" dirty="0">
                    <a:latin typeface="Arial" pitchFamily="34" charset="0"/>
                    <a:cs typeface="Arial" pitchFamily="34" charset="0"/>
                  </a:rPr>
                  <a:t> (1680)</a:t>
                </a:r>
              </a:p>
            </p:txBody>
          </p:sp>
          <p:grpSp>
            <p:nvGrpSpPr>
              <p:cNvPr id="140" name="组合 139">
                <a:extLst>
                  <a:ext uri="{FF2B5EF4-FFF2-40B4-BE49-F238E27FC236}">
                    <a16:creationId xmlns:a16="http://schemas.microsoft.com/office/drawing/2014/main" id="{7A1DBB7B-C2AC-AA7E-91FB-3B1B99391CA0}"/>
                  </a:ext>
                </a:extLst>
              </p:cNvPr>
              <p:cNvGrpSpPr/>
              <p:nvPr/>
            </p:nvGrpSpPr>
            <p:grpSpPr>
              <a:xfrm>
                <a:off x="3580816" y="492948"/>
                <a:ext cx="2988000" cy="2150646"/>
                <a:chOff x="3580816" y="492948"/>
                <a:chExt cx="3083234" cy="2150646"/>
              </a:xfrm>
            </p:grpSpPr>
            <p:pic>
              <p:nvPicPr>
                <p:cNvPr id="113" name="Picture 5">
                  <a:extLst>
                    <a:ext uri="{FF2B5EF4-FFF2-40B4-BE49-F238E27FC236}">
                      <a16:creationId xmlns:a16="http://schemas.microsoft.com/office/drawing/2014/main" id="{F68F7E7C-40E4-FB19-645D-CE70C4475DB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89161" y="492948"/>
                  <a:ext cx="1487235" cy="178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5" name="Group 166">
                  <a:extLst>
                    <a:ext uri="{FF2B5EF4-FFF2-40B4-BE49-F238E27FC236}">
                      <a16:creationId xmlns:a16="http://schemas.microsoft.com/office/drawing/2014/main" id="{286BAB7E-D040-E48C-CC69-D0E2CE55D7D1}"/>
                    </a:ext>
                  </a:extLst>
                </p:cNvPr>
                <p:cNvGrpSpPr/>
                <p:nvPr/>
              </p:nvGrpSpPr>
              <p:grpSpPr>
                <a:xfrm>
                  <a:off x="3580816" y="2389152"/>
                  <a:ext cx="1599419" cy="245688"/>
                  <a:chOff x="405983" y="4113661"/>
                  <a:chExt cx="1982116" cy="297215"/>
                </a:xfrm>
              </p:grpSpPr>
              <p:sp>
                <p:nvSpPr>
                  <p:cNvPr id="124" name="Rectangle 175">
                    <a:extLst>
                      <a:ext uri="{FF2B5EF4-FFF2-40B4-BE49-F238E27FC236}">
                        <a16:creationId xmlns:a16="http://schemas.microsoft.com/office/drawing/2014/main" id="{5362C5E0-313E-45BA-B9CC-038174069F7C}"/>
                      </a:ext>
                    </a:extLst>
                  </p:cNvPr>
                  <p:cNvSpPr/>
                  <p:nvPr/>
                </p:nvSpPr>
                <p:spPr>
                  <a:xfrm rot="18985463">
                    <a:off x="405983" y="4120270"/>
                    <a:ext cx="447558" cy="230832"/>
                  </a:xfrm>
                  <a:prstGeom prst="rect">
                    <a:avLst/>
                  </a:prstGeom>
                </p:spPr>
                <p:txBody>
                  <a:bodyPr wrap="none">
                    <a:spAutoFit/>
                  </a:bodyPr>
                  <a:lstStyle/>
                  <a:p>
                    <a:r>
                      <a:rPr lang="en-US" sz="900" dirty="0">
                        <a:latin typeface="Arial" pitchFamily="34" charset="0"/>
                        <a:cs typeface="Arial" pitchFamily="34" charset="0"/>
                      </a:rPr>
                      <a:t>ZS-E</a:t>
                    </a:r>
                  </a:p>
                </p:txBody>
              </p:sp>
              <p:sp>
                <p:nvSpPr>
                  <p:cNvPr id="125" name="Rectangle 176">
                    <a:extLst>
                      <a:ext uri="{FF2B5EF4-FFF2-40B4-BE49-F238E27FC236}">
                        <a16:creationId xmlns:a16="http://schemas.microsoft.com/office/drawing/2014/main" id="{D36957FB-2B60-A931-716F-276118240E3C}"/>
                      </a:ext>
                    </a:extLst>
                  </p:cNvPr>
                  <p:cNvSpPr/>
                  <p:nvPr/>
                </p:nvSpPr>
                <p:spPr>
                  <a:xfrm rot="18985463">
                    <a:off x="747162" y="4113661"/>
                    <a:ext cx="479618" cy="230832"/>
                  </a:xfrm>
                  <a:prstGeom prst="rect">
                    <a:avLst/>
                  </a:prstGeom>
                </p:spPr>
                <p:txBody>
                  <a:bodyPr wrap="none">
                    <a:spAutoFit/>
                  </a:bodyPr>
                  <a:lstStyle/>
                  <a:p>
                    <a:r>
                      <a:rPr lang="en-US" sz="900" dirty="0">
                        <a:latin typeface="Arial" pitchFamily="34" charset="0"/>
                        <a:cs typeface="Arial" pitchFamily="34" charset="0"/>
                      </a:rPr>
                      <a:t>MH-S</a:t>
                    </a:r>
                  </a:p>
                </p:txBody>
              </p:sp>
              <p:sp>
                <p:nvSpPr>
                  <p:cNvPr id="126" name="Rectangle 177">
                    <a:extLst>
                      <a:ext uri="{FF2B5EF4-FFF2-40B4-BE49-F238E27FC236}">
                        <a16:creationId xmlns:a16="http://schemas.microsoft.com/office/drawing/2014/main" id="{A7FC7C52-10F5-486E-5DE6-555FA5838CA7}"/>
                      </a:ext>
                    </a:extLst>
                  </p:cNvPr>
                  <p:cNvSpPr/>
                  <p:nvPr/>
                </p:nvSpPr>
                <p:spPr>
                  <a:xfrm rot="18985463">
                    <a:off x="1054872" y="4140283"/>
                    <a:ext cx="543739" cy="230832"/>
                  </a:xfrm>
                  <a:prstGeom prst="rect">
                    <a:avLst/>
                  </a:prstGeom>
                </p:spPr>
                <p:txBody>
                  <a:bodyPr wrap="none">
                    <a:spAutoFit/>
                  </a:bodyPr>
                  <a:lstStyle/>
                  <a:p>
                    <a:r>
                      <a:rPr lang="en-US" sz="900" dirty="0">
                        <a:latin typeface="Arial" pitchFamily="34" charset="0"/>
                        <a:cs typeface="Arial" pitchFamily="34" charset="0"/>
                      </a:rPr>
                      <a:t>SY-GE</a:t>
                    </a:r>
                  </a:p>
                </p:txBody>
              </p:sp>
              <p:sp>
                <p:nvSpPr>
                  <p:cNvPr id="137" name="Rectangle 178">
                    <a:extLst>
                      <a:ext uri="{FF2B5EF4-FFF2-40B4-BE49-F238E27FC236}">
                        <a16:creationId xmlns:a16="http://schemas.microsoft.com/office/drawing/2014/main" id="{2B5F75D0-A6BA-AFD7-7285-01F9CAA036FF}"/>
                      </a:ext>
                    </a:extLst>
                  </p:cNvPr>
                  <p:cNvSpPr/>
                  <p:nvPr/>
                </p:nvSpPr>
                <p:spPr>
                  <a:xfrm rot="18985463">
                    <a:off x="1307282" y="4152109"/>
                    <a:ext cx="736015" cy="258767"/>
                  </a:xfrm>
                  <a:prstGeom prst="rect">
                    <a:avLst/>
                  </a:prstGeom>
                </p:spPr>
                <p:txBody>
                  <a:bodyPr wrap="none">
                    <a:spAutoFit/>
                  </a:bodyPr>
                  <a:lstStyle/>
                  <a:p>
                    <a:r>
                      <a:rPr lang="en-US" sz="900" dirty="0">
                        <a:latin typeface="Arial" pitchFamily="34" charset="0"/>
                        <a:cs typeface="Arial" pitchFamily="34" charset="0"/>
                      </a:rPr>
                      <a:t>SY (mat)</a:t>
                    </a:r>
                  </a:p>
                </p:txBody>
              </p:sp>
              <p:sp>
                <p:nvSpPr>
                  <p:cNvPr id="138" name="Rectangle 179">
                    <a:extLst>
                      <a:ext uri="{FF2B5EF4-FFF2-40B4-BE49-F238E27FC236}">
                        <a16:creationId xmlns:a16="http://schemas.microsoft.com/office/drawing/2014/main" id="{78FF162A-4DF5-B05A-11E9-F84158425898}"/>
                      </a:ext>
                    </a:extLst>
                  </p:cNvPr>
                  <p:cNvSpPr/>
                  <p:nvPr/>
                </p:nvSpPr>
                <p:spPr>
                  <a:xfrm rot="18985463">
                    <a:off x="1688959" y="4142790"/>
                    <a:ext cx="699140" cy="258767"/>
                  </a:xfrm>
                  <a:prstGeom prst="rect">
                    <a:avLst/>
                  </a:prstGeom>
                </p:spPr>
                <p:txBody>
                  <a:bodyPr wrap="none">
                    <a:spAutoFit/>
                  </a:bodyPr>
                  <a:lstStyle/>
                  <a:p>
                    <a:r>
                      <a:rPr lang="en-US" sz="900" dirty="0">
                        <a:latin typeface="Arial" pitchFamily="34" charset="0"/>
                        <a:cs typeface="Arial" pitchFamily="34" charset="0"/>
                      </a:rPr>
                      <a:t>SY (pat)</a:t>
                    </a:r>
                  </a:p>
                </p:txBody>
              </p:sp>
            </p:grpSp>
            <p:grpSp>
              <p:nvGrpSpPr>
                <p:cNvPr id="116" name="Group 167">
                  <a:extLst>
                    <a:ext uri="{FF2B5EF4-FFF2-40B4-BE49-F238E27FC236}">
                      <a16:creationId xmlns:a16="http://schemas.microsoft.com/office/drawing/2014/main" id="{9DDD3088-56A0-6604-77CF-CAA6AB7BF086}"/>
                    </a:ext>
                  </a:extLst>
                </p:cNvPr>
                <p:cNvGrpSpPr/>
                <p:nvPr/>
              </p:nvGrpSpPr>
              <p:grpSpPr>
                <a:xfrm>
                  <a:off x="3707220" y="2322721"/>
                  <a:ext cx="1457615" cy="0"/>
                  <a:chOff x="527478" y="4083480"/>
                  <a:chExt cx="1806381" cy="0"/>
                </a:xfrm>
              </p:grpSpPr>
              <p:grpSp>
                <p:nvGrpSpPr>
                  <p:cNvPr id="117" name="Group 168">
                    <a:extLst>
                      <a:ext uri="{FF2B5EF4-FFF2-40B4-BE49-F238E27FC236}">
                        <a16:creationId xmlns:a16="http://schemas.microsoft.com/office/drawing/2014/main" id="{5C252E63-47CD-653E-DD4A-6563CF07FC7C}"/>
                      </a:ext>
                    </a:extLst>
                  </p:cNvPr>
                  <p:cNvGrpSpPr/>
                  <p:nvPr/>
                </p:nvGrpSpPr>
                <p:grpSpPr>
                  <a:xfrm>
                    <a:off x="527478" y="4083480"/>
                    <a:ext cx="1059145" cy="0"/>
                    <a:chOff x="527478" y="4083480"/>
                    <a:chExt cx="1059145" cy="0"/>
                  </a:xfrm>
                </p:grpSpPr>
                <p:cxnSp>
                  <p:nvCxnSpPr>
                    <p:cNvPr id="121" name="Straight Connector 172">
                      <a:extLst>
                        <a:ext uri="{FF2B5EF4-FFF2-40B4-BE49-F238E27FC236}">
                          <a16:creationId xmlns:a16="http://schemas.microsoft.com/office/drawing/2014/main" id="{240ACBF3-1812-EBEE-39BC-592A6773CABC}"/>
                        </a:ext>
                      </a:extLst>
                    </p:cNvPr>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2" name="Straight Connector 173">
                      <a:extLst>
                        <a:ext uri="{FF2B5EF4-FFF2-40B4-BE49-F238E27FC236}">
                          <a16:creationId xmlns:a16="http://schemas.microsoft.com/office/drawing/2014/main" id="{3746AF3F-7D8A-C7BD-8E7B-0C850318225F}"/>
                        </a:ext>
                      </a:extLst>
                    </p:cNvPr>
                    <p:cNvCxnSpPr/>
                    <p:nvPr/>
                  </p:nvCxnSpPr>
                  <p:spPr>
                    <a:xfrm>
                      <a:off x="879912"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74">
                      <a:extLst>
                        <a:ext uri="{FF2B5EF4-FFF2-40B4-BE49-F238E27FC236}">
                          <a16:creationId xmlns:a16="http://schemas.microsoft.com/office/drawing/2014/main" id="{9E0C1DAD-F90F-A219-7508-D87EDBB65BE9}"/>
                        </a:ext>
                      </a:extLst>
                    </p:cNvPr>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118" name="Group 169">
                    <a:extLst>
                      <a:ext uri="{FF2B5EF4-FFF2-40B4-BE49-F238E27FC236}">
                        <a16:creationId xmlns:a16="http://schemas.microsoft.com/office/drawing/2014/main" id="{401D7053-5C88-5050-D0F5-CBC47C729C95}"/>
                      </a:ext>
                    </a:extLst>
                  </p:cNvPr>
                  <p:cNvGrpSpPr/>
                  <p:nvPr/>
                </p:nvGrpSpPr>
                <p:grpSpPr>
                  <a:xfrm>
                    <a:off x="1628895" y="4083480"/>
                    <a:ext cx="704964" cy="0"/>
                    <a:chOff x="1628895" y="4083480"/>
                    <a:chExt cx="704964" cy="0"/>
                  </a:xfrm>
                </p:grpSpPr>
                <p:cxnSp>
                  <p:nvCxnSpPr>
                    <p:cNvPr id="119" name="Straight Connector 170">
                      <a:extLst>
                        <a:ext uri="{FF2B5EF4-FFF2-40B4-BE49-F238E27FC236}">
                          <a16:creationId xmlns:a16="http://schemas.microsoft.com/office/drawing/2014/main" id="{540DF129-AC33-56CD-DF09-4A7F9B7ECF74}"/>
                        </a:ext>
                      </a:extLst>
                    </p:cNvPr>
                    <p:cNvCxnSpPr/>
                    <p:nvPr/>
                  </p:nvCxnSpPr>
                  <p:spPr>
                    <a:xfrm>
                      <a:off x="1628895"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71">
                      <a:extLst>
                        <a:ext uri="{FF2B5EF4-FFF2-40B4-BE49-F238E27FC236}">
                          <a16:creationId xmlns:a16="http://schemas.microsoft.com/office/drawing/2014/main" id="{A92D9BEE-1DA6-C7E3-B089-FF051D81F97B}"/>
                        </a:ext>
                      </a:extLst>
                    </p:cNvPr>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83" name="Picture 2">
                  <a:extLst>
                    <a:ext uri="{FF2B5EF4-FFF2-40B4-BE49-F238E27FC236}">
                      <a16:creationId xmlns:a16="http://schemas.microsoft.com/office/drawing/2014/main" id="{90A7D93D-88CD-CC6E-2A7F-01B9B02AA9D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78315" y="492948"/>
                  <a:ext cx="1485735" cy="178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 name="Group 143">
                  <a:extLst>
                    <a:ext uri="{FF2B5EF4-FFF2-40B4-BE49-F238E27FC236}">
                      <a16:creationId xmlns:a16="http://schemas.microsoft.com/office/drawing/2014/main" id="{02AA7FD0-D6A6-4C0B-56D9-8A27CAF5F421}"/>
                    </a:ext>
                  </a:extLst>
                </p:cNvPr>
                <p:cNvGrpSpPr/>
                <p:nvPr/>
              </p:nvGrpSpPr>
              <p:grpSpPr>
                <a:xfrm>
                  <a:off x="5019765" y="2389152"/>
                  <a:ext cx="1612702" cy="254442"/>
                  <a:chOff x="389953" y="4106903"/>
                  <a:chExt cx="2000595" cy="310315"/>
                </a:xfrm>
              </p:grpSpPr>
              <p:sp>
                <p:nvSpPr>
                  <p:cNvPr id="94" name="Rectangle 152">
                    <a:extLst>
                      <a:ext uri="{FF2B5EF4-FFF2-40B4-BE49-F238E27FC236}">
                        <a16:creationId xmlns:a16="http://schemas.microsoft.com/office/drawing/2014/main" id="{48AEF9DB-612A-1C78-4B99-3A20EAA63B6F}"/>
                      </a:ext>
                    </a:extLst>
                  </p:cNvPr>
                  <p:cNvSpPr/>
                  <p:nvPr/>
                </p:nvSpPr>
                <p:spPr>
                  <a:xfrm rot="18985463">
                    <a:off x="389953" y="4120270"/>
                    <a:ext cx="479618" cy="230832"/>
                  </a:xfrm>
                  <a:prstGeom prst="rect">
                    <a:avLst/>
                  </a:prstGeom>
                </p:spPr>
                <p:txBody>
                  <a:bodyPr wrap="none">
                    <a:spAutoFit/>
                  </a:bodyPr>
                  <a:lstStyle/>
                  <a:p>
                    <a:r>
                      <a:rPr lang="en-US" sz="900" dirty="0">
                        <a:latin typeface="Arial" pitchFamily="34" charset="0"/>
                        <a:cs typeface="Arial" pitchFamily="34" charset="0"/>
                      </a:rPr>
                      <a:t>MH-E</a:t>
                    </a:r>
                  </a:p>
                </p:txBody>
              </p:sp>
              <p:sp>
                <p:nvSpPr>
                  <p:cNvPr id="95" name="Rectangle 153">
                    <a:extLst>
                      <a:ext uri="{FF2B5EF4-FFF2-40B4-BE49-F238E27FC236}">
                        <a16:creationId xmlns:a16="http://schemas.microsoft.com/office/drawing/2014/main" id="{A2057E0D-E483-DBDE-B0CA-C6E15C809B75}"/>
                      </a:ext>
                    </a:extLst>
                  </p:cNvPr>
                  <p:cNvSpPr/>
                  <p:nvPr/>
                </p:nvSpPr>
                <p:spPr>
                  <a:xfrm rot="18985463">
                    <a:off x="763192" y="4106903"/>
                    <a:ext cx="447558" cy="230832"/>
                  </a:xfrm>
                  <a:prstGeom prst="rect">
                    <a:avLst/>
                  </a:prstGeom>
                </p:spPr>
                <p:txBody>
                  <a:bodyPr wrap="none">
                    <a:spAutoFit/>
                  </a:bodyPr>
                  <a:lstStyle/>
                  <a:p>
                    <a:r>
                      <a:rPr lang="en-US" sz="900" dirty="0">
                        <a:latin typeface="Arial" pitchFamily="34" charset="0"/>
                        <a:cs typeface="Arial" pitchFamily="34" charset="0"/>
                      </a:rPr>
                      <a:t>ZS-S</a:t>
                    </a:r>
                  </a:p>
                </p:txBody>
              </p:sp>
              <p:sp>
                <p:nvSpPr>
                  <p:cNvPr id="110" name="Rectangle 154">
                    <a:extLst>
                      <a:ext uri="{FF2B5EF4-FFF2-40B4-BE49-F238E27FC236}">
                        <a16:creationId xmlns:a16="http://schemas.microsoft.com/office/drawing/2014/main" id="{924FFE71-D0A6-2A3D-C7EA-3800B3533608}"/>
                      </a:ext>
                    </a:extLst>
                  </p:cNvPr>
                  <p:cNvSpPr/>
                  <p:nvPr/>
                </p:nvSpPr>
                <p:spPr>
                  <a:xfrm rot="18985463">
                    <a:off x="1037888" y="4145569"/>
                    <a:ext cx="556563" cy="230832"/>
                  </a:xfrm>
                  <a:prstGeom prst="rect">
                    <a:avLst/>
                  </a:prstGeom>
                </p:spPr>
                <p:txBody>
                  <a:bodyPr wrap="none">
                    <a:spAutoFit/>
                  </a:bodyPr>
                  <a:lstStyle/>
                  <a:p>
                    <a:r>
                      <a:rPr lang="en-US" sz="900" dirty="0">
                        <a:latin typeface="Arial" pitchFamily="34" charset="0"/>
                        <a:cs typeface="Arial" pitchFamily="34" charset="0"/>
                      </a:rPr>
                      <a:t>MZ-GE</a:t>
                    </a:r>
                  </a:p>
                </p:txBody>
              </p:sp>
              <p:sp>
                <p:nvSpPr>
                  <p:cNvPr id="111" name="Rectangle 155">
                    <a:extLst>
                      <a:ext uri="{FF2B5EF4-FFF2-40B4-BE49-F238E27FC236}">
                        <a16:creationId xmlns:a16="http://schemas.microsoft.com/office/drawing/2014/main" id="{96BACE7E-6A89-0342-6AC8-40AE5F1852AF}"/>
                      </a:ext>
                    </a:extLst>
                  </p:cNvPr>
                  <p:cNvSpPr/>
                  <p:nvPr/>
                </p:nvSpPr>
                <p:spPr>
                  <a:xfrm rot="18985463">
                    <a:off x="1294242" y="4156340"/>
                    <a:ext cx="751522" cy="260878"/>
                  </a:xfrm>
                  <a:prstGeom prst="rect">
                    <a:avLst/>
                  </a:prstGeom>
                </p:spPr>
                <p:txBody>
                  <a:bodyPr wrap="none">
                    <a:spAutoFit/>
                  </a:bodyPr>
                  <a:lstStyle/>
                  <a:p>
                    <a:r>
                      <a:rPr lang="en-US" sz="900" dirty="0">
                        <a:latin typeface="Arial" pitchFamily="34" charset="0"/>
                        <a:cs typeface="Arial" pitchFamily="34" charset="0"/>
                      </a:rPr>
                      <a:t>MZ (mat)</a:t>
                    </a:r>
                  </a:p>
                </p:txBody>
              </p:sp>
              <p:sp>
                <p:nvSpPr>
                  <p:cNvPr id="112" name="Rectangle 156">
                    <a:extLst>
                      <a:ext uri="{FF2B5EF4-FFF2-40B4-BE49-F238E27FC236}">
                        <a16:creationId xmlns:a16="http://schemas.microsoft.com/office/drawing/2014/main" id="{638C048E-9DA2-0AB9-CD68-B3BEC03FE461}"/>
                      </a:ext>
                    </a:extLst>
                  </p:cNvPr>
                  <p:cNvSpPr/>
                  <p:nvPr/>
                </p:nvSpPr>
                <p:spPr>
                  <a:xfrm rot="18985463">
                    <a:off x="1675938" y="4145065"/>
                    <a:ext cx="714610" cy="260878"/>
                  </a:xfrm>
                  <a:prstGeom prst="rect">
                    <a:avLst/>
                  </a:prstGeom>
                </p:spPr>
                <p:txBody>
                  <a:bodyPr wrap="none">
                    <a:spAutoFit/>
                  </a:bodyPr>
                  <a:lstStyle/>
                  <a:p>
                    <a:r>
                      <a:rPr lang="en-US" sz="900" dirty="0">
                        <a:latin typeface="Arial" pitchFamily="34" charset="0"/>
                        <a:cs typeface="Arial" pitchFamily="34" charset="0"/>
                      </a:rPr>
                      <a:t>MZ (pat)</a:t>
                    </a:r>
                  </a:p>
                </p:txBody>
              </p:sp>
            </p:grpSp>
            <p:grpSp>
              <p:nvGrpSpPr>
                <p:cNvPr id="86" name="Group 144">
                  <a:extLst>
                    <a:ext uri="{FF2B5EF4-FFF2-40B4-BE49-F238E27FC236}">
                      <a16:creationId xmlns:a16="http://schemas.microsoft.com/office/drawing/2014/main" id="{D69F883A-1953-B4D8-FE84-AED4A66598E6}"/>
                    </a:ext>
                  </a:extLst>
                </p:cNvPr>
                <p:cNvGrpSpPr/>
                <p:nvPr/>
              </p:nvGrpSpPr>
              <p:grpSpPr>
                <a:xfrm>
                  <a:off x="5192682" y="2322721"/>
                  <a:ext cx="1456144" cy="0"/>
                  <a:chOff x="527478" y="4083480"/>
                  <a:chExt cx="1806381" cy="0"/>
                </a:xfrm>
              </p:grpSpPr>
              <p:grpSp>
                <p:nvGrpSpPr>
                  <p:cNvPr id="87" name="Group 145">
                    <a:extLst>
                      <a:ext uri="{FF2B5EF4-FFF2-40B4-BE49-F238E27FC236}">
                        <a16:creationId xmlns:a16="http://schemas.microsoft.com/office/drawing/2014/main" id="{BB7D08BE-00BD-99BB-DEFA-6B6876E41DFD}"/>
                      </a:ext>
                    </a:extLst>
                  </p:cNvPr>
                  <p:cNvGrpSpPr/>
                  <p:nvPr/>
                </p:nvGrpSpPr>
                <p:grpSpPr>
                  <a:xfrm>
                    <a:off x="527478" y="4083480"/>
                    <a:ext cx="1059145" cy="0"/>
                    <a:chOff x="527478" y="4083480"/>
                    <a:chExt cx="1059145" cy="0"/>
                  </a:xfrm>
                </p:grpSpPr>
                <p:cxnSp>
                  <p:nvCxnSpPr>
                    <p:cNvPr id="91" name="Straight Connector 149">
                      <a:extLst>
                        <a:ext uri="{FF2B5EF4-FFF2-40B4-BE49-F238E27FC236}">
                          <a16:creationId xmlns:a16="http://schemas.microsoft.com/office/drawing/2014/main" id="{0C9464C6-ED42-8D56-3915-BF4219EA4E18}"/>
                        </a:ext>
                      </a:extLst>
                    </p:cNvPr>
                    <p:cNvCxnSpPr/>
                    <p:nvPr/>
                  </p:nvCxnSpPr>
                  <p:spPr>
                    <a:xfrm>
                      <a:off x="527478" y="4083480"/>
                      <a:ext cx="34200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2" name="Straight Connector 150">
                      <a:extLst>
                        <a:ext uri="{FF2B5EF4-FFF2-40B4-BE49-F238E27FC236}">
                          <a16:creationId xmlns:a16="http://schemas.microsoft.com/office/drawing/2014/main" id="{A199949F-0280-1205-DB55-A263FF1A52A9}"/>
                        </a:ext>
                      </a:extLst>
                    </p:cNvPr>
                    <p:cNvCxnSpPr/>
                    <p:nvPr/>
                  </p:nvCxnSpPr>
                  <p:spPr>
                    <a:xfrm>
                      <a:off x="887863" y="4083480"/>
                      <a:ext cx="342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151">
                      <a:extLst>
                        <a:ext uri="{FF2B5EF4-FFF2-40B4-BE49-F238E27FC236}">
                          <a16:creationId xmlns:a16="http://schemas.microsoft.com/office/drawing/2014/main" id="{D0BFCC47-FBD4-3F9A-2B09-9467739D896E}"/>
                        </a:ext>
                      </a:extLst>
                    </p:cNvPr>
                    <p:cNvCxnSpPr/>
                    <p:nvPr/>
                  </p:nvCxnSpPr>
                  <p:spPr>
                    <a:xfrm>
                      <a:off x="1244623" y="4083480"/>
                      <a:ext cx="342000" cy="0"/>
                    </a:xfrm>
                    <a:prstGeom prst="line">
                      <a:avLst/>
                    </a:prstGeom>
                    <a:ln w="381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88" name="Group 146">
                    <a:extLst>
                      <a:ext uri="{FF2B5EF4-FFF2-40B4-BE49-F238E27FC236}">
                        <a16:creationId xmlns:a16="http://schemas.microsoft.com/office/drawing/2014/main" id="{504CF178-C15D-FFAB-D285-2ED8158EC944}"/>
                      </a:ext>
                    </a:extLst>
                  </p:cNvPr>
                  <p:cNvGrpSpPr/>
                  <p:nvPr/>
                </p:nvGrpSpPr>
                <p:grpSpPr>
                  <a:xfrm>
                    <a:off x="1620944" y="4083480"/>
                    <a:ext cx="712915" cy="0"/>
                    <a:chOff x="1620944" y="4083480"/>
                    <a:chExt cx="712915" cy="0"/>
                  </a:xfrm>
                </p:grpSpPr>
                <p:cxnSp>
                  <p:nvCxnSpPr>
                    <p:cNvPr id="89" name="Straight Connector 147">
                      <a:extLst>
                        <a:ext uri="{FF2B5EF4-FFF2-40B4-BE49-F238E27FC236}">
                          <a16:creationId xmlns:a16="http://schemas.microsoft.com/office/drawing/2014/main" id="{98060071-D382-060F-E9D9-7DF0ED56CFCC}"/>
                        </a:ext>
                      </a:extLst>
                    </p:cNvPr>
                    <p:cNvCxnSpPr/>
                    <p:nvPr/>
                  </p:nvCxnSpPr>
                  <p:spPr>
                    <a:xfrm>
                      <a:off x="1620944" y="4083480"/>
                      <a:ext cx="342000"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48">
                      <a:extLst>
                        <a:ext uri="{FF2B5EF4-FFF2-40B4-BE49-F238E27FC236}">
                          <a16:creationId xmlns:a16="http://schemas.microsoft.com/office/drawing/2014/main" id="{FCB69F33-1753-DB08-176D-FF58AC57EC2C}"/>
                        </a:ext>
                      </a:extLst>
                    </p:cNvPr>
                    <p:cNvCxnSpPr/>
                    <p:nvPr/>
                  </p:nvCxnSpPr>
                  <p:spPr>
                    <a:xfrm>
                      <a:off x="1991859" y="4083480"/>
                      <a:ext cx="342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grpSp>
          <p:nvGrpSpPr>
            <p:cNvPr id="144" name="组合 143">
              <a:extLst>
                <a:ext uri="{FF2B5EF4-FFF2-40B4-BE49-F238E27FC236}">
                  <a16:creationId xmlns:a16="http://schemas.microsoft.com/office/drawing/2014/main" id="{BD4B0956-00C9-5FF9-67D1-8C30CAD06F8B}"/>
                </a:ext>
              </a:extLst>
            </p:cNvPr>
            <p:cNvGrpSpPr/>
            <p:nvPr/>
          </p:nvGrpSpPr>
          <p:grpSpPr>
            <a:xfrm>
              <a:off x="6484175" y="442871"/>
              <a:ext cx="609600" cy="961969"/>
              <a:chOff x="6572250" y="438074"/>
              <a:chExt cx="609600" cy="961969"/>
            </a:xfrm>
          </p:grpSpPr>
          <p:grpSp>
            <p:nvGrpSpPr>
              <p:cNvPr id="74" name="Group 157">
                <a:extLst>
                  <a:ext uri="{FF2B5EF4-FFF2-40B4-BE49-F238E27FC236}">
                    <a16:creationId xmlns:a16="http://schemas.microsoft.com/office/drawing/2014/main" id="{96741D20-F3ED-9D1B-6315-889D0DE342F7}"/>
                  </a:ext>
                </a:extLst>
              </p:cNvPr>
              <p:cNvGrpSpPr/>
              <p:nvPr/>
            </p:nvGrpSpPr>
            <p:grpSpPr>
              <a:xfrm>
                <a:off x="6728265" y="588298"/>
                <a:ext cx="453585" cy="811745"/>
                <a:chOff x="4470378" y="4582670"/>
                <a:chExt cx="562683" cy="989993"/>
              </a:xfrm>
            </p:grpSpPr>
            <p:pic>
              <p:nvPicPr>
                <p:cNvPr id="76" name="Picture 6">
                  <a:extLst>
                    <a:ext uri="{FF2B5EF4-FFF2-40B4-BE49-F238E27FC236}">
                      <a16:creationId xmlns:a16="http://schemas.microsoft.com/office/drawing/2014/main" id="{F18FAA10-A265-DFCF-0504-5A2F5299D58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0378" y="4659003"/>
                  <a:ext cx="197484"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159">
                  <a:extLst>
                    <a:ext uri="{FF2B5EF4-FFF2-40B4-BE49-F238E27FC236}">
                      <a16:creationId xmlns:a16="http://schemas.microsoft.com/office/drawing/2014/main" id="{0029ACB3-AD39-7BD5-C208-19B77ED0FF39}"/>
                    </a:ext>
                  </a:extLst>
                </p:cNvPr>
                <p:cNvGrpSpPr/>
                <p:nvPr/>
              </p:nvGrpSpPr>
              <p:grpSpPr>
                <a:xfrm>
                  <a:off x="4591915" y="4582670"/>
                  <a:ext cx="441146" cy="989993"/>
                  <a:chOff x="4591915" y="4582670"/>
                  <a:chExt cx="441146" cy="989993"/>
                </a:xfrm>
              </p:grpSpPr>
              <p:sp>
                <p:nvSpPr>
                  <p:cNvPr id="78" name="Rectangle 160">
                    <a:extLst>
                      <a:ext uri="{FF2B5EF4-FFF2-40B4-BE49-F238E27FC236}">
                        <a16:creationId xmlns:a16="http://schemas.microsoft.com/office/drawing/2014/main" id="{54529F1D-9486-B619-12E6-FCD5B3487E52}"/>
                      </a:ext>
                    </a:extLst>
                  </p:cNvPr>
                  <p:cNvSpPr/>
                  <p:nvPr/>
                </p:nvSpPr>
                <p:spPr>
                  <a:xfrm>
                    <a:off x="4615667" y="4582670"/>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79" name="Rectangle 161">
                    <a:extLst>
                      <a:ext uri="{FF2B5EF4-FFF2-40B4-BE49-F238E27FC236}">
                        <a16:creationId xmlns:a16="http://schemas.microsoft.com/office/drawing/2014/main" id="{4C688D12-368B-1632-2BB0-A64A80B515C5}"/>
                      </a:ext>
                    </a:extLst>
                  </p:cNvPr>
                  <p:cNvSpPr/>
                  <p:nvPr/>
                </p:nvSpPr>
                <p:spPr>
                  <a:xfrm>
                    <a:off x="4591915" y="4772714"/>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80" name="Rectangle 162">
                    <a:extLst>
                      <a:ext uri="{FF2B5EF4-FFF2-40B4-BE49-F238E27FC236}">
                        <a16:creationId xmlns:a16="http://schemas.microsoft.com/office/drawing/2014/main" id="{380EA657-8EB7-1334-4B58-993A4E5F9043}"/>
                      </a:ext>
                    </a:extLst>
                  </p:cNvPr>
                  <p:cNvSpPr/>
                  <p:nvPr/>
                </p:nvSpPr>
                <p:spPr>
                  <a:xfrm>
                    <a:off x="4615667" y="496520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81" name="Rectangle 163">
                    <a:extLst>
                      <a:ext uri="{FF2B5EF4-FFF2-40B4-BE49-F238E27FC236}">
                        <a16:creationId xmlns:a16="http://schemas.microsoft.com/office/drawing/2014/main" id="{2C7671BA-FABD-7CC9-0100-CFA4866AAB0B}"/>
                      </a:ext>
                    </a:extLst>
                  </p:cNvPr>
                  <p:cNvSpPr/>
                  <p:nvPr/>
                </p:nvSpPr>
                <p:spPr>
                  <a:xfrm>
                    <a:off x="4591915" y="5146627"/>
                    <a:ext cx="441146" cy="230832"/>
                  </a:xfrm>
                  <a:prstGeom prst="rect">
                    <a:avLst/>
                  </a:prstGeom>
                </p:spPr>
                <p:txBody>
                  <a:bodyPr wrap="none">
                    <a:spAutoFit/>
                  </a:bodyPr>
                  <a:lstStyle/>
                  <a:p>
                    <a:r>
                      <a:rPr lang="en-US" altLang="zh-CN" sz="900" dirty="0">
                        <a:latin typeface="Arial" pitchFamily="34" charset="0"/>
                        <a:cs typeface="Arial" pitchFamily="34" charset="0"/>
                      </a:rPr>
                      <a:t>– </a:t>
                    </a:r>
                    <a:r>
                      <a:rPr lang="en-US" sz="900" dirty="0">
                        <a:latin typeface="Arial" pitchFamily="34" charset="0"/>
                        <a:cs typeface="Arial" pitchFamily="34" charset="0"/>
                      </a:rPr>
                      <a:t>0.5</a:t>
                    </a:r>
                  </a:p>
                </p:txBody>
              </p:sp>
              <p:sp>
                <p:nvSpPr>
                  <p:cNvPr id="82" name="Rectangle 164">
                    <a:extLst>
                      <a:ext uri="{FF2B5EF4-FFF2-40B4-BE49-F238E27FC236}">
                        <a16:creationId xmlns:a16="http://schemas.microsoft.com/office/drawing/2014/main" id="{49257603-806F-CFEA-E3C8-10FDBC058ADD}"/>
                      </a:ext>
                    </a:extLst>
                  </p:cNvPr>
                  <p:cNvSpPr/>
                  <p:nvPr/>
                </p:nvSpPr>
                <p:spPr>
                  <a:xfrm>
                    <a:off x="4615667" y="5341831"/>
                    <a:ext cx="344966" cy="230832"/>
                  </a:xfrm>
                  <a:prstGeom prst="rect">
                    <a:avLst/>
                  </a:prstGeom>
                </p:spPr>
                <p:txBody>
                  <a:bodyPr wrap="none">
                    <a:spAutoFit/>
                  </a:bodyPr>
                  <a:lstStyle/>
                  <a:p>
                    <a:r>
                      <a:rPr lang="en-US" altLang="zh-CN" sz="900" dirty="0">
                        <a:latin typeface="Arial" pitchFamily="34" charset="0"/>
                        <a:cs typeface="Arial" pitchFamily="34" charset="0"/>
                      </a:rPr>
                      <a:t>– </a:t>
                    </a:r>
                    <a:r>
                      <a:rPr lang="en-US" sz="900" dirty="0">
                        <a:latin typeface="Arial" pitchFamily="34" charset="0"/>
                        <a:cs typeface="Arial" pitchFamily="34" charset="0"/>
                      </a:rPr>
                      <a:t>1</a:t>
                    </a:r>
                  </a:p>
                </p:txBody>
              </p:sp>
            </p:grpSp>
          </p:grpSp>
          <p:sp>
            <p:nvSpPr>
              <p:cNvPr id="75" name="Rectangle 125">
                <a:extLst>
                  <a:ext uri="{FF2B5EF4-FFF2-40B4-BE49-F238E27FC236}">
                    <a16:creationId xmlns:a16="http://schemas.microsoft.com/office/drawing/2014/main" id="{038542D5-2C5B-9E47-4464-5E8175DDF7F6}"/>
                  </a:ext>
                </a:extLst>
              </p:cNvPr>
              <p:cNvSpPr/>
              <p:nvPr/>
            </p:nvSpPr>
            <p:spPr>
              <a:xfrm>
                <a:off x="6572250" y="438074"/>
                <a:ext cx="534399" cy="213906"/>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Z-score</a:t>
                </a:r>
                <a:endParaRPr lang="zh-CN" altLang="en-US" sz="900" dirty="0">
                  <a:latin typeface="Arial" panose="020B0604020202020204" pitchFamily="34" charset="0"/>
                  <a:cs typeface="Arial" panose="020B0604020202020204" pitchFamily="34" charset="0"/>
                </a:endParaRPr>
              </a:p>
            </p:txBody>
          </p:sp>
        </p:grpSp>
        <p:sp>
          <p:nvSpPr>
            <p:cNvPr id="147" name="TextBox 242">
              <a:extLst>
                <a:ext uri="{FF2B5EF4-FFF2-40B4-BE49-F238E27FC236}">
                  <a16:creationId xmlns:a16="http://schemas.microsoft.com/office/drawing/2014/main" id="{4AE61BCA-163D-A57E-01CB-664A1FA2FA86}"/>
                </a:ext>
              </a:extLst>
            </p:cNvPr>
            <p:cNvSpPr txBox="1"/>
            <p:nvPr/>
          </p:nvSpPr>
          <p:spPr>
            <a:xfrm>
              <a:off x="113873" y="157197"/>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148" name="TextBox 264">
              <a:extLst>
                <a:ext uri="{FF2B5EF4-FFF2-40B4-BE49-F238E27FC236}">
                  <a16:creationId xmlns:a16="http://schemas.microsoft.com/office/drawing/2014/main" id="{4D3D69B1-7B6E-B6BA-D5C5-468C2A8BC8E7}"/>
                </a:ext>
              </a:extLst>
            </p:cNvPr>
            <p:cNvSpPr txBox="1"/>
            <p:nvPr/>
          </p:nvSpPr>
          <p:spPr>
            <a:xfrm>
              <a:off x="3381370" y="157197"/>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grpSp>
          <p:nvGrpSpPr>
            <p:cNvPr id="13" name="Group 12"/>
            <p:cNvGrpSpPr/>
            <p:nvPr/>
          </p:nvGrpSpPr>
          <p:grpSpPr>
            <a:xfrm>
              <a:off x="371695" y="5269675"/>
              <a:ext cx="3252914" cy="2145323"/>
              <a:chOff x="247651" y="5269675"/>
              <a:chExt cx="3252914" cy="2145323"/>
            </a:xfrm>
          </p:grpSpPr>
          <p:grpSp>
            <p:nvGrpSpPr>
              <p:cNvPr id="11" name="Group 10"/>
              <p:cNvGrpSpPr/>
              <p:nvPr/>
            </p:nvGrpSpPr>
            <p:grpSpPr>
              <a:xfrm>
                <a:off x="247651" y="5269675"/>
                <a:ext cx="3252914" cy="1682181"/>
                <a:chOff x="247651" y="5257800"/>
                <a:chExt cx="3252914" cy="1682181"/>
              </a:xfrm>
            </p:grpSpPr>
            <p:sp>
              <p:nvSpPr>
                <p:cNvPr id="6" name="文本框 20">
                  <a:extLst>
                    <a:ext uri="{FF2B5EF4-FFF2-40B4-BE49-F238E27FC236}">
                      <a16:creationId xmlns:a16="http://schemas.microsoft.com/office/drawing/2014/main" id="{3807571B-995D-182C-8548-C0C297F08BCB}"/>
                    </a:ext>
                  </a:extLst>
                </p:cNvPr>
                <p:cNvSpPr txBox="1"/>
                <p:nvPr/>
              </p:nvSpPr>
              <p:spPr>
                <a:xfrm>
                  <a:off x="476250" y="5257800"/>
                  <a:ext cx="570189"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Sperm</a:t>
                  </a:r>
                  <a:endParaRPr lang="zh-CN" altLang="en-US" sz="1000" dirty="0">
                    <a:latin typeface="Arial" panose="020B0604020202020204" pitchFamily="34" charset="0"/>
                    <a:cs typeface="Arial" panose="020B0604020202020204" pitchFamily="34" charset="0"/>
                  </a:endParaRPr>
                </a:p>
              </p:txBody>
            </p:sp>
            <p:sp>
              <p:nvSpPr>
                <p:cNvPr id="7" name="文本框 20">
                  <a:extLst>
                    <a:ext uri="{FF2B5EF4-FFF2-40B4-BE49-F238E27FC236}">
                      <a16:creationId xmlns:a16="http://schemas.microsoft.com/office/drawing/2014/main" id="{C3EED0DD-7EB5-4D14-7FA7-86B1DC913B5F}"/>
                    </a:ext>
                  </a:extLst>
                </p:cNvPr>
                <p:cNvSpPr txBox="1"/>
                <p:nvPr/>
              </p:nvSpPr>
              <p:spPr>
                <a:xfrm>
                  <a:off x="1345879" y="5257800"/>
                  <a:ext cx="530278" cy="221050"/>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Egg</a:t>
                  </a:r>
                  <a:endParaRPr lang="zh-CN" altLang="en-US" sz="1000" dirty="0">
                    <a:latin typeface="Arial" panose="020B0604020202020204" pitchFamily="34" charset="0"/>
                    <a:cs typeface="Arial" panose="020B0604020202020204" pitchFamily="34" charset="0"/>
                  </a:endParaRPr>
                </a:p>
              </p:txBody>
            </p:sp>
            <p:sp>
              <p:nvSpPr>
                <p:cNvPr id="16" name="文本框 20">
                  <a:extLst>
                    <a:ext uri="{FF2B5EF4-FFF2-40B4-BE49-F238E27FC236}">
                      <a16:creationId xmlns:a16="http://schemas.microsoft.com/office/drawing/2014/main" id="{1F426BCC-A059-A932-A01E-404B4A458B13}"/>
                    </a:ext>
                  </a:extLst>
                </p:cNvPr>
                <p:cNvSpPr txBox="1"/>
                <p:nvPr/>
              </p:nvSpPr>
              <p:spPr>
                <a:xfrm>
                  <a:off x="2017783" y="5257800"/>
                  <a:ext cx="609368" cy="221050"/>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Zygote</a:t>
                  </a:r>
                  <a:endParaRPr lang="zh-CN" altLang="en-US" sz="1000" dirty="0">
                    <a:latin typeface="Arial" panose="020B0604020202020204" pitchFamily="34" charset="0"/>
                    <a:cs typeface="Arial" panose="020B0604020202020204" pitchFamily="34" charset="0"/>
                  </a:endParaRPr>
                </a:p>
              </p:txBody>
            </p:sp>
            <p:grpSp>
              <p:nvGrpSpPr>
                <p:cNvPr id="9" name="Group 8"/>
                <p:cNvGrpSpPr/>
                <p:nvPr/>
              </p:nvGrpSpPr>
              <p:grpSpPr>
                <a:xfrm>
                  <a:off x="247651" y="5494692"/>
                  <a:ext cx="3252914" cy="1445289"/>
                  <a:chOff x="247651" y="5482817"/>
                  <a:chExt cx="3252914" cy="1445289"/>
                </a:xfrm>
              </p:grpSpPr>
              <p:pic>
                <p:nvPicPr>
                  <p:cNvPr id="4" name="图片 3">
                    <a:extLst>
                      <a:ext uri="{FF2B5EF4-FFF2-40B4-BE49-F238E27FC236}">
                        <a16:creationId xmlns:a16="http://schemas.microsoft.com/office/drawing/2014/main" id="{B8B4BE31-1049-6DFB-A930-8772D0F67E0D}"/>
                      </a:ext>
                    </a:extLst>
                  </p:cNvPr>
                  <p:cNvPicPr>
                    <a:picLocks noChangeAspect="1"/>
                  </p:cNvPicPr>
                  <p:nvPr/>
                </p:nvPicPr>
                <p:blipFill>
                  <a:blip r:embed="rId13"/>
                  <a:stretch>
                    <a:fillRect/>
                  </a:stretch>
                </p:blipFill>
                <p:spPr>
                  <a:xfrm>
                    <a:off x="327517" y="5537027"/>
                    <a:ext cx="2392362" cy="1043940"/>
                  </a:xfrm>
                  <a:prstGeom prst="rect">
                    <a:avLst/>
                  </a:prstGeom>
                </p:spPr>
              </p:pic>
              <p:grpSp>
                <p:nvGrpSpPr>
                  <p:cNvPr id="8" name="Group 7"/>
                  <p:cNvGrpSpPr/>
                  <p:nvPr/>
                </p:nvGrpSpPr>
                <p:grpSpPr>
                  <a:xfrm>
                    <a:off x="2610578" y="5501569"/>
                    <a:ext cx="889987" cy="1127875"/>
                    <a:chOff x="2634328" y="5537613"/>
                    <a:chExt cx="889987" cy="1088247"/>
                  </a:xfrm>
                </p:grpSpPr>
                <p:sp>
                  <p:nvSpPr>
                    <p:cNvPr id="171" name="TextBox 226">
                      <a:extLst>
                        <a:ext uri="{FF2B5EF4-FFF2-40B4-BE49-F238E27FC236}">
                          <a16:creationId xmlns:a16="http://schemas.microsoft.com/office/drawing/2014/main" id="{AF84B61D-4F3C-1715-59D0-0BB383C4B6DC}"/>
                        </a:ext>
                      </a:extLst>
                    </p:cNvPr>
                    <p:cNvSpPr txBox="1"/>
                    <p:nvPr/>
                  </p:nvSpPr>
                  <p:spPr>
                    <a:xfrm>
                      <a:off x="2634328" y="5537613"/>
                      <a:ext cx="562975" cy="230832"/>
                    </a:xfrm>
                    <a:prstGeom prst="rect">
                      <a:avLst/>
                    </a:prstGeom>
                    <a:noFill/>
                  </p:spPr>
                  <p:txBody>
                    <a:bodyPr wrap="none" rtlCol="0">
                      <a:spAutoFit/>
                    </a:bodyPr>
                    <a:lstStyle/>
                    <a:p>
                      <a:r>
                        <a:rPr lang="en-US" altLang="zh-CN" sz="900" i="1" dirty="0">
                          <a:latin typeface="Arial" pitchFamily="34" charset="0"/>
                          <a:cs typeface="Arial" pitchFamily="34" charset="0"/>
                        </a:rPr>
                        <a:t>CMT3a</a:t>
                      </a:r>
                      <a:endParaRPr lang="en-US" sz="900" i="1" dirty="0">
                        <a:latin typeface="Arial" pitchFamily="34" charset="0"/>
                        <a:cs typeface="Arial" pitchFamily="34" charset="0"/>
                      </a:endParaRPr>
                    </a:p>
                  </p:txBody>
                </p:sp>
                <p:sp>
                  <p:nvSpPr>
                    <p:cNvPr id="172" name="TextBox 227">
                      <a:extLst>
                        <a:ext uri="{FF2B5EF4-FFF2-40B4-BE49-F238E27FC236}">
                          <a16:creationId xmlns:a16="http://schemas.microsoft.com/office/drawing/2014/main" id="{93983B8F-2AC7-4515-2A71-EB3D2E6D31FF}"/>
                        </a:ext>
                      </a:extLst>
                    </p:cNvPr>
                    <p:cNvSpPr txBox="1"/>
                    <p:nvPr/>
                  </p:nvSpPr>
                  <p:spPr>
                    <a:xfrm>
                      <a:off x="2634328" y="5685892"/>
                      <a:ext cx="562975" cy="230832"/>
                    </a:xfrm>
                    <a:prstGeom prst="rect">
                      <a:avLst/>
                    </a:prstGeom>
                    <a:noFill/>
                  </p:spPr>
                  <p:txBody>
                    <a:bodyPr wrap="none" rtlCol="0">
                      <a:spAutoFit/>
                    </a:bodyPr>
                    <a:lstStyle/>
                    <a:p>
                      <a:r>
                        <a:rPr lang="en-US" altLang="zh-CN" sz="900" i="1" dirty="0">
                          <a:latin typeface="Arial" pitchFamily="34" charset="0"/>
                          <a:cs typeface="Arial" pitchFamily="34" charset="0"/>
                        </a:rPr>
                        <a:t>CMT3b</a:t>
                      </a:r>
                      <a:endParaRPr lang="en-US" sz="900" i="1" dirty="0">
                        <a:latin typeface="Arial" pitchFamily="34" charset="0"/>
                        <a:cs typeface="Arial" pitchFamily="34" charset="0"/>
                      </a:endParaRPr>
                    </a:p>
                  </p:txBody>
                </p:sp>
                <p:sp>
                  <p:nvSpPr>
                    <p:cNvPr id="173" name="TextBox 228">
                      <a:extLst>
                        <a:ext uri="{FF2B5EF4-FFF2-40B4-BE49-F238E27FC236}">
                          <a16:creationId xmlns:a16="http://schemas.microsoft.com/office/drawing/2014/main" id="{858E4464-8188-8F38-97CB-BEC9D0FEE82B}"/>
                        </a:ext>
                      </a:extLst>
                    </p:cNvPr>
                    <p:cNvSpPr txBox="1"/>
                    <p:nvPr/>
                  </p:nvSpPr>
                  <p:spPr>
                    <a:xfrm>
                      <a:off x="2634328" y="5821916"/>
                      <a:ext cx="556561" cy="230832"/>
                    </a:xfrm>
                    <a:prstGeom prst="rect">
                      <a:avLst/>
                    </a:prstGeom>
                    <a:noFill/>
                  </p:spPr>
                  <p:txBody>
                    <a:bodyPr wrap="none" rtlCol="0">
                      <a:spAutoFit/>
                    </a:bodyPr>
                    <a:lstStyle/>
                    <a:p>
                      <a:r>
                        <a:rPr lang="en-US" altLang="zh-CN" sz="900" i="1" dirty="0">
                          <a:latin typeface="Arial" pitchFamily="34" charset="0"/>
                          <a:cs typeface="Arial" pitchFamily="34" charset="0"/>
                        </a:rPr>
                        <a:t>MET1b</a:t>
                      </a:r>
                      <a:endParaRPr lang="en-US" sz="900" i="1" dirty="0">
                        <a:latin typeface="Arial" pitchFamily="34" charset="0"/>
                        <a:cs typeface="Arial" pitchFamily="34" charset="0"/>
                      </a:endParaRPr>
                    </a:p>
                  </p:txBody>
                </p:sp>
                <p:sp>
                  <p:nvSpPr>
                    <p:cNvPr id="174" name="TextBox 229">
                      <a:extLst>
                        <a:ext uri="{FF2B5EF4-FFF2-40B4-BE49-F238E27FC236}">
                          <a16:creationId xmlns:a16="http://schemas.microsoft.com/office/drawing/2014/main" id="{1924F3A5-69C0-F81A-2EB6-4CB84A829E7E}"/>
                        </a:ext>
                      </a:extLst>
                    </p:cNvPr>
                    <p:cNvSpPr txBox="1"/>
                    <p:nvPr/>
                  </p:nvSpPr>
                  <p:spPr>
                    <a:xfrm>
                      <a:off x="2634328" y="5958737"/>
                      <a:ext cx="889987" cy="230832"/>
                    </a:xfrm>
                    <a:prstGeom prst="rect">
                      <a:avLst/>
                    </a:prstGeom>
                    <a:noFill/>
                  </p:spPr>
                  <p:txBody>
                    <a:bodyPr wrap="none" rtlCol="0">
                      <a:spAutoFit/>
                    </a:bodyPr>
                    <a:lstStyle/>
                    <a:p>
                      <a:r>
                        <a:rPr lang="en-US" altLang="zh-CN" sz="900" i="1" dirty="0">
                          <a:latin typeface="Arial" pitchFamily="34" charset="0"/>
                          <a:cs typeface="Arial" pitchFamily="34" charset="0"/>
                        </a:rPr>
                        <a:t>SDG714/KYP</a:t>
                      </a:r>
                      <a:endParaRPr lang="en-US" sz="900" i="1" dirty="0">
                        <a:latin typeface="Arial" pitchFamily="34" charset="0"/>
                        <a:cs typeface="Arial" pitchFamily="34" charset="0"/>
                      </a:endParaRPr>
                    </a:p>
                  </p:txBody>
                </p:sp>
                <p:sp>
                  <p:nvSpPr>
                    <p:cNvPr id="175" name="TextBox 230">
                      <a:extLst>
                        <a:ext uri="{FF2B5EF4-FFF2-40B4-BE49-F238E27FC236}">
                          <a16:creationId xmlns:a16="http://schemas.microsoft.com/office/drawing/2014/main" id="{AC5D90CC-37BA-8912-C33A-D1BA193D83C8}"/>
                        </a:ext>
                      </a:extLst>
                    </p:cNvPr>
                    <p:cNvSpPr txBox="1"/>
                    <p:nvPr/>
                  </p:nvSpPr>
                  <p:spPr>
                    <a:xfrm>
                      <a:off x="2634328" y="6112346"/>
                      <a:ext cx="511679" cy="230832"/>
                    </a:xfrm>
                    <a:prstGeom prst="rect">
                      <a:avLst/>
                    </a:prstGeom>
                    <a:noFill/>
                  </p:spPr>
                  <p:txBody>
                    <a:bodyPr wrap="none" rtlCol="0">
                      <a:spAutoFit/>
                    </a:bodyPr>
                    <a:lstStyle/>
                    <a:p>
                      <a:r>
                        <a:rPr lang="en-US" altLang="zh-CN" sz="900" i="1" dirty="0">
                          <a:latin typeface="Arial" pitchFamily="34" charset="0"/>
                          <a:cs typeface="Arial" pitchFamily="34" charset="0"/>
                        </a:rPr>
                        <a:t>DRM2</a:t>
                      </a:r>
                      <a:endParaRPr lang="en-US" sz="900" i="1" dirty="0">
                        <a:latin typeface="Arial" pitchFamily="34" charset="0"/>
                        <a:cs typeface="Arial" pitchFamily="34" charset="0"/>
                      </a:endParaRPr>
                    </a:p>
                  </p:txBody>
                </p:sp>
                <p:sp>
                  <p:nvSpPr>
                    <p:cNvPr id="176" name="TextBox 230">
                      <a:extLst>
                        <a:ext uri="{FF2B5EF4-FFF2-40B4-BE49-F238E27FC236}">
                          <a16:creationId xmlns:a16="http://schemas.microsoft.com/office/drawing/2014/main" id="{D1B76AAB-D297-740B-93A4-A55E8939F48E}"/>
                        </a:ext>
                      </a:extLst>
                    </p:cNvPr>
                    <p:cNvSpPr txBox="1"/>
                    <p:nvPr/>
                  </p:nvSpPr>
                  <p:spPr>
                    <a:xfrm>
                      <a:off x="2634328" y="6240858"/>
                      <a:ext cx="575799" cy="230832"/>
                    </a:xfrm>
                    <a:prstGeom prst="rect">
                      <a:avLst/>
                    </a:prstGeom>
                    <a:noFill/>
                  </p:spPr>
                  <p:txBody>
                    <a:bodyPr wrap="none" rtlCol="0">
                      <a:spAutoFit/>
                    </a:bodyPr>
                    <a:lstStyle/>
                    <a:p>
                      <a:r>
                        <a:rPr lang="en-US" sz="900" i="1" dirty="0">
                          <a:latin typeface="Arial" pitchFamily="34" charset="0"/>
                          <a:cs typeface="Arial" pitchFamily="34" charset="0"/>
                        </a:rPr>
                        <a:t>DDM1a</a:t>
                      </a:r>
                    </a:p>
                  </p:txBody>
                </p:sp>
                <p:sp>
                  <p:nvSpPr>
                    <p:cNvPr id="177" name="TextBox 230">
                      <a:extLst>
                        <a:ext uri="{FF2B5EF4-FFF2-40B4-BE49-F238E27FC236}">
                          <a16:creationId xmlns:a16="http://schemas.microsoft.com/office/drawing/2014/main" id="{C7D8C79E-A3CA-1065-F92C-2D3D5C7CA7AE}"/>
                        </a:ext>
                      </a:extLst>
                    </p:cNvPr>
                    <p:cNvSpPr txBox="1"/>
                    <p:nvPr/>
                  </p:nvSpPr>
                  <p:spPr>
                    <a:xfrm>
                      <a:off x="2634328" y="6395028"/>
                      <a:ext cx="575799" cy="230832"/>
                    </a:xfrm>
                    <a:prstGeom prst="rect">
                      <a:avLst/>
                    </a:prstGeom>
                    <a:noFill/>
                  </p:spPr>
                  <p:txBody>
                    <a:bodyPr wrap="none" rtlCol="0">
                      <a:spAutoFit/>
                    </a:bodyPr>
                    <a:lstStyle/>
                    <a:p>
                      <a:r>
                        <a:rPr lang="en-US" altLang="zh-CN" sz="900" i="1" dirty="0">
                          <a:latin typeface="Arial" pitchFamily="34" charset="0"/>
                          <a:cs typeface="Arial" pitchFamily="34" charset="0"/>
                        </a:rPr>
                        <a:t>DDM1b</a:t>
                      </a:r>
                      <a:endParaRPr lang="en-US" sz="900" i="1" dirty="0">
                        <a:latin typeface="Arial" pitchFamily="34" charset="0"/>
                        <a:cs typeface="Arial" pitchFamily="34" charset="0"/>
                      </a:endParaRPr>
                    </a:p>
                  </p:txBody>
                </p:sp>
              </p:grpSp>
              <p:grpSp>
                <p:nvGrpSpPr>
                  <p:cNvPr id="244" name="Group 22">
                    <a:extLst>
                      <a:ext uri="{FF2B5EF4-FFF2-40B4-BE49-F238E27FC236}">
                        <a16:creationId xmlns:a16="http://schemas.microsoft.com/office/drawing/2014/main" id="{F26759F8-B2F0-1532-60FF-627AFC12494A}"/>
                      </a:ext>
                    </a:extLst>
                  </p:cNvPr>
                  <p:cNvGrpSpPr/>
                  <p:nvPr/>
                </p:nvGrpSpPr>
                <p:grpSpPr>
                  <a:xfrm>
                    <a:off x="327397" y="5482817"/>
                    <a:ext cx="2358401" cy="0"/>
                    <a:chOff x="3529592" y="6204659"/>
                    <a:chExt cx="2626951" cy="0"/>
                  </a:xfrm>
                </p:grpSpPr>
                <p:cxnSp>
                  <p:nvCxnSpPr>
                    <p:cNvPr id="168" name="Straight Connector 10">
                      <a:extLst>
                        <a:ext uri="{FF2B5EF4-FFF2-40B4-BE49-F238E27FC236}">
                          <a16:creationId xmlns:a16="http://schemas.microsoft.com/office/drawing/2014/main" id="{DF399B8E-A806-478D-137D-FCD7EDCC5C32}"/>
                        </a:ext>
                      </a:extLst>
                    </p:cNvPr>
                    <p:cNvCxnSpPr/>
                    <p:nvPr/>
                  </p:nvCxnSpPr>
                  <p:spPr>
                    <a:xfrm>
                      <a:off x="3529592" y="6204659"/>
                      <a:ext cx="864000"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234">
                      <a:extLst>
                        <a:ext uri="{FF2B5EF4-FFF2-40B4-BE49-F238E27FC236}">
                          <a16:creationId xmlns:a16="http://schemas.microsoft.com/office/drawing/2014/main" id="{4AB574B8-A7C6-2E12-7DBD-1901BBC538BB}"/>
                        </a:ext>
                      </a:extLst>
                    </p:cNvPr>
                    <p:cNvCxnSpPr/>
                    <p:nvPr/>
                  </p:nvCxnSpPr>
                  <p:spPr>
                    <a:xfrm>
                      <a:off x="4425002" y="6204659"/>
                      <a:ext cx="853200" cy="0"/>
                    </a:xfrm>
                    <a:prstGeom prst="line">
                      <a:avLst/>
                    </a:prstGeom>
                    <a:ln w="444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235">
                      <a:extLst>
                        <a:ext uri="{FF2B5EF4-FFF2-40B4-BE49-F238E27FC236}">
                          <a16:creationId xmlns:a16="http://schemas.microsoft.com/office/drawing/2014/main" id="{8D8FB3CB-4CCE-DAF3-DC5F-1D62DF08B92C}"/>
                        </a:ext>
                      </a:extLst>
                    </p:cNvPr>
                    <p:cNvCxnSpPr/>
                    <p:nvPr/>
                  </p:nvCxnSpPr>
                  <p:spPr>
                    <a:xfrm>
                      <a:off x="5292543" y="6204659"/>
                      <a:ext cx="864000" cy="0"/>
                    </a:xfrm>
                    <a:prstGeom prst="line">
                      <a:avLst/>
                    </a:prstGeom>
                    <a:ln w="444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46" name="组合 245">
                    <a:extLst>
                      <a:ext uri="{FF2B5EF4-FFF2-40B4-BE49-F238E27FC236}">
                        <a16:creationId xmlns:a16="http://schemas.microsoft.com/office/drawing/2014/main" id="{A6D77C34-9016-85F4-B430-08FC78EA8AA0}"/>
                      </a:ext>
                    </a:extLst>
                  </p:cNvPr>
                  <p:cNvGrpSpPr/>
                  <p:nvPr/>
                </p:nvGrpSpPr>
                <p:grpSpPr>
                  <a:xfrm>
                    <a:off x="247651" y="6546557"/>
                    <a:ext cx="2473131" cy="381549"/>
                    <a:chOff x="380515" y="6353619"/>
                    <a:chExt cx="2754745" cy="424996"/>
                  </a:xfrm>
                </p:grpSpPr>
                <p:sp>
                  <p:nvSpPr>
                    <p:cNvPr id="254" name="文本框 20">
                      <a:extLst>
                        <a:ext uri="{FF2B5EF4-FFF2-40B4-BE49-F238E27FC236}">
                          <a16:creationId xmlns:a16="http://schemas.microsoft.com/office/drawing/2014/main" id="{C3EE7258-9670-3329-06CF-D522AEDAFECE}"/>
                        </a:ext>
                      </a:extLst>
                    </p:cNvPr>
                    <p:cNvSpPr txBox="1"/>
                    <p:nvPr/>
                  </p:nvSpPr>
                  <p:spPr>
                    <a:xfrm>
                      <a:off x="380515" y="6521498"/>
                      <a:ext cx="555966" cy="257117"/>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MH63</a:t>
                      </a:r>
                      <a:endParaRPr lang="zh-CN" altLang="en-US" sz="900" dirty="0">
                        <a:latin typeface="Arial" panose="020B0604020202020204" pitchFamily="34" charset="0"/>
                        <a:cs typeface="Arial" panose="020B0604020202020204" pitchFamily="34" charset="0"/>
                      </a:endParaRPr>
                    </a:p>
                  </p:txBody>
                </p:sp>
                <p:sp>
                  <p:nvSpPr>
                    <p:cNvPr id="255" name="文本框 20">
                      <a:extLst>
                        <a:ext uri="{FF2B5EF4-FFF2-40B4-BE49-F238E27FC236}">
                          <a16:creationId xmlns:a16="http://schemas.microsoft.com/office/drawing/2014/main" id="{194C8D26-783B-AD2B-CD52-8E9C09BBCF9F}"/>
                        </a:ext>
                      </a:extLst>
                    </p:cNvPr>
                    <p:cNvSpPr txBox="1"/>
                    <p:nvPr/>
                  </p:nvSpPr>
                  <p:spPr>
                    <a:xfrm>
                      <a:off x="894240" y="6521498"/>
                      <a:ext cx="589672" cy="257117"/>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ZS97</a:t>
                      </a:r>
                      <a:endParaRPr lang="zh-CN" altLang="en-US" sz="900" dirty="0">
                        <a:latin typeface="Arial" panose="020B0604020202020204" pitchFamily="34" charset="0"/>
                        <a:cs typeface="Arial" panose="020B0604020202020204" pitchFamily="34" charset="0"/>
                      </a:endParaRPr>
                    </a:p>
                  </p:txBody>
                </p:sp>
                <p:sp>
                  <p:nvSpPr>
                    <p:cNvPr id="256" name="文本框 20">
                      <a:extLst>
                        <a:ext uri="{FF2B5EF4-FFF2-40B4-BE49-F238E27FC236}">
                          <a16:creationId xmlns:a16="http://schemas.microsoft.com/office/drawing/2014/main" id="{66BAE231-9980-ADA8-1166-5679B2B25821}"/>
                        </a:ext>
                      </a:extLst>
                    </p:cNvPr>
                    <p:cNvSpPr txBox="1"/>
                    <p:nvPr/>
                  </p:nvSpPr>
                  <p:spPr>
                    <a:xfrm>
                      <a:off x="1331509" y="6521498"/>
                      <a:ext cx="576788" cy="257117"/>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MH63</a:t>
                      </a:r>
                      <a:endParaRPr lang="zh-CN" altLang="en-US" sz="900" dirty="0">
                        <a:latin typeface="Arial" panose="020B0604020202020204" pitchFamily="34" charset="0"/>
                        <a:cs typeface="Arial" panose="020B0604020202020204" pitchFamily="34" charset="0"/>
                      </a:endParaRPr>
                    </a:p>
                  </p:txBody>
                </p:sp>
                <p:sp>
                  <p:nvSpPr>
                    <p:cNvPr id="257" name="文本框 20">
                      <a:extLst>
                        <a:ext uri="{FF2B5EF4-FFF2-40B4-BE49-F238E27FC236}">
                          <a16:creationId xmlns:a16="http://schemas.microsoft.com/office/drawing/2014/main" id="{F1CF6028-0F4D-A337-872E-F8FE1A1C66C7}"/>
                        </a:ext>
                      </a:extLst>
                    </p:cNvPr>
                    <p:cNvSpPr txBox="1"/>
                    <p:nvPr/>
                  </p:nvSpPr>
                  <p:spPr>
                    <a:xfrm>
                      <a:off x="1778852" y="6521498"/>
                      <a:ext cx="553829" cy="257117"/>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ZS97</a:t>
                      </a:r>
                      <a:endParaRPr lang="zh-CN" altLang="en-US" sz="900" dirty="0">
                        <a:latin typeface="Arial" panose="020B0604020202020204" pitchFamily="34" charset="0"/>
                        <a:cs typeface="Arial" panose="020B0604020202020204" pitchFamily="34" charset="0"/>
                      </a:endParaRPr>
                    </a:p>
                  </p:txBody>
                </p:sp>
                <p:sp>
                  <p:nvSpPr>
                    <p:cNvPr id="258" name="文本框 20">
                      <a:extLst>
                        <a:ext uri="{FF2B5EF4-FFF2-40B4-BE49-F238E27FC236}">
                          <a16:creationId xmlns:a16="http://schemas.microsoft.com/office/drawing/2014/main" id="{A57C371C-C9BA-3E90-17EE-94E88C6729E3}"/>
                        </a:ext>
                      </a:extLst>
                    </p:cNvPr>
                    <p:cNvSpPr txBox="1"/>
                    <p:nvPr/>
                  </p:nvSpPr>
                  <p:spPr>
                    <a:xfrm>
                      <a:off x="2206182" y="6521498"/>
                      <a:ext cx="550884" cy="257117"/>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SY63</a:t>
                      </a:r>
                      <a:endParaRPr lang="zh-CN" altLang="en-US" sz="900" dirty="0">
                        <a:latin typeface="Arial" panose="020B0604020202020204" pitchFamily="34" charset="0"/>
                        <a:cs typeface="Arial" panose="020B0604020202020204" pitchFamily="34" charset="0"/>
                      </a:endParaRPr>
                    </a:p>
                  </p:txBody>
                </p:sp>
                <p:sp>
                  <p:nvSpPr>
                    <p:cNvPr id="259" name="文本框 20">
                      <a:extLst>
                        <a:ext uri="{FF2B5EF4-FFF2-40B4-BE49-F238E27FC236}">
                          <a16:creationId xmlns:a16="http://schemas.microsoft.com/office/drawing/2014/main" id="{335BE27F-8362-1FD8-0055-29647EADAADA}"/>
                        </a:ext>
                      </a:extLst>
                    </p:cNvPr>
                    <p:cNvSpPr txBox="1"/>
                    <p:nvPr/>
                  </p:nvSpPr>
                  <p:spPr>
                    <a:xfrm>
                      <a:off x="2693201" y="6521499"/>
                      <a:ext cx="397327"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MZ</a:t>
                      </a:r>
                      <a:endParaRPr lang="zh-CN" altLang="en-US" sz="900" dirty="0">
                        <a:latin typeface="Arial" panose="020B0604020202020204" pitchFamily="34" charset="0"/>
                        <a:cs typeface="Arial" panose="020B0604020202020204" pitchFamily="34" charset="0"/>
                      </a:endParaRPr>
                    </a:p>
                  </p:txBody>
                </p:sp>
                <p:grpSp>
                  <p:nvGrpSpPr>
                    <p:cNvPr id="260" name="Group 21">
                      <a:extLst>
                        <a:ext uri="{FF2B5EF4-FFF2-40B4-BE49-F238E27FC236}">
                          <a16:creationId xmlns:a16="http://schemas.microsoft.com/office/drawing/2014/main" id="{E5CF4890-B9A5-AD6F-43C1-42894C7CEAF3}"/>
                        </a:ext>
                      </a:extLst>
                    </p:cNvPr>
                    <p:cNvGrpSpPr/>
                    <p:nvPr/>
                  </p:nvGrpSpPr>
                  <p:grpSpPr>
                    <a:xfrm>
                      <a:off x="406701" y="6353619"/>
                      <a:ext cx="2728559" cy="230832"/>
                      <a:chOff x="3491368" y="6916488"/>
                      <a:chExt cx="2728559" cy="230832"/>
                    </a:xfrm>
                  </p:grpSpPr>
                  <p:grpSp>
                    <p:nvGrpSpPr>
                      <p:cNvPr id="261" name="Group 20">
                        <a:extLst>
                          <a:ext uri="{FF2B5EF4-FFF2-40B4-BE49-F238E27FC236}">
                            <a16:creationId xmlns:a16="http://schemas.microsoft.com/office/drawing/2014/main" id="{3DC5B5FD-CC2C-DC28-E1A0-D54B39C6E6E8}"/>
                          </a:ext>
                        </a:extLst>
                      </p:cNvPr>
                      <p:cNvGrpSpPr/>
                      <p:nvPr/>
                    </p:nvGrpSpPr>
                    <p:grpSpPr>
                      <a:xfrm>
                        <a:off x="3491368" y="6916488"/>
                        <a:ext cx="550495" cy="230832"/>
                        <a:chOff x="3491368" y="6919230"/>
                        <a:chExt cx="550495" cy="230832"/>
                      </a:xfrm>
                    </p:grpSpPr>
                    <p:grpSp>
                      <p:nvGrpSpPr>
                        <p:cNvPr id="162" name="Group 12">
                          <a:extLst>
                            <a:ext uri="{FF2B5EF4-FFF2-40B4-BE49-F238E27FC236}">
                              <a16:creationId xmlns:a16="http://schemas.microsoft.com/office/drawing/2014/main" id="{828E61D9-9FAB-467F-CAD6-7A600E832F3E}"/>
                            </a:ext>
                          </a:extLst>
                        </p:cNvPr>
                        <p:cNvGrpSpPr/>
                        <p:nvPr/>
                      </p:nvGrpSpPr>
                      <p:grpSpPr>
                        <a:xfrm>
                          <a:off x="3491368" y="6919230"/>
                          <a:ext cx="550495" cy="230832"/>
                          <a:chOff x="3491368" y="6905582"/>
                          <a:chExt cx="550495" cy="230832"/>
                        </a:xfrm>
                      </p:grpSpPr>
                      <p:sp>
                        <p:nvSpPr>
                          <p:cNvPr id="164" name="Rectangle 11">
                            <a:extLst>
                              <a:ext uri="{FF2B5EF4-FFF2-40B4-BE49-F238E27FC236}">
                                <a16:creationId xmlns:a16="http://schemas.microsoft.com/office/drawing/2014/main" id="{E7486E6B-95E9-581B-EE40-1EB0AD5A9018}"/>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165" name="Rectangle 263">
                            <a:extLst>
                              <a:ext uri="{FF2B5EF4-FFF2-40B4-BE49-F238E27FC236}">
                                <a16:creationId xmlns:a16="http://schemas.microsoft.com/office/drawing/2014/main" id="{AA55E1D7-8C56-E45C-F174-F82B3E4C72E8}"/>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167" name="Rectangle 265">
                            <a:extLst>
                              <a:ext uri="{FF2B5EF4-FFF2-40B4-BE49-F238E27FC236}">
                                <a16:creationId xmlns:a16="http://schemas.microsoft.com/office/drawing/2014/main" id="{712473ED-5777-872F-77CC-57136949A878}"/>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163" name="Straight Connector 19">
                          <a:extLst>
                            <a:ext uri="{FF2B5EF4-FFF2-40B4-BE49-F238E27FC236}">
                              <a16:creationId xmlns:a16="http://schemas.microsoft.com/office/drawing/2014/main" id="{13EDAEF6-BC7A-9C67-1BEA-6BE0DD8D703D}"/>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2" name="Group 266">
                        <a:extLst>
                          <a:ext uri="{FF2B5EF4-FFF2-40B4-BE49-F238E27FC236}">
                            <a16:creationId xmlns:a16="http://schemas.microsoft.com/office/drawing/2014/main" id="{8B5482B4-4AD1-7650-621B-935B24E6D534}"/>
                          </a:ext>
                        </a:extLst>
                      </p:cNvPr>
                      <p:cNvGrpSpPr/>
                      <p:nvPr/>
                    </p:nvGrpSpPr>
                    <p:grpSpPr>
                      <a:xfrm>
                        <a:off x="3926981" y="6916488"/>
                        <a:ext cx="550495" cy="230832"/>
                        <a:chOff x="3491368" y="6919230"/>
                        <a:chExt cx="550495" cy="230832"/>
                      </a:xfrm>
                    </p:grpSpPr>
                    <p:grpSp>
                      <p:nvGrpSpPr>
                        <p:cNvPr id="157" name="Group 267">
                          <a:extLst>
                            <a:ext uri="{FF2B5EF4-FFF2-40B4-BE49-F238E27FC236}">
                              <a16:creationId xmlns:a16="http://schemas.microsoft.com/office/drawing/2014/main" id="{D3B3F4AC-A3DF-87BF-055E-67FC4992C6AD}"/>
                            </a:ext>
                          </a:extLst>
                        </p:cNvPr>
                        <p:cNvGrpSpPr/>
                        <p:nvPr/>
                      </p:nvGrpSpPr>
                      <p:grpSpPr>
                        <a:xfrm>
                          <a:off x="3491368" y="6919230"/>
                          <a:ext cx="550495" cy="230832"/>
                          <a:chOff x="3491368" y="6905582"/>
                          <a:chExt cx="550495" cy="230832"/>
                        </a:xfrm>
                      </p:grpSpPr>
                      <p:sp>
                        <p:nvSpPr>
                          <p:cNvPr id="159" name="Rectangle 269">
                            <a:extLst>
                              <a:ext uri="{FF2B5EF4-FFF2-40B4-BE49-F238E27FC236}">
                                <a16:creationId xmlns:a16="http://schemas.microsoft.com/office/drawing/2014/main" id="{4DEB9119-5868-3CE7-386A-E0A0FD32DED8}"/>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160" name="Rectangle 270">
                            <a:extLst>
                              <a:ext uri="{FF2B5EF4-FFF2-40B4-BE49-F238E27FC236}">
                                <a16:creationId xmlns:a16="http://schemas.microsoft.com/office/drawing/2014/main" id="{14FE1C99-8FAE-BBD7-552B-DA401E48F7E1}"/>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161" name="Rectangle 271">
                            <a:extLst>
                              <a:ext uri="{FF2B5EF4-FFF2-40B4-BE49-F238E27FC236}">
                                <a16:creationId xmlns:a16="http://schemas.microsoft.com/office/drawing/2014/main" id="{9EF29BAD-8325-9072-9072-74B8E4DA00C0}"/>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158" name="Straight Connector 268">
                          <a:extLst>
                            <a:ext uri="{FF2B5EF4-FFF2-40B4-BE49-F238E27FC236}">
                              <a16:creationId xmlns:a16="http://schemas.microsoft.com/office/drawing/2014/main" id="{34F70953-CF28-E76D-FF60-ED4FF9F1B66F}"/>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3" name="Group 272">
                        <a:extLst>
                          <a:ext uri="{FF2B5EF4-FFF2-40B4-BE49-F238E27FC236}">
                            <a16:creationId xmlns:a16="http://schemas.microsoft.com/office/drawing/2014/main" id="{A61C0B8C-4C99-6413-1EC3-0190C2475D1C}"/>
                          </a:ext>
                        </a:extLst>
                      </p:cNvPr>
                      <p:cNvGrpSpPr/>
                      <p:nvPr/>
                    </p:nvGrpSpPr>
                    <p:grpSpPr>
                      <a:xfrm>
                        <a:off x="4362594" y="6916488"/>
                        <a:ext cx="550495" cy="230832"/>
                        <a:chOff x="3491368" y="6919230"/>
                        <a:chExt cx="550495" cy="230832"/>
                      </a:xfrm>
                    </p:grpSpPr>
                    <p:grpSp>
                      <p:nvGrpSpPr>
                        <p:cNvPr id="152" name="Group 273">
                          <a:extLst>
                            <a:ext uri="{FF2B5EF4-FFF2-40B4-BE49-F238E27FC236}">
                              <a16:creationId xmlns:a16="http://schemas.microsoft.com/office/drawing/2014/main" id="{F5805F1D-F8FF-D972-21AD-9CC0D48D9241}"/>
                            </a:ext>
                          </a:extLst>
                        </p:cNvPr>
                        <p:cNvGrpSpPr/>
                        <p:nvPr/>
                      </p:nvGrpSpPr>
                      <p:grpSpPr>
                        <a:xfrm>
                          <a:off x="3491368" y="6919230"/>
                          <a:ext cx="550495" cy="230832"/>
                          <a:chOff x="3491368" y="6905582"/>
                          <a:chExt cx="550495" cy="230832"/>
                        </a:xfrm>
                      </p:grpSpPr>
                      <p:sp>
                        <p:nvSpPr>
                          <p:cNvPr id="154" name="Rectangle 275">
                            <a:extLst>
                              <a:ext uri="{FF2B5EF4-FFF2-40B4-BE49-F238E27FC236}">
                                <a16:creationId xmlns:a16="http://schemas.microsoft.com/office/drawing/2014/main" id="{D8CA1722-2034-34D8-B94D-8CE42DDAEF38}"/>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155" name="Rectangle 276">
                            <a:extLst>
                              <a:ext uri="{FF2B5EF4-FFF2-40B4-BE49-F238E27FC236}">
                                <a16:creationId xmlns:a16="http://schemas.microsoft.com/office/drawing/2014/main" id="{2FC1C07E-9E82-80C1-00A1-2F6CE0F651D6}"/>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156" name="Rectangle 277">
                            <a:extLst>
                              <a:ext uri="{FF2B5EF4-FFF2-40B4-BE49-F238E27FC236}">
                                <a16:creationId xmlns:a16="http://schemas.microsoft.com/office/drawing/2014/main" id="{A035C3FC-905B-57D8-E79B-95D94B0F826A}"/>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153" name="Straight Connector 274">
                          <a:extLst>
                            <a:ext uri="{FF2B5EF4-FFF2-40B4-BE49-F238E27FC236}">
                              <a16:creationId xmlns:a16="http://schemas.microsoft.com/office/drawing/2014/main" id="{1D4E9EAC-2A2F-4ED5-117D-34258A5EA75D}"/>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4" name="Group 278">
                        <a:extLst>
                          <a:ext uri="{FF2B5EF4-FFF2-40B4-BE49-F238E27FC236}">
                            <a16:creationId xmlns:a16="http://schemas.microsoft.com/office/drawing/2014/main" id="{96871289-11E2-56C0-BD2D-88DD4BB95EB7}"/>
                          </a:ext>
                        </a:extLst>
                      </p:cNvPr>
                      <p:cNvGrpSpPr/>
                      <p:nvPr/>
                    </p:nvGrpSpPr>
                    <p:grpSpPr>
                      <a:xfrm>
                        <a:off x="4798207" y="6916488"/>
                        <a:ext cx="550495" cy="230832"/>
                        <a:chOff x="3491368" y="6919230"/>
                        <a:chExt cx="550495" cy="230832"/>
                      </a:xfrm>
                    </p:grpSpPr>
                    <p:grpSp>
                      <p:nvGrpSpPr>
                        <p:cNvPr id="84" name="Group 279">
                          <a:extLst>
                            <a:ext uri="{FF2B5EF4-FFF2-40B4-BE49-F238E27FC236}">
                              <a16:creationId xmlns:a16="http://schemas.microsoft.com/office/drawing/2014/main" id="{25D4BD50-877F-E65D-99C8-AB3ADFA348EB}"/>
                            </a:ext>
                          </a:extLst>
                        </p:cNvPr>
                        <p:cNvGrpSpPr/>
                        <p:nvPr/>
                      </p:nvGrpSpPr>
                      <p:grpSpPr>
                        <a:xfrm>
                          <a:off x="3491368" y="6919230"/>
                          <a:ext cx="550495" cy="230832"/>
                          <a:chOff x="3491368" y="6905582"/>
                          <a:chExt cx="550495" cy="230832"/>
                        </a:xfrm>
                      </p:grpSpPr>
                      <p:sp>
                        <p:nvSpPr>
                          <p:cNvPr id="114" name="Rectangle 281">
                            <a:extLst>
                              <a:ext uri="{FF2B5EF4-FFF2-40B4-BE49-F238E27FC236}">
                                <a16:creationId xmlns:a16="http://schemas.microsoft.com/office/drawing/2014/main" id="{E71B2FED-DADF-50E3-B44B-1BA2DC3B1C6A}"/>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150" name="Rectangle 282">
                            <a:extLst>
                              <a:ext uri="{FF2B5EF4-FFF2-40B4-BE49-F238E27FC236}">
                                <a16:creationId xmlns:a16="http://schemas.microsoft.com/office/drawing/2014/main" id="{87808075-F2B0-F5EF-D129-4D4B01E42CCA}"/>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151" name="Rectangle 283">
                            <a:extLst>
                              <a:ext uri="{FF2B5EF4-FFF2-40B4-BE49-F238E27FC236}">
                                <a16:creationId xmlns:a16="http://schemas.microsoft.com/office/drawing/2014/main" id="{5668E2F9-6857-52D2-D072-C3F2B797448E}"/>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297" name="Straight Connector 280">
                          <a:extLst>
                            <a:ext uri="{FF2B5EF4-FFF2-40B4-BE49-F238E27FC236}">
                              <a16:creationId xmlns:a16="http://schemas.microsoft.com/office/drawing/2014/main" id="{A1B4333C-DD02-E414-3A94-FCD0AAFB2DC4}"/>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284">
                        <a:extLst>
                          <a:ext uri="{FF2B5EF4-FFF2-40B4-BE49-F238E27FC236}">
                            <a16:creationId xmlns:a16="http://schemas.microsoft.com/office/drawing/2014/main" id="{96A0BE07-1E5C-E128-6FB9-C93110E1B50F}"/>
                          </a:ext>
                        </a:extLst>
                      </p:cNvPr>
                      <p:cNvGrpSpPr/>
                      <p:nvPr/>
                    </p:nvGrpSpPr>
                    <p:grpSpPr>
                      <a:xfrm>
                        <a:off x="5233820" y="6916488"/>
                        <a:ext cx="550495" cy="230832"/>
                        <a:chOff x="3491368" y="6919230"/>
                        <a:chExt cx="550495" cy="230832"/>
                      </a:xfrm>
                    </p:grpSpPr>
                    <p:grpSp>
                      <p:nvGrpSpPr>
                        <p:cNvPr id="52" name="Group 285">
                          <a:extLst>
                            <a:ext uri="{FF2B5EF4-FFF2-40B4-BE49-F238E27FC236}">
                              <a16:creationId xmlns:a16="http://schemas.microsoft.com/office/drawing/2014/main" id="{F3E05083-7B31-45D6-B750-CA7426930CAB}"/>
                            </a:ext>
                          </a:extLst>
                        </p:cNvPr>
                        <p:cNvGrpSpPr/>
                        <p:nvPr/>
                      </p:nvGrpSpPr>
                      <p:grpSpPr>
                        <a:xfrm>
                          <a:off x="3491368" y="6919230"/>
                          <a:ext cx="550495" cy="230832"/>
                          <a:chOff x="3491368" y="6905582"/>
                          <a:chExt cx="550495" cy="230832"/>
                        </a:xfrm>
                      </p:grpSpPr>
                      <p:sp>
                        <p:nvSpPr>
                          <p:cNvPr id="69" name="Rectangle 287">
                            <a:extLst>
                              <a:ext uri="{FF2B5EF4-FFF2-40B4-BE49-F238E27FC236}">
                                <a16:creationId xmlns:a16="http://schemas.microsoft.com/office/drawing/2014/main" id="{C66AB53E-46D0-D496-941B-F8556CDCD102}"/>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71" name="Rectangle 288">
                            <a:extLst>
                              <a:ext uri="{FF2B5EF4-FFF2-40B4-BE49-F238E27FC236}">
                                <a16:creationId xmlns:a16="http://schemas.microsoft.com/office/drawing/2014/main" id="{80D0F8FE-D796-2E40-6B52-A5F1CEF1584E}"/>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73" name="Rectangle 289">
                            <a:extLst>
                              <a:ext uri="{FF2B5EF4-FFF2-40B4-BE49-F238E27FC236}">
                                <a16:creationId xmlns:a16="http://schemas.microsoft.com/office/drawing/2014/main" id="{7E4F0F03-28D5-F820-FCF3-142E3B8CE256}"/>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54" name="Straight Connector 286">
                          <a:extLst>
                            <a:ext uri="{FF2B5EF4-FFF2-40B4-BE49-F238E27FC236}">
                              <a16:creationId xmlns:a16="http://schemas.microsoft.com/office/drawing/2014/main" id="{296D1637-1465-A30E-0469-19EA9DB6C853}"/>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290">
                        <a:extLst>
                          <a:ext uri="{FF2B5EF4-FFF2-40B4-BE49-F238E27FC236}">
                            <a16:creationId xmlns:a16="http://schemas.microsoft.com/office/drawing/2014/main" id="{98507EE5-4587-350A-7165-6F7E46BD8533}"/>
                          </a:ext>
                        </a:extLst>
                      </p:cNvPr>
                      <p:cNvGrpSpPr/>
                      <p:nvPr/>
                    </p:nvGrpSpPr>
                    <p:grpSpPr>
                      <a:xfrm>
                        <a:off x="5669432" y="6916488"/>
                        <a:ext cx="550495" cy="230832"/>
                        <a:chOff x="3491368" y="6919230"/>
                        <a:chExt cx="550495" cy="230832"/>
                      </a:xfrm>
                    </p:grpSpPr>
                    <p:grpSp>
                      <p:nvGrpSpPr>
                        <p:cNvPr id="47" name="Group 291">
                          <a:extLst>
                            <a:ext uri="{FF2B5EF4-FFF2-40B4-BE49-F238E27FC236}">
                              <a16:creationId xmlns:a16="http://schemas.microsoft.com/office/drawing/2014/main" id="{7C6A2FA8-D29E-A04D-21AB-7826B3903883}"/>
                            </a:ext>
                          </a:extLst>
                        </p:cNvPr>
                        <p:cNvGrpSpPr/>
                        <p:nvPr/>
                      </p:nvGrpSpPr>
                      <p:grpSpPr>
                        <a:xfrm>
                          <a:off x="3491368" y="6919230"/>
                          <a:ext cx="550495" cy="230832"/>
                          <a:chOff x="3491368" y="6905582"/>
                          <a:chExt cx="550495" cy="230832"/>
                        </a:xfrm>
                      </p:grpSpPr>
                      <p:sp>
                        <p:nvSpPr>
                          <p:cNvPr id="49" name="Rectangle 293">
                            <a:extLst>
                              <a:ext uri="{FF2B5EF4-FFF2-40B4-BE49-F238E27FC236}">
                                <a16:creationId xmlns:a16="http://schemas.microsoft.com/office/drawing/2014/main" id="{16A32656-BCB5-E41E-2388-FECF63E3A9DA}"/>
                              </a:ext>
                            </a:extLst>
                          </p:cNvPr>
                          <p:cNvSpPr/>
                          <p:nvPr/>
                        </p:nvSpPr>
                        <p:spPr>
                          <a:xfrm>
                            <a:off x="3491368"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1</a:t>
                            </a:r>
                            <a:endParaRPr lang="en-US" sz="900" dirty="0"/>
                          </a:p>
                        </p:txBody>
                      </p:sp>
                      <p:sp>
                        <p:nvSpPr>
                          <p:cNvPr id="50" name="Rectangle 294">
                            <a:extLst>
                              <a:ext uri="{FF2B5EF4-FFF2-40B4-BE49-F238E27FC236}">
                                <a16:creationId xmlns:a16="http://schemas.microsoft.com/office/drawing/2014/main" id="{C5931AB3-8A0A-513C-43AE-1DB78EFCEC64}"/>
                              </a:ext>
                            </a:extLst>
                          </p:cNvPr>
                          <p:cNvSpPr/>
                          <p:nvPr/>
                        </p:nvSpPr>
                        <p:spPr>
                          <a:xfrm>
                            <a:off x="36406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2</a:t>
                            </a:r>
                            <a:endParaRPr lang="en-US" sz="900" dirty="0"/>
                          </a:p>
                        </p:txBody>
                      </p:sp>
                      <p:sp>
                        <p:nvSpPr>
                          <p:cNvPr id="51" name="Rectangle 295">
                            <a:extLst>
                              <a:ext uri="{FF2B5EF4-FFF2-40B4-BE49-F238E27FC236}">
                                <a16:creationId xmlns:a16="http://schemas.microsoft.com/office/drawing/2014/main" id="{E446DD8B-E9E0-DB91-110C-61CF20A00656}"/>
                              </a:ext>
                            </a:extLst>
                          </p:cNvPr>
                          <p:cNvSpPr/>
                          <p:nvPr/>
                        </p:nvSpPr>
                        <p:spPr>
                          <a:xfrm>
                            <a:off x="3793077" y="6905582"/>
                            <a:ext cx="248786"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3</a:t>
                            </a:r>
                            <a:endParaRPr lang="en-US" sz="900" dirty="0"/>
                          </a:p>
                        </p:txBody>
                      </p:sp>
                    </p:grpSp>
                    <p:cxnSp>
                      <p:nvCxnSpPr>
                        <p:cNvPr id="48" name="Straight Connector 292">
                          <a:extLst>
                            <a:ext uri="{FF2B5EF4-FFF2-40B4-BE49-F238E27FC236}">
                              <a16:creationId xmlns:a16="http://schemas.microsoft.com/office/drawing/2014/main" id="{18160B1D-BAD4-FAF4-FC2D-B90709268C79}"/>
                            </a:ext>
                          </a:extLst>
                        </p:cNvPr>
                        <p:cNvCxnSpPr/>
                        <p:nvPr/>
                      </p:nvCxnSpPr>
                      <p:spPr>
                        <a:xfrm flipV="1">
                          <a:off x="3572508" y="7111285"/>
                          <a:ext cx="39600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grpSp>
          </p:grpSp>
          <p:grpSp>
            <p:nvGrpSpPr>
              <p:cNvPr id="247" name="Group 27">
                <a:extLst>
                  <a:ext uri="{FF2B5EF4-FFF2-40B4-BE49-F238E27FC236}">
                    <a16:creationId xmlns:a16="http://schemas.microsoft.com/office/drawing/2014/main" id="{87B15651-1301-FBE8-300F-0A6F18DD8537}"/>
                  </a:ext>
                </a:extLst>
              </p:cNvPr>
              <p:cNvGrpSpPr/>
              <p:nvPr/>
            </p:nvGrpSpPr>
            <p:grpSpPr>
              <a:xfrm>
                <a:off x="408796" y="6927269"/>
                <a:ext cx="820469" cy="487729"/>
                <a:chOff x="3528043" y="7247037"/>
                <a:chExt cx="913896" cy="543266"/>
              </a:xfrm>
            </p:grpSpPr>
            <p:sp>
              <p:nvSpPr>
                <p:cNvPr id="248" name="Rectangle 297">
                  <a:extLst>
                    <a:ext uri="{FF2B5EF4-FFF2-40B4-BE49-F238E27FC236}">
                      <a16:creationId xmlns:a16="http://schemas.microsoft.com/office/drawing/2014/main" id="{FD009BF5-9F6D-17EB-A03C-805562703B77}"/>
                    </a:ext>
                  </a:extLst>
                </p:cNvPr>
                <p:cNvSpPr/>
                <p:nvPr/>
              </p:nvSpPr>
              <p:spPr>
                <a:xfrm>
                  <a:off x="3660321" y="7247037"/>
                  <a:ext cx="575799" cy="23083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Z-score</a:t>
                  </a:r>
                  <a:endParaRPr lang="zh-CN" altLang="en-US" sz="900" dirty="0">
                    <a:latin typeface="Arial" panose="020B0604020202020204" pitchFamily="34" charset="0"/>
                    <a:cs typeface="Arial" panose="020B0604020202020204" pitchFamily="34" charset="0"/>
                  </a:endParaRPr>
                </a:p>
              </p:txBody>
            </p:sp>
            <p:grpSp>
              <p:nvGrpSpPr>
                <p:cNvPr id="249" name="Group 26">
                  <a:extLst>
                    <a:ext uri="{FF2B5EF4-FFF2-40B4-BE49-F238E27FC236}">
                      <a16:creationId xmlns:a16="http://schemas.microsoft.com/office/drawing/2014/main" id="{E2C9B1ED-E701-033A-0F78-8B4C27AC4C3B}"/>
                    </a:ext>
                  </a:extLst>
                </p:cNvPr>
                <p:cNvGrpSpPr/>
                <p:nvPr/>
              </p:nvGrpSpPr>
              <p:grpSpPr>
                <a:xfrm>
                  <a:off x="3528043" y="7447210"/>
                  <a:ext cx="913896" cy="343093"/>
                  <a:chOff x="3528043" y="7447210"/>
                  <a:chExt cx="913896" cy="343093"/>
                </a:xfrm>
              </p:grpSpPr>
              <p:pic>
                <p:nvPicPr>
                  <p:cNvPr id="250" name="Picture 3">
                    <a:extLst>
                      <a:ext uri="{FF2B5EF4-FFF2-40B4-BE49-F238E27FC236}">
                        <a16:creationId xmlns:a16="http://schemas.microsoft.com/office/drawing/2014/main" id="{986ACBE4-AB80-05A4-1656-9340B248482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3901077" y="7149268"/>
                    <a:ext cx="135695" cy="731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 name="Rectangle 298">
                    <a:extLst>
                      <a:ext uri="{FF2B5EF4-FFF2-40B4-BE49-F238E27FC236}">
                        <a16:creationId xmlns:a16="http://schemas.microsoft.com/office/drawing/2014/main" id="{2CF6DE44-D36A-B10E-28A7-779D32D91A52}"/>
                      </a:ext>
                    </a:extLst>
                  </p:cNvPr>
                  <p:cNvSpPr/>
                  <p:nvPr/>
                </p:nvSpPr>
                <p:spPr>
                  <a:xfrm>
                    <a:off x="4193153" y="7533186"/>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252" name="Rectangle 299">
                    <a:extLst>
                      <a:ext uri="{FF2B5EF4-FFF2-40B4-BE49-F238E27FC236}">
                        <a16:creationId xmlns:a16="http://schemas.microsoft.com/office/drawing/2014/main" id="{629AC6C0-FEE2-B751-D232-C1F43B671677}"/>
                      </a:ext>
                    </a:extLst>
                  </p:cNvPr>
                  <p:cNvSpPr/>
                  <p:nvPr/>
                </p:nvSpPr>
                <p:spPr>
                  <a:xfrm flipH="1">
                    <a:off x="3880572" y="7533186"/>
                    <a:ext cx="218656" cy="230832"/>
                  </a:xfrm>
                  <a:prstGeom prst="rect">
                    <a:avLst/>
                  </a:prstGeom>
                </p:spPr>
                <p:txBody>
                  <a:bodyPr wrap="square">
                    <a:spAutoFit/>
                  </a:bodyPr>
                  <a:lstStyle/>
                  <a:p>
                    <a:r>
                      <a:rPr lang="en-US" sz="900" dirty="0">
                        <a:latin typeface="Arial" pitchFamily="34" charset="0"/>
                        <a:cs typeface="Arial" pitchFamily="34" charset="0"/>
                      </a:rPr>
                      <a:t>0</a:t>
                    </a:r>
                  </a:p>
                </p:txBody>
              </p:sp>
              <p:sp>
                <p:nvSpPr>
                  <p:cNvPr id="253" name="Rectangle 300">
                    <a:extLst>
                      <a:ext uri="{FF2B5EF4-FFF2-40B4-BE49-F238E27FC236}">
                        <a16:creationId xmlns:a16="http://schemas.microsoft.com/office/drawing/2014/main" id="{E55CD9BA-41CE-8BDD-439C-36C4384BB921}"/>
                      </a:ext>
                    </a:extLst>
                  </p:cNvPr>
                  <p:cNvSpPr/>
                  <p:nvPr/>
                </p:nvSpPr>
                <p:spPr>
                  <a:xfrm flipH="1">
                    <a:off x="3528043" y="7533186"/>
                    <a:ext cx="414642" cy="257117"/>
                  </a:xfrm>
                  <a:prstGeom prst="rect">
                    <a:avLst/>
                  </a:prstGeom>
                </p:spPr>
                <p:txBody>
                  <a:bodyPr wrap="square">
                    <a:spAutoFit/>
                  </a:bodyPr>
                  <a:lstStyle/>
                  <a:p>
                    <a:r>
                      <a:rPr lang="en-US" sz="900" dirty="0">
                        <a:latin typeface="Arial" pitchFamily="34" charset="0"/>
                        <a:cs typeface="Arial" pitchFamily="34" charset="0"/>
                      </a:rPr>
                      <a:t>-2</a:t>
                    </a:r>
                  </a:p>
                </p:txBody>
              </p:sp>
            </p:grpSp>
          </p:grpSp>
        </p:grpSp>
        <p:sp>
          <p:nvSpPr>
            <p:cNvPr id="178" name="TextBox 264">
              <a:extLst>
                <a:ext uri="{FF2B5EF4-FFF2-40B4-BE49-F238E27FC236}">
                  <a16:creationId xmlns:a16="http://schemas.microsoft.com/office/drawing/2014/main" id="{AF670D0F-58FA-E12B-A77B-A21A7E419A0E}"/>
                </a:ext>
              </a:extLst>
            </p:cNvPr>
            <p:cNvSpPr txBox="1"/>
            <p:nvPr/>
          </p:nvSpPr>
          <p:spPr>
            <a:xfrm>
              <a:off x="113873" y="5181600"/>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e</a:t>
              </a:r>
              <a:endParaRPr lang="en-US" sz="1600" b="1" dirty="0">
                <a:latin typeface="Arial" pitchFamily="34" charset="0"/>
                <a:cs typeface="Arial" pitchFamily="34" charset="0"/>
              </a:endParaRPr>
            </a:p>
          </p:txBody>
        </p:sp>
        <p:sp>
          <p:nvSpPr>
            <p:cNvPr id="595" name="TextBox 264">
              <a:extLst>
                <a:ext uri="{FF2B5EF4-FFF2-40B4-BE49-F238E27FC236}">
                  <a16:creationId xmlns:a16="http://schemas.microsoft.com/office/drawing/2014/main" id="{BE6EB8B0-45A1-B2D0-FC72-5B8BB447294D}"/>
                </a:ext>
              </a:extLst>
            </p:cNvPr>
            <p:cNvSpPr txBox="1"/>
            <p:nvPr/>
          </p:nvSpPr>
          <p:spPr>
            <a:xfrm>
              <a:off x="3381370" y="5181600"/>
              <a:ext cx="253596" cy="338554"/>
            </a:xfrm>
            <a:prstGeom prst="rect">
              <a:avLst/>
            </a:prstGeom>
            <a:noFill/>
          </p:spPr>
          <p:txBody>
            <a:bodyPr wrap="none" rtlCol="0">
              <a:spAutoFit/>
            </a:bodyPr>
            <a:lstStyle/>
            <a:p>
              <a:r>
                <a:rPr lang="en-US" sz="1600" b="1" dirty="0">
                  <a:latin typeface="Arial" pitchFamily="34" charset="0"/>
                  <a:cs typeface="Arial" pitchFamily="34" charset="0"/>
                </a:rPr>
                <a:t>f</a:t>
              </a:r>
            </a:p>
          </p:txBody>
        </p:sp>
        <p:grpSp>
          <p:nvGrpSpPr>
            <p:cNvPr id="3" name="Group 2"/>
            <p:cNvGrpSpPr/>
            <p:nvPr/>
          </p:nvGrpSpPr>
          <p:grpSpPr>
            <a:xfrm>
              <a:off x="3584295" y="5410200"/>
              <a:ext cx="3064155" cy="1567042"/>
              <a:chOff x="3584295" y="5410200"/>
              <a:chExt cx="3064155" cy="1567042"/>
            </a:xfrm>
          </p:grpSpPr>
          <p:grpSp>
            <p:nvGrpSpPr>
              <p:cNvPr id="576" name="组合 575">
                <a:extLst>
                  <a:ext uri="{FF2B5EF4-FFF2-40B4-BE49-F238E27FC236}">
                    <a16:creationId xmlns:a16="http://schemas.microsoft.com/office/drawing/2014/main" id="{783B7AE6-C907-836D-0D13-6DDA4FDF4520}"/>
                  </a:ext>
                </a:extLst>
              </p:cNvPr>
              <p:cNvGrpSpPr/>
              <p:nvPr/>
            </p:nvGrpSpPr>
            <p:grpSpPr>
              <a:xfrm>
                <a:off x="3820623" y="5486400"/>
                <a:ext cx="2676480" cy="1490842"/>
                <a:chOff x="-45720" y="128947"/>
                <a:chExt cx="4808218" cy="3991524"/>
              </a:xfrm>
            </p:grpSpPr>
            <p:pic>
              <p:nvPicPr>
                <p:cNvPr id="179" name="Picture 100">
                  <a:extLst>
                    <a:ext uri="{FF2B5EF4-FFF2-40B4-BE49-F238E27FC236}">
                      <a16:creationId xmlns:a16="http://schemas.microsoft.com/office/drawing/2014/main" id="{539FA268-04DE-D8C5-F4F9-8B1F0EF6C762}"/>
                    </a:ext>
                  </a:extLst>
                </p:cNvPr>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a:xfrm>
                  <a:off x="422401" y="3106166"/>
                  <a:ext cx="4316983" cy="45211"/>
                </a:xfrm>
                <a:prstGeom prst="rect">
                  <a:avLst/>
                </a:prstGeom>
                <a:noFill/>
              </p:spPr>
            </p:pic>
            <p:sp>
              <p:nvSpPr>
                <p:cNvPr id="180" name="Freeform 101">
                  <a:extLst>
                    <a:ext uri="{FF2B5EF4-FFF2-40B4-BE49-F238E27FC236}">
                      <a16:creationId xmlns:a16="http://schemas.microsoft.com/office/drawing/2014/main" id="{74006280-362A-0B30-A2EF-4367CCA9AC89}"/>
                    </a:ext>
                  </a:extLst>
                </p:cNvPr>
                <p:cNvSpPr/>
                <p:nvPr/>
              </p:nvSpPr>
              <p:spPr>
                <a:xfrm flipV="1">
                  <a:off x="903731" y="2144268"/>
                  <a:ext cx="89915" cy="984503"/>
                </a:xfrm>
                <a:custGeom>
                  <a:avLst/>
                  <a:gdLst/>
                  <a:ahLst/>
                  <a:cxnLst/>
                  <a:rect l="0" t="0" r="0" b="0"/>
                  <a:pathLst>
                    <a:path w="749300" h="8204200">
                      <a:moveTo>
                        <a:pt x="0" y="8204200"/>
                      </a:moveTo>
                      <a:lnTo>
                        <a:pt x="0" y="0"/>
                      </a:lnTo>
                      <a:lnTo>
                        <a:pt x="749300" y="0"/>
                      </a:lnTo>
                      <a:lnTo>
                        <a:pt x="749300" y="8204200"/>
                      </a:lnTo>
                      <a:lnTo>
                        <a:pt x="0" y="82042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2" name="Freeform 102">
                  <a:extLst>
                    <a:ext uri="{FF2B5EF4-FFF2-40B4-BE49-F238E27FC236}">
                      <a16:creationId xmlns:a16="http://schemas.microsoft.com/office/drawing/2014/main" id="{42AC6670-9B15-EBBE-BB83-F52224FF7AB0}"/>
                    </a:ext>
                  </a:extLst>
                </p:cNvPr>
                <p:cNvSpPr/>
                <p:nvPr/>
              </p:nvSpPr>
              <p:spPr>
                <a:xfrm flipV="1">
                  <a:off x="1523999" y="3058668"/>
                  <a:ext cx="89915" cy="70103"/>
                </a:xfrm>
                <a:custGeom>
                  <a:avLst/>
                  <a:gdLst/>
                  <a:ahLst/>
                  <a:cxnLst/>
                  <a:rect l="0" t="0" r="0" b="0"/>
                  <a:pathLst>
                    <a:path w="749300" h="584200">
                      <a:moveTo>
                        <a:pt x="0" y="584200"/>
                      </a:moveTo>
                      <a:lnTo>
                        <a:pt x="0" y="0"/>
                      </a:lnTo>
                      <a:lnTo>
                        <a:pt x="749300" y="0"/>
                      </a:lnTo>
                      <a:lnTo>
                        <a:pt x="749300" y="584200"/>
                      </a:lnTo>
                      <a:lnTo>
                        <a:pt x="0" y="5842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3" name="Freeform 103">
                  <a:extLst>
                    <a:ext uri="{FF2B5EF4-FFF2-40B4-BE49-F238E27FC236}">
                      <a16:creationId xmlns:a16="http://schemas.microsoft.com/office/drawing/2014/main" id="{41987BF0-8C6A-7235-479E-8470453395A7}"/>
                    </a:ext>
                  </a:extLst>
                </p:cNvPr>
                <p:cNvSpPr/>
                <p:nvPr/>
              </p:nvSpPr>
              <p:spPr>
                <a:xfrm flipV="1">
                  <a:off x="2142743" y="2447544"/>
                  <a:ext cx="89915" cy="681227"/>
                </a:xfrm>
                <a:custGeom>
                  <a:avLst/>
                  <a:gdLst/>
                  <a:ahLst/>
                  <a:cxnLst/>
                  <a:rect l="0" t="0" r="0" b="0"/>
                  <a:pathLst>
                    <a:path w="749300" h="5676900">
                      <a:moveTo>
                        <a:pt x="0" y="5676900"/>
                      </a:moveTo>
                      <a:lnTo>
                        <a:pt x="0" y="0"/>
                      </a:lnTo>
                      <a:lnTo>
                        <a:pt x="749300" y="0"/>
                      </a:lnTo>
                      <a:lnTo>
                        <a:pt x="749300" y="5676900"/>
                      </a:lnTo>
                      <a:lnTo>
                        <a:pt x="0" y="56769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4" name="Freeform 104">
                  <a:extLst>
                    <a:ext uri="{FF2B5EF4-FFF2-40B4-BE49-F238E27FC236}">
                      <a16:creationId xmlns:a16="http://schemas.microsoft.com/office/drawing/2014/main" id="{D4BA926A-BA81-3CE4-53E6-3BB5B1C999E0}"/>
                    </a:ext>
                  </a:extLst>
                </p:cNvPr>
                <p:cNvSpPr/>
                <p:nvPr/>
              </p:nvSpPr>
              <p:spPr>
                <a:xfrm flipV="1">
                  <a:off x="2761487" y="2618232"/>
                  <a:ext cx="89915" cy="510539"/>
                </a:xfrm>
                <a:custGeom>
                  <a:avLst/>
                  <a:gdLst/>
                  <a:ahLst/>
                  <a:cxnLst/>
                  <a:rect l="0" t="0" r="0" b="0"/>
                  <a:pathLst>
                    <a:path w="749300" h="4254500">
                      <a:moveTo>
                        <a:pt x="0" y="4254500"/>
                      </a:moveTo>
                      <a:lnTo>
                        <a:pt x="0" y="0"/>
                      </a:lnTo>
                      <a:lnTo>
                        <a:pt x="749300" y="0"/>
                      </a:lnTo>
                      <a:lnTo>
                        <a:pt x="749300" y="4254500"/>
                      </a:lnTo>
                      <a:lnTo>
                        <a:pt x="0" y="42545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5" name="Freeform 105">
                  <a:extLst>
                    <a:ext uri="{FF2B5EF4-FFF2-40B4-BE49-F238E27FC236}">
                      <a16:creationId xmlns:a16="http://schemas.microsoft.com/office/drawing/2014/main" id="{D21B12BB-4369-7FD2-1A2B-6D585F70E2BB}"/>
                    </a:ext>
                  </a:extLst>
                </p:cNvPr>
                <p:cNvSpPr/>
                <p:nvPr/>
              </p:nvSpPr>
              <p:spPr>
                <a:xfrm flipV="1">
                  <a:off x="3381755" y="2961132"/>
                  <a:ext cx="89915" cy="167639"/>
                </a:xfrm>
                <a:custGeom>
                  <a:avLst/>
                  <a:gdLst/>
                  <a:ahLst/>
                  <a:cxnLst/>
                  <a:rect l="0" t="0" r="0" b="0"/>
                  <a:pathLst>
                    <a:path w="749300" h="1397000">
                      <a:moveTo>
                        <a:pt x="0" y="1397000"/>
                      </a:moveTo>
                      <a:lnTo>
                        <a:pt x="0" y="0"/>
                      </a:lnTo>
                      <a:lnTo>
                        <a:pt x="749300" y="0"/>
                      </a:lnTo>
                      <a:lnTo>
                        <a:pt x="749300" y="1397000"/>
                      </a:lnTo>
                      <a:lnTo>
                        <a:pt x="0" y="13970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6" name="Freeform 106">
                  <a:extLst>
                    <a:ext uri="{FF2B5EF4-FFF2-40B4-BE49-F238E27FC236}">
                      <a16:creationId xmlns:a16="http://schemas.microsoft.com/office/drawing/2014/main" id="{DD9918A5-E8E4-35AE-4008-7243EA5A3DD3}"/>
                    </a:ext>
                  </a:extLst>
                </p:cNvPr>
                <p:cNvSpPr/>
                <p:nvPr/>
              </p:nvSpPr>
              <p:spPr>
                <a:xfrm flipV="1">
                  <a:off x="4000499" y="2822448"/>
                  <a:ext cx="89915" cy="306323"/>
                </a:xfrm>
                <a:custGeom>
                  <a:avLst/>
                  <a:gdLst/>
                  <a:ahLst/>
                  <a:cxnLst/>
                  <a:rect l="0" t="0" r="0" b="0"/>
                  <a:pathLst>
                    <a:path w="749300" h="2552700">
                      <a:moveTo>
                        <a:pt x="0" y="2552700"/>
                      </a:moveTo>
                      <a:lnTo>
                        <a:pt x="0" y="0"/>
                      </a:lnTo>
                      <a:lnTo>
                        <a:pt x="749300" y="0"/>
                      </a:lnTo>
                      <a:lnTo>
                        <a:pt x="749300" y="2552700"/>
                      </a:lnTo>
                      <a:lnTo>
                        <a:pt x="0" y="25527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7" name="Freeform 107">
                  <a:extLst>
                    <a:ext uri="{FF2B5EF4-FFF2-40B4-BE49-F238E27FC236}">
                      <a16:creationId xmlns:a16="http://schemas.microsoft.com/office/drawing/2014/main" id="{8C36AD71-080B-AE95-E1BB-F9F135A960F1}"/>
                    </a:ext>
                  </a:extLst>
                </p:cNvPr>
                <p:cNvSpPr/>
                <p:nvPr/>
              </p:nvSpPr>
              <p:spPr>
                <a:xfrm flipV="1">
                  <a:off x="4619243" y="2860548"/>
                  <a:ext cx="89915" cy="268223"/>
                </a:xfrm>
                <a:custGeom>
                  <a:avLst/>
                  <a:gdLst/>
                  <a:ahLst/>
                  <a:cxnLst/>
                  <a:rect l="0" t="0" r="0" b="0"/>
                  <a:pathLst>
                    <a:path w="749300" h="2235200">
                      <a:moveTo>
                        <a:pt x="0" y="2235200"/>
                      </a:moveTo>
                      <a:lnTo>
                        <a:pt x="0" y="0"/>
                      </a:lnTo>
                      <a:lnTo>
                        <a:pt x="749300" y="0"/>
                      </a:lnTo>
                      <a:lnTo>
                        <a:pt x="749300" y="2235200"/>
                      </a:lnTo>
                      <a:lnTo>
                        <a:pt x="0" y="2235200"/>
                      </a:lnTo>
                    </a:path>
                  </a:pathLst>
                </a:custGeom>
                <a:solidFill>
                  <a:srgbClr val="FFA0A0">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188" name="Freeform 108">
                  <a:extLst>
                    <a:ext uri="{FF2B5EF4-FFF2-40B4-BE49-F238E27FC236}">
                      <a16:creationId xmlns:a16="http://schemas.microsoft.com/office/drawing/2014/main" id="{5C792FA3-6073-E5E0-9A83-273B08B3DBE6}"/>
                    </a:ext>
                  </a:extLst>
                </p:cNvPr>
                <p:cNvSpPr/>
                <p:nvPr/>
              </p:nvSpPr>
              <p:spPr>
                <a:xfrm flipV="1">
                  <a:off x="926591" y="1901952"/>
                  <a:ext cx="42671" cy="484631"/>
                </a:xfrm>
                <a:custGeom>
                  <a:avLst/>
                  <a:gdLst/>
                  <a:ahLst/>
                  <a:cxnLst/>
                  <a:rect l="0" t="0" r="0" b="0"/>
                  <a:pathLst>
                    <a:path w="355600" h="4038600">
                      <a:moveTo>
                        <a:pt x="0" y="4038600"/>
                      </a:moveTo>
                      <a:lnTo>
                        <a:pt x="355600" y="4038600"/>
                      </a:lnTo>
                      <a:lnTo>
                        <a:pt x="177800" y="40386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89" name="Freeform 109">
                  <a:extLst>
                    <a:ext uri="{FF2B5EF4-FFF2-40B4-BE49-F238E27FC236}">
                      <a16:creationId xmlns:a16="http://schemas.microsoft.com/office/drawing/2014/main" id="{8C261237-CB88-A505-5400-155B225CBB61}"/>
                    </a:ext>
                  </a:extLst>
                </p:cNvPr>
                <p:cNvSpPr/>
                <p:nvPr/>
              </p:nvSpPr>
              <p:spPr>
                <a:xfrm flipV="1">
                  <a:off x="1546859" y="3048000"/>
                  <a:ext cx="42671" cy="22859"/>
                </a:xfrm>
                <a:custGeom>
                  <a:avLst/>
                  <a:gdLst/>
                  <a:ahLst/>
                  <a:cxnLst/>
                  <a:rect l="0" t="0" r="0" b="0"/>
                  <a:pathLst>
                    <a:path w="355600" h="190500">
                      <a:moveTo>
                        <a:pt x="0" y="190500"/>
                      </a:moveTo>
                      <a:lnTo>
                        <a:pt x="355600" y="190500"/>
                      </a:lnTo>
                      <a:lnTo>
                        <a:pt x="177800" y="190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0" name="Freeform 110">
                  <a:extLst>
                    <a:ext uri="{FF2B5EF4-FFF2-40B4-BE49-F238E27FC236}">
                      <a16:creationId xmlns:a16="http://schemas.microsoft.com/office/drawing/2014/main" id="{B56C4224-4DCF-7D68-87CB-675EA66307EA}"/>
                    </a:ext>
                  </a:extLst>
                </p:cNvPr>
                <p:cNvSpPr/>
                <p:nvPr/>
              </p:nvSpPr>
              <p:spPr>
                <a:xfrm flipV="1">
                  <a:off x="2165603" y="2310384"/>
                  <a:ext cx="42671" cy="275843"/>
                </a:xfrm>
                <a:custGeom>
                  <a:avLst/>
                  <a:gdLst/>
                  <a:ahLst/>
                  <a:cxnLst/>
                  <a:rect l="0" t="0" r="0" b="0"/>
                  <a:pathLst>
                    <a:path w="355600" h="2298700">
                      <a:moveTo>
                        <a:pt x="0" y="2298700"/>
                      </a:moveTo>
                      <a:lnTo>
                        <a:pt x="355600" y="2298700"/>
                      </a:lnTo>
                      <a:lnTo>
                        <a:pt x="177800" y="22987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1" name="Freeform 111">
                  <a:extLst>
                    <a:ext uri="{FF2B5EF4-FFF2-40B4-BE49-F238E27FC236}">
                      <a16:creationId xmlns:a16="http://schemas.microsoft.com/office/drawing/2014/main" id="{81318C25-6A4B-887D-1D4F-A745993DEC81}"/>
                    </a:ext>
                  </a:extLst>
                </p:cNvPr>
                <p:cNvSpPr/>
                <p:nvPr/>
              </p:nvSpPr>
              <p:spPr>
                <a:xfrm flipV="1">
                  <a:off x="2784347" y="2543556"/>
                  <a:ext cx="42671" cy="147827"/>
                </a:xfrm>
                <a:custGeom>
                  <a:avLst/>
                  <a:gdLst/>
                  <a:ahLst/>
                  <a:cxnLst/>
                  <a:rect l="0" t="0" r="0" b="0"/>
                  <a:pathLst>
                    <a:path w="355600" h="1231900">
                      <a:moveTo>
                        <a:pt x="0" y="1231900"/>
                      </a:moveTo>
                      <a:lnTo>
                        <a:pt x="355600" y="1231900"/>
                      </a:lnTo>
                      <a:lnTo>
                        <a:pt x="177800" y="12319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2" name="Freeform 112">
                  <a:extLst>
                    <a:ext uri="{FF2B5EF4-FFF2-40B4-BE49-F238E27FC236}">
                      <a16:creationId xmlns:a16="http://schemas.microsoft.com/office/drawing/2014/main" id="{4A96A8C1-6FB3-38FA-3BED-04CEEF9EA7D7}"/>
                    </a:ext>
                  </a:extLst>
                </p:cNvPr>
                <p:cNvSpPr/>
                <p:nvPr/>
              </p:nvSpPr>
              <p:spPr>
                <a:xfrm flipV="1">
                  <a:off x="3404615" y="2939796"/>
                  <a:ext cx="42671" cy="41147"/>
                </a:xfrm>
                <a:custGeom>
                  <a:avLst/>
                  <a:gdLst/>
                  <a:ahLst/>
                  <a:cxnLst/>
                  <a:rect l="0" t="0" r="0" b="0"/>
                  <a:pathLst>
                    <a:path w="355600" h="342900">
                      <a:moveTo>
                        <a:pt x="0" y="342900"/>
                      </a:moveTo>
                      <a:lnTo>
                        <a:pt x="355600" y="342900"/>
                      </a:lnTo>
                      <a:lnTo>
                        <a:pt x="177800" y="3429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3" name="Freeform 113">
                  <a:extLst>
                    <a:ext uri="{FF2B5EF4-FFF2-40B4-BE49-F238E27FC236}">
                      <a16:creationId xmlns:a16="http://schemas.microsoft.com/office/drawing/2014/main" id="{81F9C969-B756-A23F-DD65-1796D219B148}"/>
                    </a:ext>
                  </a:extLst>
                </p:cNvPr>
                <p:cNvSpPr/>
                <p:nvPr/>
              </p:nvSpPr>
              <p:spPr>
                <a:xfrm flipV="1">
                  <a:off x="4023359" y="2712720"/>
                  <a:ext cx="42671" cy="219455"/>
                </a:xfrm>
                <a:custGeom>
                  <a:avLst/>
                  <a:gdLst/>
                  <a:ahLst/>
                  <a:cxnLst/>
                  <a:rect l="0" t="0" r="0" b="0"/>
                  <a:pathLst>
                    <a:path w="355600" h="1828800">
                      <a:moveTo>
                        <a:pt x="0" y="1828800"/>
                      </a:moveTo>
                      <a:lnTo>
                        <a:pt x="355600" y="1828800"/>
                      </a:lnTo>
                      <a:lnTo>
                        <a:pt x="177800" y="18288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4" name="Freeform 114">
                  <a:extLst>
                    <a:ext uri="{FF2B5EF4-FFF2-40B4-BE49-F238E27FC236}">
                      <a16:creationId xmlns:a16="http://schemas.microsoft.com/office/drawing/2014/main" id="{0EECA834-1128-5258-4B3B-8E669DBD0A65}"/>
                    </a:ext>
                  </a:extLst>
                </p:cNvPr>
                <p:cNvSpPr/>
                <p:nvPr/>
              </p:nvSpPr>
              <p:spPr>
                <a:xfrm flipV="1">
                  <a:off x="4642103" y="2805684"/>
                  <a:ext cx="42671" cy="109727"/>
                </a:xfrm>
                <a:custGeom>
                  <a:avLst/>
                  <a:gdLst/>
                  <a:ahLst/>
                  <a:cxnLst/>
                  <a:rect l="0" t="0" r="0" b="0"/>
                  <a:pathLst>
                    <a:path w="355600" h="914400">
                      <a:moveTo>
                        <a:pt x="0" y="914400"/>
                      </a:moveTo>
                      <a:lnTo>
                        <a:pt x="355600" y="914400"/>
                      </a:lnTo>
                      <a:lnTo>
                        <a:pt x="177800" y="9144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195" name="Freeform 115">
                  <a:extLst>
                    <a:ext uri="{FF2B5EF4-FFF2-40B4-BE49-F238E27FC236}">
                      <a16:creationId xmlns:a16="http://schemas.microsoft.com/office/drawing/2014/main" id="{E7A49507-52F5-C907-B24A-51DF0395811A}"/>
                    </a:ext>
                  </a:extLst>
                </p:cNvPr>
                <p:cNvSpPr/>
                <p:nvPr/>
              </p:nvSpPr>
              <p:spPr>
                <a:xfrm flipV="1">
                  <a:off x="798575" y="2820924"/>
                  <a:ext cx="89915" cy="307847"/>
                </a:xfrm>
                <a:custGeom>
                  <a:avLst/>
                  <a:gdLst/>
                  <a:ahLst/>
                  <a:cxnLst/>
                  <a:rect l="0" t="0" r="0" b="0"/>
                  <a:pathLst>
                    <a:path w="749300" h="2565400">
                      <a:moveTo>
                        <a:pt x="0" y="2565400"/>
                      </a:moveTo>
                      <a:lnTo>
                        <a:pt x="0" y="0"/>
                      </a:lnTo>
                      <a:lnTo>
                        <a:pt x="749300" y="0"/>
                      </a:lnTo>
                      <a:lnTo>
                        <a:pt x="749300" y="2565400"/>
                      </a:lnTo>
                      <a:lnTo>
                        <a:pt x="0" y="25654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197" name="Freeform 116">
                  <a:extLst>
                    <a:ext uri="{FF2B5EF4-FFF2-40B4-BE49-F238E27FC236}">
                      <a16:creationId xmlns:a16="http://schemas.microsoft.com/office/drawing/2014/main" id="{53A1D8C7-EDBC-3FB7-647D-2D1A13F3BA3F}"/>
                    </a:ext>
                  </a:extLst>
                </p:cNvPr>
                <p:cNvSpPr/>
                <p:nvPr/>
              </p:nvSpPr>
              <p:spPr>
                <a:xfrm flipV="1">
                  <a:off x="1417319" y="3015996"/>
                  <a:ext cx="89915" cy="112775"/>
                </a:xfrm>
                <a:custGeom>
                  <a:avLst/>
                  <a:gdLst/>
                  <a:ahLst/>
                  <a:cxnLst/>
                  <a:rect l="0" t="0" r="0" b="0"/>
                  <a:pathLst>
                    <a:path w="749300" h="939800">
                      <a:moveTo>
                        <a:pt x="0" y="939800"/>
                      </a:moveTo>
                      <a:lnTo>
                        <a:pt x="0" y="0"/>
                      </a:lnTo>
                      <a:lnTo>
                        <a:pt x="749300" y="0"/>
                      </a:lnTo>
                      <a:lnTo>
                        <a:pt x="749300" y="939800"/>
                      </a:lnTo>
                      <a:lnTo>
                        <a:pt x="0" y="9398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198" name="Freeform 117">
                  <a:extLst>
                    <a:ext uri="{FF2B5EF4-FFF2-40B4-BE49-F238E27FC236}">
                      <a16:creationId xmlns:a16="http://schemas.microsoft.com/office/drawing/2014/main" id="{40C1CE4B-9AD1-928D-7E8E-CE2C21801126}"/>
                    </a:ext>
                  </a:extLst>
                </p:cNvPr>
                <p:cNvSpPr/>
                <p:nvPr/>
              </p:nvSpPr>
              <p:spPr>
                <a:xfrm flipV="1">
                  <a:off x="2036063" y="2802636"/>
                  <a:ext cx="89915" cy="326135"/>
                </a:xfrm>
                <a:custGeom>
                  <a:avLst/>
                  <a:gdLst/>
                  <a:ahLst/>
                  <a:cxnLst/>
                  <a:rect l="0" t="0" r="0" b="0"/>
                  <a:pathLst>
                    <a:path w="749300" h="2717800">
                      <a:moveTo>
                        <a:pt x="0" y="2717800"/>
                      </a:moveTo>
                      <a:lnTo>
                        <a:pt x="0" y="0"/>
                      </a:lnTo>
                      <a:lnTo>
                        <a:pt x="749300" y="0"/>
                      </a:lnTo>
                      <a:lnTo>
                        <a:pt x="749300" y="2717800"/>
                      </a:lnTo>
                      <a:lnTo>
                        <a:pt x="0" y="27178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199" name="Freeform 118">
                  <a:extLst>
                    <a:ext uri="{FF2B5EF4-FFF2-40B4-BE49-F238E27FC236}">
                      <a16:creationId xmlns:a16="http://schemas.microsoft.com/office/drawing/2014/main" id="{545F3937-8A5A-1B8B-1E74-F2487BE30C6E}"/>
                    </a:ext>
                  </a:extLst>
                </p:cNvPr>
                <p:cNvSpPr/>
                <p:nvPr/>
              </p:nvSpPr>
              <p:spPr>
                <a:xfrm flipV="1">
                  <a:off x="2656331" y="2756916"/>
                  <a:ext cx="89915" cy="371855"/>
                </a:xfrm>
                <a:custGeom>
                  <a:avLst/>
                  <a:gdLst/>
                  <a:ahLst/>
                  <a:cxnLst/>
                  <a:rect l="0" t="0" r="0" b="0"/>
                  <a:pathLst>
                    <a:path w="749300" h="3098800">
                      <a:moveTo>
                        <a:pt x="0" y="3098800"/>
                      </a:moveTo>
                      <a:lnTo>
                        <a:pt x="0" y="0"/>
                      </a:lnTo>
                      <a:lnTo>
                        <a:pt x="749300" y="0"/>
                      </a:lnTo>
                      <a:lnTo>
                        <a:pt x="749300" y="3098800"/>
                      </a:lnTo>
                      <a:lnTo>
                        <a:pt x="0" y="30988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00" name="Freeform 119">
                  <a:extLst>
                    <a:ext uri="{FF2B5EF4-FFF2-40B4-BE49-F238E27FC236}">
                      <a16:creationId xmlns:a16="http://schemas.microsoft.com/office/drawing/2014/main" id="{2AB1AB04-6E0D-B9EA-1D65-84B9C37FBC3C}"/>
                    </a:ext>
                  </a:extLst>
                </p:cNvPr>
                <p:cNvSpPr/>
                <p:nvPr/>
              </p:nvSpPr>
              <p:spPr>
                <a:xfrm flipV="1">
                  <a:off x="3275075" y="2974848"/>
                  <a:ext cx="89915" cy="153923"/>
                </a:xfrm>
                <a:custGeom>
                  <a:avLst/>
                  <a:gdLst/>
                  <a:ahLst/>
                  <a:cxnLst/>
                  <a:rect l="0" t="0" r="0" b="0"/>
                  <a:pathLst>
                    <a:path w="749300" h="1282700">
                      <a:moveTo>
                        <a:pt x="0" y="1282700"/>
                      </a:moveTo>
                      <a:lnTo>
                        <a:pt x="0" y="0"/>
                      </a:lnTo>
                      <a:lnTo>
                        <a:pt x="749300" y="0"/>
                      </a:lnTo>
                      <a:lnTo>
                        <a:pt x="749300" y="1282700"/>
                      </a:lnTo>
                      <a:lnTo>
                        <a:pt x="0" y="12827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01" name="Freeform 120">
                  <a:extLst>
                    <a:ext uri="{FF2B5EF4-FFF2-40B4-BE49-F238E27FC236}">
                      <a16:creationId xmlns:a16="http://schemas.microsoft.com/office/drawing/2014/main" id="{16069D8E-2791-CAF8-07BE-DD04FC1AFD63}"/>
                    </a:ext>
                  </a:extLst>
                </p:cNvPr>
                <p:cNvSpPr/>
                <p:nvPr/>
              </p:nvSpPr>
              <p:spPr>
                <a:xfrm flipV="1">
                  <a:off x="3893819" y="2759964"/>
                  <a:ext cx="89915" cy="368807"/>
                </a:xfrm>
                <a:custGeom>
                  <a:avLst/>
                  <a:gdLst/>
                  <a:ahLst/>
                  <a:cxnLst/>
                  <a:rect l="0" t="0" r="0" b="0"/>
                  <a:pathLst>
                    <a:path w="749300" h="3073400">
                      <a:moveTo>
                        <a:pt x="0" y="3073400"/>
                      </a:moveTo>
                      <a:lnTo>
                        <a:pt x="0" y="0"/>
                      </a:lnTo>
                      <a:lnTo>
                        <a:pt x="749300" y="0"/>
                      </a:lnTo>
                      <a:lnTo>
                        <a:pt x="749300" y="3073400"/>
                      </a:lnTo>
                      <a:lnTo>
                        <a:pt x="0" y="30734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02" name="Freeform 121">
                  <a:extLst>
                    <a:ext uri="{FF2B5EF4-FFF2-40B4-BE49-F238E27FC236}">
                      <a16:creationId xmlns:a16="http://schemas.microsoft.com/office/drawing/2014/main" id="{D8E376F2-840B-2C92-B390-D1B18734E670}"/>
                    </a:ext>
                  </a:extLst>
                </p:cNvPr>
                <p:cNvSpPr/>
                <p:nvPr/>
              </p:nvSpPr>
              <p:spPr>
                <a:xfrm flipV="1">
                  <a:off x="4514087" y="2773680"/>
                  <a:ext cx="89915" cy="355091"/>
                </a:xfrm>
                <a:custGeom>
                  <a:avLst/>
                  <a:gdLst/>
                  <a:ahLst/>
                  <a:cxnLst/>
                  <a:rect l="0" t="0" r="0" b="0"/>
                  <a:pathLst>
                    <a:path w="749300" h="2959100">
                      <a:moveTo>
                        <a:pt x="0" y="2959100"/>
                      </a:moveTo>
                      <a:lnTo>
                        <a:pt x="0" y="0"/>
                      </a:lnTo>
                      <a:lnTo>
                        <a:pt x="749300" y="0"/>
                      </a:lnTo>
                      <a:lnTo>
                        <a:pt x="749300" y="2959100"/>
                      </a:lnTo>
                      <a:lnTo>
                        <a:pt x="0" y="2959100"/>
                      </a:lnTo>
                    </a:path>
                  </a:pathLst>
                </a:custGeom>
                <a:solidFill>
                  <a:srgbClr val="ADDEAD">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03" name="Freeform 122">
                  <a:extLst>
                    <a:ext uri="{FF2B5EF4-FFF2-40B4-BE49-F238E27FC236}">
                      <a16:creationId xmlns:a16="http://schemas.microsoft.com/office/drawing/2014/main" id="{5CFE17F1-EDAC-58B6-F5EF-80A289D4A90F}"/>
                    </a:ext>
                  </a:extLst>
                </p:cNvPr>
                <p:cNvSpPr/>
                <p:nvPr/>
              </p:nvSpPr>
              <p:spPr>
                <a:xfrm flipV="1">
                  <a:off x="821435" y="2778252"/>
                  <a:ext cx="42671" cy="85343"/>
                </a:xfrm>
                <a:custGeom>
                  <a:avLst/>
                  <a:gdLst/>
                  <a:ahLst/>
                  <a:cxnLst/>
                  <a:rect l="0" t="0" r="0" b="0"/>
                  <a:pathLst>
                    <a:path w="355600" h="711200">
                      <a:moveTo>
                        <a:pt x="0" y="711200"/>
                      </a:moveTo>
                      <a:lnTo>
                        <a:pt x="355600" y="711200"/>
                      </a:lnTo>
                      <a:lnTo>
                        <a:pt x="177800" y="7112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4" name="Freeform 123">
                  <a:extLst>
                    <a:ext uri="{FF2B5EF4-FFF2-40B4-BE49-F238E27FC236}">
                      <a16:creationId xmlns:a16="http://schemas.microsoft.com/office/drawing/2014/main" id="{B1F94452-297C-5D97-88B7-1581F0C18983}"/>
                    </a:ext>
                  </a:extLst>
                </p:cNvPr>
                <p:cNvSpPr/>
                <p:nvPr/>
              </p:nvSpPr>
              <p:spPr>
                <a:xfrm flipV="1">
                  <a:off x="1440179" y="2990088"/>
                  <a:ext cx="42671" cy="53339"/>
                </a:xfrm>
                <a:custGeom>
                  <a:avLst/>
                  <a:gdLst/>
                  <a:ahLst/>
                  <a:cxnLst/>
                  <a:rect l="0" t="0" r="0" b="0"/>
                  <a:pathLst>
                    <a:path w="355600" h="444500">
                      <a:moveTo>
                        <a:pt x="0" y="444500"/>
                      </a:moveTo>
                      <a:lnTo>
                        <a:pt x="355600" y="444500"/>
                      </a:lnTo>
                      <a:lnTo>
                        <a:pt x="177800" y="444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5" name="Freeform 124">
                  <a:extLst>
                    <a:ext uri="{FF2B5EF4-FFF2-40B4-BE49-F238E27FC236}">
                      <a16:creationId xmlns:a16="http://schemas.microsoft.com/office/drawing/2014/main" id="{CC706F64-482E-3FB8-93E4-4C6E1C0E5889}"/>
                    </a:ext>
                  </a:extLst>
                </p:cNvPr>
                <p:cNvSpPr/>
                <p:nvPr/>
              </p:nvSpPr>
              <p:spPr>
                <a:xfrm flipV="1">
                  <a:off x="2058923" y="2770632"/>
                  <a:ext cx="42671" cy="64007"/>
                </a:xfrm>
                <a:custGeom>
                  <a:avLst/>
                  <a:gdLst/>
                  <a:ahLst/>
                  <a:cxnLst/>
                  <a:rect l="0" t="0" r="0" b="0"/>
                  <a:pathLst>
                    <a:path w="355600" h="533400">
                      <a:moveTo>
                        <a:pt x="0" y="533400"/>
                      </a:moveTo>
                      <a:lnTo>
                        <a:pt x="355600" y="533400"/>
                      </a:lnTo>
                      <a:lnTo>
                        <a:pt x="177800" y="5334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6" name="Freeform 125">
                  <a:extLst>
                    <a:ext uri="{FF2B5EF4-FFF2-40B4-BE49-F238E27FC236}">
                      <a16:creationId xmlns:a16="http://schemas.microsoft.com/office/drawing/2014/main" id="{CF955676-F088-C03E-3975-A19AD50DE802}"/>
                    </a:ext>
                  </a:extLst>
                </p:cNvPr>
                <p:cNvSpPr/>
                <p:nvPr/>
              </p:nvSpPr>
              <p:spPr>
                <a:xfrm flipV="1">
                  <a:off x="2679191" y="2706624"/>
                  <a:ext cx="42671" cy="99059"/>
                </a:xfrm>
                <a:custGeom>
                  <a:avLst/>
                  <a:gdLst/>
                  <a:ahLst/>
                  <a:cxnLst/>
                  <a:rect l="0" t="0" r="0" b="0"/>
                  <a:pathLst>
                    <a:path w="355600" h="825500">
                      <a:moveTo>
                        <a:pt x="0" y="825500"/>
                      </a:moveTo>
                      <a:lnTo>
                        <a:pt x="355600" y="825500"/>
                      </a:lnTo>
                      <a:lnTo>
                        <a:pt x="177800" y="825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7" name="Freeform 126">
                  <a:extLst>
                    <a:ext uri="{FF2B5EF4-FFF2-40B4-BE49-F238E27FC236}">
                      <a16:creationId xmlns:a16="http://schemas.microsoft.com/office/drawing/2014/main" id="{BA594CC7-91A9-D940-9AB7-FBCD31EE7910}"/>
                    </a:ext>
                  </a:extLst>
                </p:cNvPr>
                <p:cNvSpPr/>
                <p:nvPr/>
              </p:nvSpPr>
              <p:spPr>
                <a:xfrm flipV="1">
                  <a:off x="3297935" y="2945892"/>
                  <a:ext cx="42671" cy="59435"/>
                </a:xfrm>
                <a:custGeom>
                  <a:avLst/>
                  <a:gdLst/>
                  <a:ahLst/>
                  <a:cxnLst/>
                  <a:rect l="0" t="0" r="0" b="0"/>
                  <a:pathLst>
                    <a:path w="355600" h="495300">
                      <a:moveTo>
                        <a:pt x="0" y="495300"/>
                      </a:moveTo>
                      <a:lnTo>
                        <a:pt x="355600" y="495300"/>
                      </a:lnTo>
                      <a:lnTo>
                        <a:pt x="177800" y="4953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8" name="Freeform 127">
                  <a:extLst>
                    <a:ext uri="{FF2B5EF4-FFF2-40B4-BE49-F238E27FC236}">
                      <a16:creationId xmlns:a16="http://schemas.microsoft.com/office/drawing/2014/main" id="{3B8F5DE2-D8B5-17B6-3367-4D58FDB05951}"/>
                    </a:ext>
                  </a:extLst>
                </p:cNvPr>
                <p:cNvSpPr/>
                <p:nvPr/>
              </p:nvSpPr>
              <p:spPr>
                <a:xfrm flipV="1">
                  <a:off x="3916679" y="2712720"/>
                  <a:ext cx="42671" cy="94487"/>
                </a:xfrm>
                <a:custGeom>
                  <a:avLst/>
                  <a:gdLst/>
                  <a:ahLst/>
                  <a:cxnLst/>
                  <a:rect l="0" t="0" r="0" b="0"/>
                  <a:pathLst>
                    <a:path w="355600" h="787400">
                      <a:moveTo>
                        <a:pt x="0" y="787400"/>
                      </a:moveTo>
                      <a:lnTo>
                        <a:pt x="355600" y="787400"/>
                      </a:lnTo>
                      <a:lnTo>
                        <a:pt x="177800" y="7874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09" name="Freeform 128">
                  <a:extLst>
                    <a:ext uri="{FF2B5EF4-FFF2-40B4-BE49-F238E27FC236}">
                      <a16:creationId xmlns:a16="http://schemas.microsoft.com/office/drawing/2014/main" id="{45970D40-2FA3-BB47-4908-41DA1373B470}"/>
                    </a:ext>
                  </a:extLst>
                </p:cNvPr>
                <p:cNvSpPr/>
                <p:nvPr/>
              </p:nvSpPr>
              <p:spPr>
                <a:xfrm flipV="1">
                  <a:off x="4536947" y="2746248"/>
                  <a:ext cx="42671" cy="54863"/>
                </a:xfrm>
                <a:custGeom>
                  <a:avLst/>
                  <a:gdLst/>
                  <a:ahLst/>
                  <a:cxnLst/>
                  <a:rect l="0" t="0" r="0" b="0"/>
                  <a:pathLst>
                    <a:path w="355600" h="457200">
                      <a:moveTo>
                        <a:pt x="0" y="457200"/>
                      </a:moveTo>
                      <a:lnTo>
                        <a:pt x="355600" y="457200"/>
                      </a:lnTo>
                      <a:lnTo>
                        <a:pt x="177800" y="4572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10" name="Freeform 129">
                  <a:extLst>
                    <a:ext uri="{FF2B5EF4-FFF2-40B4-BE49-F238E27FC236}">
                      <a16:creationId xmlns:a16="http://schemas.microsoft.com/office/drawing/2014/main" id="{4E810AA9-96E4-0E8E-8B0B-83DB3246C4C6}"/>
                    </a:ext>
                  </a:extLst>
                </p:cNvPr>
                <p:cNvSpPr/>
                <p:nvPr/>
              </p:nvSpPr>
              <p:spPr>
                <a:xfrm flipV="1">
                  <a:off x="691895" y="2936748"/>
                  <a:ext cx="89915" cy="192023"/>
                </a:xfrm>
                <a:custGeom>
                  <a:avLst/>
                  <a:gdLst/>
                  <a:ahLst/>
                  <a:cxnLst/>
                  <a:rect l="0" t="0" r="0" b="0"/>
                  <a:pathLst>
                    <a:path w="749300" h="1600200">
                      <a:moveTo>
                        <a:pt x="0" y="1600200"/>
                      </a:moveTo>
                      <a:lnTo>
                        <a:pt x="0" y="0"/>
                      </a:lnTo>
                      <a:lnTo>
                        <a:pt x="749300" y="0"/>
                      </a:lnTo>
                      <a:lnTo>
                        <a:pt x="749300" y="1600200"/>
                      </a:lnTo>
                      <a:lnTo>
                        <a:pt x="0" y="16002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15" name="Freeform 130">
                  <a:extLst>
                    <a:ext uri="{FF2B5EF4-FFF2-40B4-BE49-F238E27FC236}">
                      <a16:creationId xmlns:a16="http://schemas.microsoft.com/office/drawing/2014/main" id="{FDB3FF4F-F569-E1DD-5FBF-D2666562ED43}"/>
                    </a:ext>
                  </a:extLst>
                </p:cNvPr>
                <p:cNvSpPr/>
                <p:nvPr/>
              </p:nvSpPr>
              <p:spPr>
                <a:xfrm flipV="1">
                  <a:off x="1310639" y="2987040"/>
                  <a:ext cx="89915" cy="141731"/>
                </a:xfrm>
                <a:custGeom>
                  <a:avLst/>
                  <a:gdLst/>
                  <a:ahLst/>
                  <a:cxnLst/>
                  <a:rect l="0" t="0" r="0" b="0"/>
                  <a:pathLst>
                    <a:path w="749300" h="1181100">
                      <a:moveTo>
                        <a:pt x="0" y="1181100"/>
                      </a:moveTo>
                      <a:lnTo>
                        <a:pt x="0" y="0"/>
                      </a:lnTo>
                      <a:lnTo>
                        <a:pt x="749300" y="0"/>
                      </a:lnTo>
                      <a:lnTo>
                        <a:pt x="749300" y="1181100"/>
                      </a:lnTo>
                      <a:lnTo>
                        <a:pt x="0" y="11811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16" name="Freeform 131">
                  <a:extLst>
                    <a:ext uri="{FF2B5EF4-FFF2-40B4-BE49-F238E27FC236}">
                      <a16:creationId xmlns:a16="http://schemas.microsoft.com/office/drawing/2014/main" id="{22BDA9C9-DE05-209C-2A6D-8B665F203013}"/>
                    </a:ext>
                  </a:extLst>
                </p:cNvPr>
                <p:cNvSpPr/>
                <p:nvPr/>
              </p:nvSpPr>
              <p:spPr>
                <a:xfrm flipV="1">
                  <a:off x="1930907" y="2959608"/>
                  <a:ext cx="89915" cy="169163"/>
                </a:xfrm>
                <a:custGeom>
                  <a:avLst/>
                  <a:gdLst/>
                  <a:ahLst/>
                  <a:cxnLst/>
                  <a:rect l="0" t="0" r="0" b="0"/>
                  <a:pathLst>
                    <a:path w="749300" h="1409700">
                      <a:moveTo>
                        <a:pt x="0" y="1409700"/>
                      </a:moveTo>
                      <a:lnTo>
                        <a:pt x="0" y="0"/>
                      </a:lnTo>
                      <a:lnTo>
                        <a:pt x="749300" y="0"/>
                      </a:lnTo>
                      <a:lnTo>
                        <a:pt x="749300" y="1409700"/>
                      </a:lnTo>
                      <a:lnTo>
                        <a:pt x="0" y="14097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17" name="Freeform 132">
                  <a:extLst>
                    <a:ext uri="{FF2B5EF4-FFF2-40B4-BE49-F238E27FC236}">
                      <a16:creationId xmlns:a16="http://schemas.microsoft.com/office/drawing/2014/main" id="{10AB0E45-3B2C-43DE-CDA8-834D922F3E9A}"/>
                    </a:ext>
                  </a:extLst>
                </p:cNvPr>
                <p:cNvSpPr/>
                <p:nvPr/>
              </p:nvSpPr>
              <p:spPr>
                <a:xfrm flipV="1">
                  <a:off x="2549651" y="2851404"/>
                  <a:ext cx="89915" cy="277367"/>
                </a:xfrm>
                <a:custGeom>
                  <a:avLst/>
                  <a:gdLst/>
                  <a:ahLst/>
                  <a:cxnLst/>
                  <a:rect l="0" t="0" r="0" b="0"/>
                  <a:pathLst>
                    <a:path w="749300" h="2311400">
                      <a:moveTo>
                        <a:pt x="0" y="2311400"/>
                      </a:moveTo>
                      <a:lnTo>
                        <a:pt x="0" y="0"/>
                      </a:lnTo>
                      <a:lnTo>
                        <a:pt x="749300" y="0"/>
                      </a:lnTo>
                      <a:lnTo>
                        <a:pt x="749300" y="2311400"/>
                      </a:lnTo>
                      <a:lnTo>
                        <a:pt x="0" y="23114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18" name="Freeform 133">
                  <a:extLst>
                    <a:ext uri="{FF2B5EF4-FFF2-40B4-BE49-F238E27FC236}">
                      <a16:creationId xmlns:a16="http://schemas.microsoft.com/office/drawing/2014/main" id="{07B0BA50-BD99-8E12-697B-314FA5FD126D}"/>
                    </a:ext>
                  </a:extLst>
                </p:cNvPr>
                <p:cNvSpPr/>
                <p:nvPr/>
              </p:nvSpPr>
              <p:spPr>
                <a:xfrm flipV="1">
                  <a:off x="3168395" y="2941320"/>
                  <a:ext cx="89915" cy="187451"/>
                </a:xfrm>
                <a:custGeom>
                  <a:avLst/>
                  <a:gdLst/>
                  <a:ahLst/>
                  <a:cxnLst/>
                  <a:rect l="0" t="0" r="0" b="0"/>
                  <a:pathLst>
                    <a:path w="749300" h="1562100">
                      <a:moveTo>
                        <a:pt x="0" y="1562100"/>
                      </a:moveTo>
                      <a:lnTo>
                        <a:pt x="0" y="0"/>
                      </a:lnTo>
                      <a:lnTo>
                        <a:pt x="749300" y="0"/>
                      </a:lnTo>
                      <a:lnTo>
                        <a:pt x="749300" y="1562100"/>
                      </a:lnTo>
                      <a:lnTo>
                        <a:pt x="0" y="15621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19" name="Freeform 134">
                  <a:extLst>
                    <a:ext uri="{FF2B5EF4-FFF2-40B4-BE49-F238E27FC236}">
                      <a16:creationId xmlns:a16="http://schemas.microsoft.com/office/drawing/2014/main" id="{AC3676CA-B52C-2A14-9D7F-35C60FDE4724}"/>
                    </a:ext>
                  </a:extLst>
                </p:cNvPr>
                <p:cNvSpPr/>
                <p:nvPr/>
              </p:nvSpPr>
              <p:spPr>
                <a:xfrm flipV="1">
                  <a:off x="3788663" y="3067812"/>
                  <a:ext cx="89915" cy="60959"/>
                </a:xfrm>
                <a:custGeom>
                  <a:avLst/>
                  <a:gdLst/>
                  <a:ahLst/>
                  <a:cxnLst/>
                  <a:rect l="0" t="0" r="0" b="0"/>
                  <a:pathLst>
                    <a:path w="749300" h="508000">
                      <a:moveTo>
                        <a:pt x="0" y="508000"/>
                      </a:moveTo>
                      <a:lnTo>
                        <a:pt x="0" y="0"/>
                      </a:lnTo>
                      <a:lnTo>
                        <a:pt x="749300" y="0"/>
                      </a:lnTo>
                      <a:lnTo>
                        <a:pt x="749300" y="508000"/>
                      </a:lnTo>
                      <a:lnTo>
                        <a:pt x="0" y="5080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20" name="Freeform 135">
                  <a:extLst>
                    <a:ext uri="{FF2B5EF4-FFF2-40B4-BE49-F238E27FC236}">
                      <a16:creationId xmlns:a16="http://schemas.microsoft.com/office/drawing/2014/main" id="{7CE99BFE-6EB5-0B39-9950-B9DBDDE4732F}"/>
                    </a:ext>
                  </a:extLst>
                </p:cNvPr>
                <p:cNvSpPr/>
                <p:nvPr/>
              </p:nvSpPr>
              <p:spPr>
                <a:xfrm flipV="1">
                  <a:off x="4407407" y="3127248"/>
                  <a:ext cx="89915" cy="1523"/>
                </a:xfrm>
                <a:custGeom>
                  <a:avLst/>
                  <a:gdLst/>
                  <a:ahLst/>
                  <a:cxnLst/>
                  <a:rect l="0" t="0" r="0" b="0"/>
                  <a:pathLst>
                    <a:path w="749300" h="12700">
                      <a:moveTo>
                        <a:pt x="0" y="12700"/>
                      </a:moveTo>
                      <a:lnTo>
                        <a:pt x="0" y="0"/>
                      </a:lnTo>
                      <a:lnTo>
                        <a:pt x="749300" y="0"/>
                      </a:lnTo>
                      <a:lnTo>
                        <a:pt x="749300" y="12700"/>
                      </a:lnTo>
                      <a:lnTo>
                        <a:pt x="0" y="12700"/>
                      </a:lnTo>
                    </a:path>
                  </a:pathLst>
                </a:custGeom>
                <a:solidFill>
                  <a:srgbClr val="55A0FB">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221" name="Freeform 136">
                  <a:extLst>
                    <a:ext uri="{FF2B5EF4-FFF2-40B4-BE49-F238E27FC236}">
                      <a16:creationId xmlns:a16="http://schemas.microsoft.com/office/drawing/2014/main" id="{3895073C-D71F-EDCB-76D5-315FF431BF7D}"/>
                    </a:ext>
                  </a:extLst>
                </p:cNvPr>
                <p:cNvSpPr/>
                <p:nvPr/>
              </p:nvSpPr>
              <p:spPr>
                <a:xfrm flipV="1">
                  <a:off x="714755" y="2926080"/>
                  <a:ext cx="42671" cy="22859"/>
                </a:xfrm>
                <a:custGeom>
                  <a:avLst/>
                  <a:gdLst/>
                  <a:ahLst/>
                  <a:cxnLst/>
                  <a:rect l="0" t="0" r="0" b="0"/>
                  <a:pathLst>
                    <a:path w="355600" h="190500">
                      <a:moveTo>
                        <a:pt x="0" y="190500"/>
                      </a:moveTo>
                      <a:lnTo>
                        <a:pt x="355600" y="190500"/>
                      </a:lnTo>
                      <a:lnTo>
                        <a:pt x="177800" y="190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222" name="Freeform 137">
                  <a:extLst>
                    <a:ext uri="{FF2B5EF4-FFF2-40B4-BE49-F238E27FC236}">
                      <a16:creationId xmlns:a16="http://schemas.microsoft.com/office/drawing/2014/main" id="{D2B4B88B-A30D-07AE-62BA-73B038C5101E}"/>
                    </a:ext>
                  </a:extLst>
                </p:cNvPr>
                <p:cNvSpPr/>
                <p:nvPr/>
              </p:nvSpPr>
              <p:spPr>
                <a:xfrm flipV="1">
                  <a:off x="1333499" y="2959608"/>
                  <a:ext cx="42671" cy="56387"/>
                </a:xfrm>
                <a:custGeom>
                  <a:avLst/>
                  <a:gdLst/>
                  <a:ahLst/>
                  <a:cxnLst/>
                  <a:rect l="0" t="0" r="0" b="0"/>
                  <a:pathLst>
                    <a:path w="355600" h="469900">
                      <a:moveTo>
                        <a:pt x="0" y="469900"/>
                      </a:moveTo>
                      <a:lnTo>
                        <a:pt x="355600" y="469900"/>
                      </a:lnTo>
                      <a:lnTo>
                        <a:pt x="177800" y="4699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0" name="Freeform 138">
                  <a:extLst>
                    <a:ext uri="{FF2B5EF4-FFF2-40B4-BE49-F238E27FC236}">
                      <a16:creationId xmlns:a16="http://schemas.microsoft.com/office/drawing/2014/main" id="{A7F79DA8-4D61-9624-B14D-2612E7BFEAFC}"/>
                    </a:ext>
                  </a:extLst>
                </p:cNvPr>
                <p:cNvSpPr/>
                <p:nvPr/>
              </p:nvSpPr>
              <p:spPr>
                <a:xfrm flipV="1">
                  <a:off x="1953767" y="2944368"/>
                  <a:ext cx="42671" cy="28955"/>
                </a:xfrm>
                <a:custGeom>
                  <a:avLst/>
                  <a:gdLst/>
                  <a:ahLst/>
                  <a:cxnLst/>
                  <a:rect l="0" t="0" r="0" b="0"/>
                  <a:pathLst>
                    <a:path w="355600" h="241300">
                      <a:moveTo>
                        <a:pt x="0" y="241300"/>
                      </a:moveTo>
                      <a:lnTo>
                        <a:pt x="355600" y="241300"/>
                      </a:lnTo>
                      <a:lnTo>
                        <a:pt x="177800" y="2413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1" name="Freeform 139">
                  <a:extLst>
                    <a:ext uri="{FF2B5EF4-FFF2-40B4-BE49-F238E27FC236}">
                      <a16:creationId xmlns:a16="http://schemas.microsoft.com/office/drawing/2014/main" id="{26BB2B41-B49F-45BC-E7F4-8DF01CC856BC}"/>
                    </a:ext>
                  </a:extLst>
                </p:cNvPr>
                <p:cNvSpPr/>
                <p:nvPr/>
              </p:nvSpPr>
              <p:spPr>
                <a:xfrm flipV="1">
                  <a:off x="2572511" y="2791968"/>
                  <a:ext cx="42671" cy="117347"/>
                </a:xfrm>
                <a:custGeom>
                  <a:avLst/>
                  <a:gdLst/>
                  <a:ahLst/>
                  <a:cxnLst/>
                  <a:rect l="0" t="0" r="0" b="0"/>
                  <a:pathLst>
                    <a:path w="355600" h="977900">
                      <a:moveTo>
                        <a:pt x="0" y="977900"/>
                      </a:moveTo>
                      <a:lnTo>
                        <a:pt x="355600" y="977900"/>
                      </a:lnTo>
                      <a:lnTo>
                        <a:pt x="177800" y="9779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2" name="Freeform 140">
                  <a:extLst>
                    <a:ext uri="{FF2B5EF4-FFF2-40B4-BE49-F238E27FC236}">
                      <a16:creationId xmlns:a16="http://schemas.microsoft.com/office/drawing/2014/main" id="{AFA9AE28-1000-DB4D-30A9-819F05C6746E}"/>
                    </a:ext>
                  </a:extLst>
                </p:cNvPr>
                <p:cNvSpPr/>
                <p:nvPr/>
              </p:nvSpPr>
              <p:spPr>
                <a:xfrm flipV="1">
                  <a:off x="3191255" y="2897124"/>
                  <a:ext cx="42671" cy="88391"/>
                </a:xfrm>
                <a:custGeom>
                  <a:avLst/>
                  <a:gdLst/>
                  <a:ahLst/>
                  <a:cxnLst/>
                  <a:rect l="0" t="0" r="0" b="0"/>
                  <a:pathLst>
                    <a:path w="355600" h="736600">
                      <a:moveTo>
                        <a:pt x="0" y="736600"/>
                      </a:moveTo>
                      <a:lnTo>
                        <a:pt x="355600" y="736600"/>
                      </a:lnTo>
                      <a:lnTo>
                        <a:pt x="177800" y="7366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3" name="Freeform 141">
                  <a:extLst>
                    <a:ext uri="{FF2B5EF4-FFF2-40B4-BE49-F238E27FC236}">
                      <a16:creationId xmlns:a16="http://schemas.microsoft.com/office/drawing/2014/main" id="{398B53DA-C69D-8F5C-C920-FF626D613D48}"/>
                    </a:ext>
                  </a:extLst>
                </p:cNvPr>
                <p:cNvSpPr/>
                <p:nvPr/>
              </p:nvSpPr>
              <p:spPr>
                <a:xfrm flipV="1">
                  <a:off x="3811523" y="3057144"/>
                  <a:ext cx="42671" cy="22859"/>
                </a:xfrm>
                <a:custGeom>
                  <a:avLst/>
                  <a:gdLst/>
                  <a:ahLst/>
                  <a:cxnLst/>
                  <a:rect l="0" t="0" r="0" b="0"/>
                  <a:pathLst>
                    <a:path w="355600" h="190500">
                      <a:moveTo>
                        <a:pt x="0" y="190500"/>
                      </a:moveTo>
                      <a:lnTo>
                        <a:pt x="355600" y="190500"/>
                      </a:lnTo>
                      <a:lnTo>
                        <a:pt x="177800" y="190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4" name="Freeform 142">
                  <a:extLst>
                    <a:ext uri="{FF2B5EF4-FFF2-40B4-BE49-F238E27FC236}">
                      <a16:creationId xmlns:a16="http://schemas.microsoft.com/office/drawing/2014/main" id="{3ADE20B5-4A88-1D75-7CDB-54BDC4C57ED0}"/>
                    </a:ext>
                  </a:extLst>
                </p:cNvPr>
                <p:cNvSpPr/>
                <p:nvPr/>
              </p:nvSpPr>
              <p:spPr>
                <a:xfrm flipV="1">
                  <a:off x="4430267" y="3127248"/>
                  <a:ext cx="42671" cy="1523"/>
                </a:xfrm>
                <a:custGeom>
                  <a:avLst/>
                  <a:gdLst/>
                  <a:ahLst/>
                  <a:cxnLst/>
                  <a:rect l="0" t="0" r="0" b="0"/>
                  <a:pathLst>
                    <a:path w="355600" h="12700">
                      <a:moveTo>
                        <a:pt x="0" y="12700"/>
                      </a:moveTo>
                      <a:lnTo>
                        <a:pt x="355600" y="12700"/>
                      </a:lnTo>
                      <a:lnTo>
                        <a:pt x="177800" y="127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25" name="Freeform 143">
                  <a:extLst>
                    <a:ext uri="{FF2B5EF4-FFF2-40B4-BE49-F238E27FC236}">
                      <a16:creationId xmlns:a16="http://schemas.microsoft.com/office/drawing/2014/main" id="{CE0C96F1-3E7E-FEBE-F1A0-899F164FEE9C}"/>
                    </a:ext>
                  </a:extLst>
                </p:cNvPr>
                <p:cNvSpPr/>
                <p:nvPr/>
              </p:nvSpPr>
              <p:spPr>
                <a:xfrm flipV="1">
                  <a:off x="585215" y="3038856"/>
                  <a:ext cx="89915" cy="89915"/>
                </a:xfrm>
                <a:custGeom>
                  <a:avLst/>
                  <a:gdLst/>
                  <a:ahLst/>
                  <a:cxnLst/>
                  <a:rect l="0" t="0" r="0" b="0"/>
                  <a:pathLst>
                    <a:path w="749300" h="749300">
                      <a:moveTo>
                        <a:pt x="0" y="749300"/>
                      </a:moveTo>
                      <a:lnTo>
                        <a:pt x="0" y="0"/>
                      </a:lnTo>
                      <a:lnTo>
                        <a:pt x="749300" y="0"/>
                      </a:lnTo>
                      <a:lnTo>
                        <a:pt x="749300" y="749300"/>
                      </a:lnTo>
                      <a:lnTo>
                        <a:pt x="0" y="7493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26" name="Freeform 144">
                  <a:extLst>
                    <a:ext uri="{FF2B5EF4-FFF2-40B4-BE49-F238E27FC236}">
                      <a16:creationId xmlns:a16="http://schemas.microsoft.com/office/drawing/2014/main" id="{5544201A-0117-3077-8C57-5A0135D79B00}"/>
                    </a:ext>
                  </a:extLst>
                </p:cNvPr>
                <p:cNvSpPr/>
                <p:nvPr/>
              </p:nvSpPr>
              <p:spPr>
                <a:xfrm flipV="1">
                  <a:off x="1205483" y="3014472"/>
                  <a:ext cx="89915" cy="114299"/>
                </a:xfrm>
                <a:custGeom>
                  <a:avLst/>
                  <a:gdLst/>
                  <a:ahLst/>
                  <a:cxnLst/>
                  <a:rect l="0" t="0" r="0" b="0"/>
                  <a:pathLst>
                    <a:path w="749300" h="952500">
                      <a:moveTo>
                        <a:pt x="0" y="952500"/>
                      </a:moveTo>
                      <a:lnTo>
                        <a:pt x="0" y="0"/>
                      </a:lnTo>
                      <a:lnTo>
                        <a:pt x="749300" y="0"/>
                      </a:lnTo>
                      <a:lnTo>
                        <a:pt x="749300" y="952500"/>
                      </a:lnTo>
                      <a:lnTo>
                        <a:pt x="0" y="9525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27" name="Freeform 145">
                  <a:extLst>
                    <a:ext uri="{FF2B5EF4-FFF2-40B4-BE49-F238E27FC236}">
                      <a16:creationId xmlns:a16="http://schemas.microsoft.com/office/drawing/2014/main" id="{AFE86965-A2C7-B24B-7ED1-5F60366F9303}"/>
                    </a:ext>
                  </a:extLst>
                </p:cNvPr>
                <p:cNvSpPr/>
                <p:nvPr/>
              </p:nvSpPr>
              <p:spPr>
                <a:xfrm flipV="1">
                  <a:off x="1824227" y="3058668"/>
                  <a:ext cx="89915" cy="70103"/>
                </a:xfrm>
                <a:custGeom>
                  <a:avLst/>
                  <a:gdLst/>
                  <a:ahLst/>
                  <a:cxnLst/>
                  <a:rect l="0" t="0" r="0" b="0"/>
                  <a:pathLst>
                    <a:path w="749300" h="584200">
                      <a:moveTo>
                        <a:pt x="0" y="584200"/>
                      </a:moveTo>
                      <a:lnTo>
                        <a:pt x="0" y="0"/>
                      </a:lnTo>
                      <a:lnTo>
                        <a:pt x="749300" y="0"/>
                      </a:lnTo>
                      <a:lnTo>
                        <a:pt x="749300" y="584200"/>
                      </a:lnTo>
                      <a:lnTo>
                        <a:pt x="0" y="5842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28" name="Freeform 146">
                  <a:extLst>
                    <a:ext uri="{FF2B5EF4-FFF2-40B4-BE49-F238E27FC236}">
                      <a16:creationId xmlns:a16="http://schemas.microsoft.com/office/drawing/2014/main" id="{3AD14289-C4AC-92D9-F3BE-534D7B1BAF00}"/>
                    </a:ext>
                  </a:extLst>
                </p:cNvPr>
                <p:cNvSpPr/>
                <p:nvPr/>
              </p:nvSpPr>
              <p:spPr>
                <a:xfrm flipV="1">
                  <a:off x="2442971" y="2894076"/>
                  <a:ext cx="89915" cy="234695"/>
                </a:xfrm>
                <a:custGeom>
                  <a:avLst/>
                  <a:gdLst/>
                  <a:ahLst/>
                  <a:cxnLst/>
                  <a:rect l="0" t="0" r="0" b="0"/>
                  <a:pathLst>
                    <a:path w="749300" h="1955800">
                      <a:moveTo>
                        <a:pt x="0" y="1955800"/>
                      </a:moveTo>
                      <a:lnTo>
                        <a:pt x="0" y="0"/>
                      </a:lnTo>
                      <a:lnTo>
                        <a:pt x="749300" y="0"/>
                      </a:lnTo>
                      <a:lnTo>
                        <a:pt x="749300" y="1955800"/>
                      </a:lnTo>
                      <a:lnTo>
                        <a:pt x="0" y="19558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29" name="Freeform 147">
                  <a:extLst>
                    <a:ext uri="{FF2B5EF4-FFF2-40B4-BE49-F238E27FC236}">
                      <a16:creationId xmlns:a16="http://schemas.microsoft.com/office/drawing/2014/main" id="{C9DAA3FC-569B-E180-C7C7-46894492DEF0}"/>
                    </a:ext>
                  </a:extLst>
                </p:cNvPr>
                <p:cNvSpPr/>
                <p:nvPr/>
              </p:nvSpPr>
              <p:spPr>
                <a:xfrm flipV="1">
                  <a:off x="3063239" y="2955036"/>
                  <a:ext cx="89915" cy="173735"/>
                </a:xfrm>
                <a:custGeom>
                  <a:avLst/>
                  <a:gdLst/>
                  <a:ahLst/>
                  <a:cxnLst/>
                  <a:rect l="0" t="0" r="0" b="0"/>
                  <a:pathLst>
                    <a:path w="749300" h="1447800">
                      <a:moveTo>
                        <a:pt x="0" y="1447800"/>
                      </a:moveTo>
                      <a:lnTo>
                        <a:pt x="0" y="0"/>
                      </a:lnTo>
                      <a:lnTo>
                        <a:pt x="749300" y="0"/>
                      </a:lnTo>
                      <a:lnTo>
                        <a:pt x="749300" y="1447800"/>
                      </a:lnTo>
                      <a:lnTo>
                        <a:pt x="0" y="14478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30" name="Freeform 148">
                  <a:extLst>
                    <a:ext uri="{FF2B5EF4-FFF2-40B4-BE49-F238E27FC236}">
                      <a16:creationId xmlns:a16="http://schemas.microsoft.com/office/drawing/2014/main" id="{A990E152-997E-CA32-5621-2A6D96D0D711}"/>
                    </a:ext>
                  </a:extLst>
                </p:cNvPr>
                <p:cNvSpPr/>
                <p:nvPr/>
              </p:nvSpPr>
              <p:spPr>
                <a:xfrm flipV="1">
                  <a:off x="3681983" y="2779776"/>
                  <a:ext cx="89915" cy="348995"/>
                </a:xfrm>
                <a:custGeom>
                  <a:avLst/>
                  <a:gdLst/>
                  <a:ahLst/>
                  <a:cxnLst/>
                  <a:rect l="0" t="0" r="0" b="0"/>
                  <a:pathLst>
                    <a:path w="749300" h="2908300">
                      <a:moveTo>
                        <a:pt x="0" y="2908300"/>
                      </a:moveTo>
                      <a:lnTo>
                        <a:pt x="0" y="0"/>
                      </a:lnTo>
                      <a:lnTo>
                        <a:pt x="749300" y="0"/>
                      </a:lnTo>
                      <a:lnTo>
                        <a:pt x="749300" y="2908300"/>
                      </a:lnTo>
                      <a:lnTo>
                        <a:pt x="0" y="29083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31" name="Freeform 149">
                  <a:extLst>
                    <a:ext uri="{FF2B5EF4-FFF2-40B4-BE49-F238E27FC236}">
                      <a16:creationId xmlns:a16="http://schemas.microsoft.com/office/drawing/2014/main" id="{752259AC-C5EB-FDA7-C509-A3184BE17084}"/>
                    </a:ext>
                  </a:extLst>
                </p:cNvPr>
                <p:cNvSpPr/>
                <p:nvPr/>
              </p:nvSpPr>
              <p:spPr>
                <a:xfrm flipV="1">
                  <a:off x="4300727" y="2680716"/>
                  <a:ext cx="89915" cy="448055"/>
                </a:xfrm>
                <a:custGeom>
                  <a:avLst/>
                  <a:gdLst/>
                  <a:ahLst/>
                  <a:cxnLst/>
                  <a:rect l="0" t="0" r="0" b="0"/>
                  <a:pathLst>
                    <a:path w="749300" h="3733800">
                      <a:moveTo>
                        <a:pt x="0" y="3733800"/>
                      </a:moveTo>
                      <a:lnTo>
                        <a:pt x="0" y="0"/>
                      </a:lnTo>
                      <a:lnTo>
                        <a:pt x="749300" y="0"/>
                      </a:lnTo>
                      <a:lnTo>
                        <a:pt x="749300" y="3733800"/>
                      </a:lnTo>
                      <a:lnTo>
                        <a:pt x="0" y="3733800"/>
                      </a:lnTo>
                    </a:path>
                  </a:pathLst>
                </a:custGeom>
                <a:solidFill>
                  <a:srgbClr val="DE8BF9">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32" name="Freeform 150">
                  <a:extLst>
                    <a:ext uri="{FF2B5EF4-FFF2-40B4-BE49-F238E27FC236}">
                      <a16:creationId xmlns:a16="http://schemas.microsoft.com/office/drawing/2014/main" id="{64A7E159-E4A4-0E65-C52B-081B5C34CB30}"/>
                    </a:ext>
                  </a:extLst>
                </p:cNvPr>
                <p:cNvSpPr/>
                <p:nvPr/>
              </p:nvSpPr>
              <p:spPr>
                <a:xfrm flipV="1">
                  <a:off x="608075" y="2996184"/>
                  <a:ext cx="42671" cy="85343"/>
                </a:xfrm>
                <a:custGeom>
                  <a:avLst/>
                  <a:gdLst/>
                  <a:ahLst/>
                  <a:cxnLst/>
                  <a:rect l="0" t="0" r="0" b="0"/>
                  <a:pathLst>
                    <a:path w="355600" h="711200">
                      <a:moveTo>
                        <a:pt x="0" y="711200"/>
                      </a:moveTo>
                      <a:lnTo>
                        <a:pt x="355600" y="711200"/>
                      </a:lnTo>
                      <a:lnTo>
                        <a:pt x="177800" y="7112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3" name="Freeform 151">
                  <a:extLst>
                    <a:ext uri="{FF2B5EF4-FFF2-40B4-BE49-F238E27FC236}">
                      <a16:creationId xmlns:a16="http://schemas.microsoft.com/office/drawing/2014/main" id="{871362BE-D982-C15D-498E-039CE3FA86DC}"/>
                    </a:ext>
                  </a:extLst>
                </p:cNvPr>
                <p:cNvSpPr/>
                <p:nvPr/>
              </p:nvSpPr>
              <p:spPr>
                <a:xfrm flipV="1">
                  <a:off x="1228343" y="2988564"/>
                  <a:ext cx="42671" cy="51815"/>
                </a:xfrm>
                <a:custGeom>
                  <a:avLst/>
                  <a:gdLst/>
                  <a:ahLst/>
                  <a:cxnLst/>
                  <a:rect l="0" t="0" r="0" b="0"/>
                  <a:pathLst>
                    <a:path w="355600" h="431800">
                      <a:moveTo>
                        <a:pt x="0" y="431800"/>
                      </a:moveTo>
                      <a:lnTo>
                        <a:pt x="355600" y="431800"/>
                      </a:lnTo>
                      <a:lnTo>
                        <a:pt x="177800" y="4318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4" name="Freeform 152">
                  <a:extLst>
                    <a:ext uri="{FF2B5EF4-FFF2-40B4-BE49-F238E27FC236}">
                      <a16:creationId xmlns:a16="http://schemas.microsoft.com/office/drawing/2014/main" id="{4B537881-8FF9-4CB8-C3D6-C6F5E0232F05}"/>
                    </a:ext>
                  </a:extLst>
                </p:cNvPr>
                <p:cNvSpPr/>
                <p:nvPr/>
              </p:nvSpPr>
              <p:spPr>
                <a:xfrm flipV="1">
                  <a:off x="1847087" y="3035808"/>
                  <a:ext cx="42671" cy="44195"/>
                </a:xfrm>
                <a:custGeom>
                  <a:avLst/>
                  <a:gdLst/>
                  <a:ahLst/>
                  <a:cxnLst/>
                  <a:rect l="0" t="0" r="0" b="0"/>
                  <a:pathLst>
                    <a:path w="355600" h="368300">
                      <a:moveTo>
                        <a:pt x="0" y="368300"/>
                      </a:moveTo>
                      <a:lnTo>
                        <a:pt x="355600" y="368300"/>
                      </a:lnTo>
                      <a:lnTo>
                        <a:pt x="177800" y="3683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5" name="Freeform 153">
                  <a:extLst>
                    <a:ext uri="{FF2B5EF4-FFF2-40B4-BE49-F238E27FC236}">
                      <a16:creationId xmlns:a16="http://schemas.microsoft.com/office/drawing/2014/main" id="{892E9402-C56D-B4C1-5347-C5117580FB33}"/>
                    </a:ext>
                  </a:extLst>
                </p:cNvPr>
                <p:cNvSpPr/>
                <p:nvPr/>
              </p:nvSpPr>
              <p:spPr>
                <a:xfrm flipV="1">
                  <a:off x="2465831" y="2852928"/>
                  <a:ext cx="42671" cy="83819"/>
                </a:xfrm>
                <a:custGeom>
                  <a:avLst/>
                  <a:gdLst/>
                  <a:ahLst/>
                  <a:cxnLst/>
                  <a:rect l="0" t="0" r="0" b="0"/>
                  <a:pathLst>
                    <a:path w="355600" h="698500">
                      <a:moveTo>
                        <a:pt x="0" y="698500"/>
                      </a:moveTo>
                      <a:lnTo>
                        <a:pt x="355600" y="698500"/>
                      </a:lnTo>
                      <a:lnTo>
                        <a:pt x="177800" y="698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6" name="Freeform 154">
                  <a:extLst>
                    <a:ext uri="{FF2B5EF4-FFF2-40B4-BE49-F238E27FC236}">
                      <a16:creationId xmlns:a16="http://schemas.microsoft.com/office/drawing/2014/main" id="{3B055D2E-E6F5-6D06-79B7-D63EA5102401}"/>
                    </a:ext>
                  </a:extLst>
                </p:cNvPr>
                <p:cNvSpPr/>
                <p:nvPr/>
              </p:nvSpPr>
              <p:spPr>
                <a:xfrm flipV="1">
                  <a:off x="3086099" y="2924556"/>
                  <a:ext cx="42671" cy="60959"/>
                </a:xfrm>
                <a:custGeom>
                  <a:avLst/>
                  <a:gdLst/>
                  <a:ahLst/>
                  <a:cxnLst/>
                  <a:rect l="0" t="0" r="0" b="0"/>
                  <a:pathLst>
                    <a:path w="355600" h="508000">
                      <a:moveTo>
                        <a:pt x="0" y="508000"/>
                      </a:moveTo>
                      <a:lnTo>
                        <a:pt x="355600" y="508000"/>
                      </a:lnTo>
                      <a:lnTo>
                        <a:pt x="177800" y="5080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7" name="Freeform 155">
                  <a:extLst>
                    <a:ext uri="{FF2B5EF4-FFF2-40B4-BE49-F238E27FC236}">
                      <a16:creationId xmlns:a16="http://schemas.microsoft.com/office/drawing/2014/main" id="{C8AAA6A9-B49A-B46E-ED01-05687C338205}"/>
                    </a:ext>
                  </a:extLst>
                </p:cNvPr>
                <p:cNvSpPr/>
                <p:nvPr/>
              </p:nvSpPr>
              <p:spPr>
                <a:xfrm flipV="1">
                  <a:off x="3704843" y="2665476"/>
                  <a:ext cx="42671" cy="228599"/>
                </a:xfrm>
                <a:custGeom>
                  <a:avLst/>
                  <a:gdLst/>
                  <a:ahLst/>
                  <a:cxnLst/>
                  <a:rect l="0" t="0" r="0" b="0"/>
                  <a:pathLst>
                    <a:path w="355600" h="1905000">
                      <a:moveTo>
                        <a:pt x="0" y="1905000"/>
                      </a:moveTo>
                      <a:lnTo>
                        <a:pt x="355600" y="1905000"/>
                      </a:lnTo>
                      <a:lnTo>
                        <a:pt x="177800" y="19050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8" name="Freeform 156">
                  <a:extLst>
                    <a:ext uri="{FF2B5EF4-FFF2-40B4-BE49-F238E27FC236}">
                      <a16:creationId xmlns:a16="http://schemas.microsoft.com/office/drawing/2014/main" id="{049347F5-9C3F-B164-3950-8DB8FFE7CACC}"/>
                    </a:ext>
                  </a:extLst>
                </p:cNvPr>
                <p:cNvSpPr/>
                <p:nvPr/>
              </p:nvSpPr>
              <p:spPr>
                <a:xfrm flipV="1">
                  <a:off x="4323587" y="2525268"/>
                  <a:ext cx="42671" cy="310895"/>
                </a:xfrm>
                <a:custGeom>
                  <a:avLst/>
                  <a:gdLst/>
                  <a:ahLst/>
                  <a:cxnLst/>
                  <a:rect l="0" t="0" r="0" b="0"/>
                  <a:pathLst>
                    <a:path w="355600" h="2590800">
                      <a:moveTo>
                        <a:pt x="0" y="2590800"/>
                      </a:moveTo>
                      <a:lnTo>
                        <a:pt x="355600" y="2590800"/>
                      </a:lnTo>
                      <a:lnTo>
                        <a:pt x="177800" y="25908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39" name="Freeform 157">
                  <a:extLst>
                    <a:ext uri="{FF2B5EF4-FFF2-40B4-BE49-F238E27FC236}">
                      <a16:creationId xmlns:a16="http://schemas.microsoft.com/office/drawing/2014/main" id="{A852DD88-FC21-1DE0-8322-0ED8B240FDDC}"/>
                    </a:ext>
                  </a:extLst>
                </p:cNvPr>
                <p:cNvSpPr/>
                <p:nvPr/>
              </p:nvSpPr>
              <p:spPr>
                <a:xfrm flipV="1">
                  <a:off x="480059" y="3127248"/>
                  <a:ext cx="89915" cy="1523"/>
                </a:xfrm>
                <a:custGeom>
                  <a:avLst/>
                  <a:gdLst/>
                  <a:ahLst/>
                  <a:cxnLst/>
                  <a:rect l="0" t="0" r="0" b="0"/>
                  <a:pathLst>
                    <a:path w="749300" h="12700">
                      <a:moveTo>
                        <a:pt x="0" y="12700"/>
                      </a:moveTo>
                      <a:lnTo>
                        <a:pt x="0" y="0"/>
                      </a:lnTo>
                      <a:lnTo>
                        <a:pt x="749300" y="0"/>
                      </a:lnTo>
                      <a:lnTo>
                        <a:pt x="749300" y="12700"/>
                      </a:lnTo>
                      <a:lnTo>
                        <a:pt x="0" y="127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0" name="Freeform 158">
                  <a:extLst>
                    <a:ext uri="{FF2B5EF4-FFF2-40B4-BE49-F238E27FC236}">
                      <a16:creationId xmlns:a16="http://schemas.microsoft.com/office/drawing/2014/main" id="{5CF977B7-74F9-97F9-A9BC-9ABB6EFC020F}"/>
                    </a:ext>
                  </a:extLst>
                </p:cNvPr>
                <p:cNvSpPr/>
                <p:nvPr/>
              </p:nvSpPr>
              <p:spPr>
                <a:xfrm flipV="1">
                  <a:off x="1098803" y="2650236"/>
                  <a:ext cx="89915" cy="478535"/>
                </a:xfrm>
                <a:custGeom>
                  <a:avLst/>
                  <a:gdLst/>
                  <a:ahLst/>
                  <a:cxnLst/>
                  <a:rect l="0" t="0" r="0" b="0"/>
                  <a:pathLst>
                    <a:path w="749300" h="3987800">
                      <a:moveTo>
                        <a:pt x="0" y="3987800"/>
                      </a:moveTo>
                      <a:lnTo>
                        <a:pt x="0" y="0"/>
                      </a:lnTo>
                      <a:lnTo>
                        <a:pt x="749300" y="0"/>
                      </a:lnTo>
                      <a:lnTo>
                        <a:pt x="749300" y="3987800"/>
                      </a:lnTo>
                      <a:lnTo>
                        <a:pt x="0" y="39878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1" name="Freeform 159">
                  <a:extLst>
                    <a:ext uri="{FF2B5EF4-FFF2-40B4-BE49-F238E27FC236}">
                      <a16:creationId xmlns:a16="http://schemas.microsoft.com/office/drawing/2014/main" id="{F11C0264-7974-7B98-E775-61093622FD9E}"/>
                    </a:ext>
                  </a:extLst>
                </p:cNvPr>
                <p:cNvSpPr/>
                <p:nvPr/>
              </p:nvSpPr>
              <p:spPr>
                <a:xfrm flipV="1">
                  <a:off x="1717547" y="1498092"/>
                  <a:ext cx="89915" cy="1630679"/>
                </a:xfrm>
                <a:custGeom>
                  <a:avLst/>
                  <a:gdLst/>
                  <a:ahLst/>
                  <a:cxnLst/>
                  <a:rect l="0" t="0" r="0" b="0"/>
                  <a:pathLst>
                    <a:path w="749300" h="13589000">
                      <a:moveTo>
                        <a:pt x="0" y="13589000"/>
                      </a:moveTo>
                      <a:lnTo>
                        <a:pt x="0" y="0"/>
                      </a:lnTo>
                      <a:lnTo>
                        <a:pt x="749300" y="0"/>
                      </a:lnTo>
                      <a:lnTo>
                        <a:pt x="749300" y="13589000"/>
                      </a:lnTo>
                      <a:lnTo>
                        <a:pt x="0" y="135890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2" name="Freeform 160">
                  <a:extLst>
                    <a:ext uri="{FF2B5EF4-FFF2-40B4-BE49-F238E27FC236}">
                      <a16:creationId xmlns:a16="http://schemas.microsoft.com/office/drawing/2014/main" id="{1130FB89-2B11-1DC6-8B04-7333F9018578}"/>
                    </a:ext>
                  </a:extLst>
                </p:cNvPr>
                <p:cNvSpPr/>
                <p:nvPr/>
              </p:nvSpPr>
              <p:spPr>
                <a:xfrm flipV="1">
                  <a:off x="2956559" y="2916936"/>
                  <a:ext cx="89915" cy="211835"/>
                </a:xfrm>
                <a:custGeom>
                  <a:avLst/>
                  <a:gdLst/>
                  <a:ahLst/>
                  <a:cxnLst/>
                  <a:rect l="0" t="0" r="0" b="0"/>
                  <a:pathLst>
                    <a:path w="749300" h="1765300">
                      <a:moveTo>
                        <a:pt x="0" y="1765300"/>
                      </a:moveTo>
                      <a:lnTo>
                        <a:pt x="0" y="0"/>
                      </a:lnTo>
                      <a:lnTo>
                        <a:pt x="749300" y="0"/>
                      </a:lnTo>
                      <a:lnTo>
                        <a:pt x="749300" y="1765300"/>
                      </a:lnTo>
                      <a:lnTo>
                        <a:pt x="0" y="17653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3" name="Freeform 161">
                  <a:extLst>
                    <a:ext uri="{FF2B5EF4-FFF2-40B4-BE49-F238E27FC236}">
                      <a16:creationId xmlns:a16="http://schemas.microsoft.com/office/drawing/2014/main" id="{C0ABDF27-AE5E-FEB1-7A06-0CC1F9EDD873}"/>
                    </a:ext>
                  </a:extLst>
                </p:cNvPr>
                <p:cNvSpPr/>
                <p:nvPr/>
              </p:nvSpPr>
              <p:spPr>
                <a:xfrm flipV="1">
                  <a:off x="3575303" y="2458212"/>
                  <a:ext cx="89915" cy="670559"/>
                </a:xfrm>
                <a:custGeom>
                  <a:avLst/>
                  <a:gdLst/>
                  <a:ahLst/>
                  <a:cxnLst/>
                  <a:rect l="0" t="0" r="0" b="0"/>
                  <a:pathLst>
                    <a:path w="749300" h="5588000">
                      <a:moveTo>
                        <a:pt x="0" y="5588000"/>
                      </a:moveTo>
                      <a:lnTo>
                        <a:pt x="0" y="0"/>
                      </a:lnTo>
                      <a:lnTo>
                        <a:pt x="749300" y="0"/>
                      </a:lnTo>
                      <a:lnTo>
                        <a:pt x="749300" y="5588000"/>
                      </a:lnTo>
                      <a:lnTo>
                        <a:pt x="0" y="55880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4" name="Freeform 162">
                  <a:extLst>
                    <a:ext uri="{FF2B5EF4-FFF2-40B4-BE49-F238E27FC236}">
                      <a16:creationId xmlns:a16="http://schemas.microsoft.com/office/drawing/2014/main" id="{8967B51C-E487-1E23-CA6C-0E928AE86A64}"/>
                    </a:ext>
                  </a:extLst>
                </p:cNvPr>
                <p:cNvSpPr/>
                <p:nvPr/>
              </p:nvSpPr>
              <p:spPr>
                <a:xfrm flipV="1">
                  <a:off x="4195571" y="3121152"/>
                  <a:ext cx="89915" cy="7619"/>
                </a:xfrm>
                <a:custGeom>
                  <a:avLst/>
                  <a:gdLst/>
                  <a:ahLst/>
                  <a:cxnLst/>
                  <a:rect l="0" t="0" r="0" b="0"/>
                  <a:pathLst>
                    <a:path w="749300" h="63500">
                      <a:moveTo>
                        <a:pt x="0" y="63500"/>
                      </a:moveTo>
                      <a:lnTo>
                        <a:pt x="0" y="0"/>
                      </a:lnTo>
                      <a:lnTo>
                        <a:pt x="749300" y="0"/>
                      </a:lnTo>
                      <a:lnTo>
                        <a:pt x="749300" y="63500"/>
                      </a:lnTo>
                      <a:lnTo>
                        <a:pt x="0" y="63500"/>
                      </a:lnTo>
                    </a:path>
                  </a:pathLst>
                </a:custGeom>
                <a:solidFill>
                  <a:srgbClr val="A0A0A4">
                    <a:alpha val="100000"/>
                  </a:srgbClr>
                </a:solidFill>
                <a:ln w="9143">
                  <a:noFill/>
                </a:ln>
              </p:spPr>
              <p:style>
                <a:lnRef idx="2">
                  <a:schemeClr val="accent1">
                    <a:shade val="50000"/>
                  </a:schemeClr>
                </a:lnRef>
                <a:fillRef idx="1">
                  <a:schemeClr val="accent1"/>
                </a:fillRef>
                <a:effectRef idx="0">
                  <a:schemeClr val="accent1"/>
                </a:effectRef>
                <a:fontRef idx="minor">
                  <a:schemeClr val="lt1"/>
                </a:fontRef>
              </p:style>
            </p:sp>
            <p:sp>
              <p:nvSpPr>
                <p:cNvPr id="345" name="Freeform 163">
                  <a:extLst>
                    <a:ext uri="{FF2B5EF4-FFF2-40B4-BE49-F238E27FC236}">
                      <a16:creationId xmlns:a16="http://schemas.microsoft.com/office/drawing/2014/main" id="{005E4AE7-3F58-7942-B595-C15E1F7DC017}"/>
                    </a:ext>
                  </a:extLst>
                </p:cNvPr>
                <p:cNvSpPr/>
                <p:nvPr/>
              </p:nvSpPr>
              <p:spPr>
                <a:xfrm flipV="1">
                  <a:off x="502919" y="3122676"/>
                  <a:ext cx="42671" cy="7619"/>
                </a:xfrm>
                <a:custGeom>
                  <a:avLst/>
                  <a:gdLst/>
                  <a:ahLst/>
                  <a:cxnLst/>
                  <a:rect l="0" t="0" r="0" b="0"/>
                  <a:pathLst>
                    <a:path w="355600" h="63500">
                      <a:moveTo>
                        <a:pt x="0" y="63500"/>
                      </a:moveTo>
                      <a:lnTo>
                        <a:pt x="355600" y="63500"/>
                      </a:lnTo>
                      <a:lnTo>
                        <a:pt x="177800" y="63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46" name="Freeform 164">
                  <a:extLst>
                    <a:ext uri="{FF2B5EF4-FFF2-40B4-BE49-F238E27FC236}">
                      <a16:creationId xmlns:a16="http://schemas.microsoft.com/office/drawing/2014/main" id="{D87A371C-BE2B-992C-D836-1B32BFC06F15}"/>
                    </a:ext>
                  </a:extLst>
                </p:cNvPr>
                <p:cNvSpPr/>
                <p:nvPr/>
              </p:nvSpPr>
              <p:spPr>
                <a:xfrm flipV="1">
                  <a:off x="1121663" y="2516124"/>
                  <a:ext cx="42671" cy="266699"/>
                </a:xfrm>
                <a:custGeom>
                  <a:avLst/>
                  <a:gdLst/>
                  <a:ahLst/>
                  <a:cxnLst/>
                  <a:rect l="0" t="0" r="0" b="0"/>
                  <a:pathLst>
                    <a:path w="355600" h="2222500">
                      <a:moveTo>
                        <a:pt x="0" y="2222500"/>
                      </a:moveTo>
                      <a:lnTo>
                        <a:pt x="355600" y="2222500"/>
                      </a:lnTo>
                      <a:lnTo>
                        <a:pt x="177800" y="22225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47" name="Freeform 165">
                  <a:extLst>
                    <a:ext uri="{FF2B5EF4-FFF2-40B4-BE49-F238E27FC236}">
                      <a16:creationId xmlns:a16="http://schemas.microsoft.com/office/drawing/2014/main" id="{58C81D4D-28AA-9698-09C2-5726257C3C5A}"/>
                    </a:ext>
                  </a:extLst>
                </p:cNvPr>
                <p:cNvSpPr/>
                <p:nvPr/>
              </p:nvSpPr>
              <p:spPr>
                <a:xfrm flipV="1">
                  <a:off x="1740407" y="1008888"/>
                  <a:ext cx="42671" cy="979931"/>
                </a:xfrm>
                <a:custGeom>
                  <a:avLst/>
                  <a:gdLst/>
                  <a:ahLst/>
                  <a:cxnLst/>
                  <a:rect l="0" t="0" r="0" b="0"/>
                  <a:pathLst>
                    <a:path w="355600" h="8166100">
                      <a:moveTo>
                        <a:pt x="0" y="8166100"/>
                      </a:moveTo>
                      <a:lnTo>
                        <a:pt x="355600" y="8166100"/>
                      </a:lnTo>
                      <a:lnTo>
                        <a:pt x="177800" y="81661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48" name="Freeform 166">
                  <a:extLst>
                    <a:ext uri="{FF2B5EF4-FFF2-40B4-BE49-F238E27FC236}">
                      <a16:creationId xmlns:a16="http://schemas.microsoft.com/office/drawing/2014/main" id="{41A846E8-BE92-AF6B-B18E-5305CFF47E08}"/>
                    </a:ext>
                  </a:extLst>
                </p:cNvPr>
                <p:cNvSpPr/>
                <p:nvPr/>
              </p:nvSpPr>
              <p:spPr>
                <a:xfrm flipV="1">
                  <a:off x="2979419" y="2857500"/>
                  <a:ext cx="42671" cy="118871"/>
                </a:xfrm>
                <a:custGeom>
                  <a:avLst/>
                  <a:gdLst/>
                  <a:ahLst/>
                  <a:cxnLst/>
                  <a:rect l="0" t="0" r="0" b="0"/>
                  <a:pathLst>
                    <a:path w="355600" h="990600">
                      <a:moveTo>
                        <a:pt x="0" y="990600"/>
                      </a:moveTo>
                      <a:lnTo>
                        <a:pt x="355600" y="990600"/>
                      </a:lnTo>
                      <a:lnTo>
                        <a:pt x="177800" y="9906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49" name="Freeform 167">
                  <a:extLst>
                    <a:ext uri="{FF2B5EF4-FFF2-40B4-BE49-F238E27FC236}">
                      <a16:creationId xmlns:a16="http://schemas.microsoft.com/office/drawing/2014/main" id="{03D0CBF8-66BD-A723-28EA-C002326076DC}"/>
                    </a:ext>
                  </a:extLst>
                </p:cNvPr>
                <p:cNvSpPr/>
                <p:nvPr/>
              </p:nvSpPr>
              <p:spPr>
                <a:xfrm flipV="1">
                  <a:off x="3598163" y="2255520"/>
                  <a:ext cx="42671" cy="405383"/>
                </a:xfrm>
                <a:custGeom>
                  <a:avLst/>
                  <a:gdLst/>
                  <a:ahLst/>
                  <a:cxnLst/>
                  <a:rect l="0" t="0" r="0" b="0"/>
                  <a:pathLst>
                    <a:path w="355600" h="3378200">
                      <a:moveTo>
                        <a:pt x="0" y="3378200"/>
                      </a:moveTo>
                      <a:lnTo>
                        <a:pt x="355600" y="3378200"/>
                      </a:lnTo>
                      <a:lnTo>
                        <a:pt x="177800" y="33782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50" name="Freeform 168">
                  <a:extLst>
                    <a:ext uri="{FF2B5EF4-FFF2-40B4-BE49-F238E27FC236}">
                      <a16:creationId xmlns:a16="http://schemas.microsoft.com/office/drawing/2014/main" id="{9D343A44-342E-3ACF-3855-3C62A7D4C1A2}"/>
                    </a:ext>
                  </a:extLst>
                </p:cNvPr>
                <p:cNvSpPr/>
                <p:nvPr/>
              </p:nvSpPr>
              <p:spPr>
                <a:xfrm flipV="1">
                  <a:off x="4218431" y="3118104"/>
                  <a:ext cx="42671" cy="4571"/>
                </a:xfrm>
                <a:custGeom>
                  <a:avLst/>
                  <a:gdLst/>
                  <a:ahLst/>
                  <a:cxnLst/>
                  <a:rect l="0" t="0" r="0" b="0"/>
                  <a:pathLst>
                    <a:path w="355600" h="38100">
                      <a:moveTo>
                        <a:pt x="0" y="38100"/>
                      </a:moveTo>
                      <a:lnTo>
                        <a:pt x="355600" y="38100"/>
                      </a:lnTo>
                      <a:lnTo>
                        <a:pt x="177800" y="38100"/>
                      </a:lnTo>
                      <a:lnTo>
                        <a:pt x="177800" y="0"/>
                      </a:lnTo>
                      <a:lnTo>
                        <a:pt x="0" y="0"/>
                      </a:lnTo>
                      <a:lnTo>
                        <a:pt x="355600" y="0"/>
                      </a:lnTo>
                    </a:path>
                  </a:pathLst>
                </a:custGeom>
                <a:noFill/>
                <a:ln w="914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51" name="Freeform 169">
                  <a:extLst>
                    <a:ext uri="{FF2B5EF4-FFF2-40B4-BE49-F238E27FC236}">
                      <a16:creationId xmlns:a16="http://schemas.microsoft.com/office/drawing/2014/main" id="{642BD797-98BC-4AF8-7904-15747AE30B0E}"/>
                    </a:ext>
                  </a:extLst>
                </p:cNvPr>
                <p:cNvSpPr/>
                <p:nvPr/>
              </p:nvSpPr>
              <p:spPr>
                <a:xfrm flipV="1">
                  <a:off x="426719" y="3134868"/>
                  <a:ext cx="4335779" cy="77723"/>
                </a:xfrm>
                <a:custGeom>
                  <a:avLst/>
                  <a:gdLst/>
                  <a:ahLst/>
                  <a:cxnLst/>
                  <a:rect l="0" t="0" r="0" b="0"/>
                  <a:pathLst>
                    <a:path w="36131500" h="647700">
                      <a:moveTo>
                        <a:pt x="0" y="647700"/>
                      </a:moveTo>
                      <a:lnTo>
                        <a:pt x="36131500" y="647700"/>
                      </a:lnTo>
                      <a:moveTo>
                        <a:pt x="2578100" y="0"/>
                      </a:moveTo>
                      <a:lnTo>
                        <a:pt x="2578100" y="647700"/>
                      </a:lnTo>
                      <a:moveTo>
                        <a:pt x="7734300" y="0"/>
                      </a:moveTo>
                      <a:lnTo>
                        <a:pt x="7734300" y="647700"/>
                      </a:lnTo>
                      <a:moveTo>
                        <a:pt x="12890500" y="0"/>
                      </a:moveTo>
                      <a:lnTo>
                        <a:pt x="12890500" y="647700"/>
                      </a:lnTo>
                      <a:moveTo>
                        <a:pt x="18059400" y="0"/>
                      </a:moveTo>
                      <a:lnTo>
                        <a:pt x="18059400" y="647700"/>
                      </a:lnTo>
                      <a:moveTo>
                        <a:pt x="23215600" y="0"/>
                      </a:moveTo>
                      <a:lnTo>
                        <a:pt x="23215600" y="647700"/>
                      </a:lnTo>
                      <a:moveTo>
                        <a:pt x="28371800" y="0"/>
                      </a:moveTo>
                      <a:lnTo>
                        <a:pt x="28371800" y="647700"/>
                      </a:lnTo>
                      <a:moveTo>
                        <a:pt x="33540700" y="0"/>
                      </a:moveTo>
                      <a:lnTo>
                        <a:pt x="33540700" y="647700"/>
                      </a:lnTo>
                    </a:path>
                  </a:pathLst>
                </a:custGeom>
                <a:noFill/>
                <a:ln w="12700" cap="flat" cmpd="sng">
                  <a:solidFill>
                    <a:srgbClr val="000000">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52" name="Freeform 170">
                  <a:extLst>
                    <a:ext uri="{FF2B5EF4-FFF2-40B4-BE49-F238E27FC236}">
                      <a16:creationId xmlns:a16="http://schemas.microsoft.com/office/drawing/2014/main" id="{765DD310-939A-5F4F-3DAF-E94B39AA54FC}"/>
                    </a:ext>
                  </a:extLst>
                </p:cNvPr>
                <p:cNvSpPr/>
                <p:nvPr/>
              </p:nvSpPr>
              <p:spPr>
                <a:xfrm flipV="1">
                  <a:off x="358139" y="246888"/>
                  <a:ext cx="77723" cy="2897123"/>
                </a:xfrm>
                <a:custGeom>
                  <a:avLst/>
                  <a:gdLst/>
                  <a:ahLst/>
                  <a:cxnLst/>
                  <a:rect l="0" t="0" r="0" b="0"/>
                  <a:pathLst>
                    <a:path w="647700" h="24142700">
                      <a:moveTo>
                        <a:pt x="647700" y="0"/>
                      </a:moveTo>
                      <a:lnTo>
                        <a:pt x="647700" y="24142700"/>
                      </a:lnTo>
                      <a:moveTo>
                        <a:pt x="647700" y="6108700"/>
                      </a:moveTo>
                      <a:lnTo>
                        <a:pt x="0" y="6108700"/>
                      </a:lnTo>
                      <a:moveTo>
                        <a:pt x="647700" y="12090400"/>
                      </a:moveTo>
                      <a:lnTo>
                        <a:pt x="0" y="12090400"/>
                      </a:lnTo>
                      <a:moveTo>
                        <a:pt x="647700" y="18072100"/>
                      </a:moveTo>
                      <a:lnTo>
                        <a:pt x="0" y="18072100"/>
                      </a:lnTo>
                      <a:moveTo>
                        <a:pt x="647700" y="24066500"/>
                      </a:moveTo>
                      <a:lnTo>
                        <a:pt x="0" y="24066500"/>
                      </a:lnTo>
                    </a:path>
                  </a:pathLst>
                </a:custGeom>
                <a:noFill/>
                <a:ln w="12700" cap="flat" cmpd="sng">
                  <a:solidFill>
                    <a:srgbClr val="000000">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53" name="Freeform 171">
                  <a:extLst>
                    <a:ext uri="{FF2B5EF4-FFF2-40B4-BE49-F238E27FC236}">
                      <a16:creationId xmlns:a16="http://schemas.microsoft.com/office/drawing/2014/main" id="{113CCC90-29BF-BF13-5A10-EC5E3C2708F9}"/>
                    </a:ext>
                  </a:extLst>
                </p:cNvPr>
                <p:cNvSpPr/>
                <p:nvPr/>
              </p:nvSpPr>
              <p:spPr>
                <a:xfrm flipV="1">
                  <a:off x="358139" y="3128772"/>
                  <a:ext cx="77723" cy="0"/>
                </a:xfrm>
                <a:custGeom>
                  <a:avLst/>
                  <a:gdLst/>
                  <a:ahLst/>
                  <a:cxnLst/>
                  <a:rect l="0" t="0" r="0" b="0"/>
                  <a:pathLst>
                    <a:path w="647700">
                      <a:moveTo>
                        <a:pt x="647700" y="0"/>
                      </a:moveTo>
                      <a:lnTo>
                        <a:pt x="0" y="0"/>
                      </a:lnTo>
                    </a:path>
                  </a:pathLst>
                </a:custGeom>
                <a:noFill/>
                <a:ln w="18287" cap="flat" cmpd="sng">
                  <a:solidFill>
                    <a:srgbClr val="000000">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54" name="Freeform 172">
                  <a:extLst>
                    <a:ext uri="{FF2B5EF4-FFF2-40B4-BE49-F238E27FC236}">
                      <a16:creationId xmlns:a16="http://schemas.microsoft.com/office/drawing/2014/main" id="{548BA5E8-EB0F-DFCE-E0A5-157C15433229}"/>
                    </a:ext>
                  </a:extLst>
                </p:cNvPr>
                <p:cNvSpPr/>
                <p:nvPr/>
              </p:nvSpPr>
              <p:spPr>
                <a:xfrm flipV="1">
                  <a:off x="938783" y="23058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8287">
                  <a:noFill/>
                </a:ln>
              </p:spPr>
              <p:style>
                <a:lnRef idx="2">
                  <a:schemeClr val="accent1">
                    <a:shade val="50000"/>
                  </a:schemeClr>
                </a:lnRef>
                <a:fillRef idx="1">
                  <a:schemeClr val="accent1"/>
                </a:fillRef>
                <a:effectRef idx="0">
                  <a:schemeClr val="accent1"/>
                </a:effectRef>
                <a:fontRef idx="minor">
                  <a:schemeClr val="lt1"/>
                </a:fontRef>
              </p:style>
            </p:sp>
            <p:sp>
              <p:nvSpPr>
                <p:cNvPr id="355" name="Freeform 173">
                  <a:extLst>
                    <a:ext uri="{FF2B5EF4-FFF2-40B4-BE49-F238E27FC236}">
                      <a16:creationId xmlns:a16="http://schemas.microsoft.com/office/drawing/2014/main" id="{36440187-E1CC-5CE0-1F66-AD685BC57284}"/>
                    </a:ext>
                  </a:extLst>
                </p:cNvPr>
                <p:cNvSpPr/>
                <p:nvPr/>
              </p:nvSpPr>
              <p:spPr>
                <a:xfrm flipV="1">
                  <a:off x="938783" y="23058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56" name="Freeform 174">
                  <a:extLst>
                    <a:ext uri="{FF2B5EF4-FFF2-40B4-BE49-F238E27FC236}">
                      <a16:creationId xmlns:a16="http://schemas.microsoft.com/office/drawing/2014/main" id="{F8A6FFD3-62F6-A7C9-2209-B1828885722D}"/>
                    </a:ext>
                  </a:extLst>
                </p:cNvPr>
                <p:cNvSpPr/>
                <p:nvPr/>
              </p:nvSpPr>
              <p:spPr>
                <a:xfrm flipV="1">
                  <a:off x="938783" y="185775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57" name="Freeform 175">
                  <a:extLst>
                    <a:ext uri="{FF2B5EF4-FFF2-40B4-BE49-F238E27FC236}">
                      <a16:creationId xmlns:a16="http://schemas.microsoft.com/office/drawing/2014/main" id="{40832006-FD49-A1E4-B898-3425591C5761}"/>
                    </a:ext>
                  </a:extLst>
                </p:cNvPr>
                <p:cNvSpPr/>
                <p:nvPr/>
              </p:nvSpPr>
              <p:spPr>
                <a:xfrm flipV="1">
                  <a:off x="938783" y="185775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58" name="Freeform 176">
                  <a:extLst>
                    <a:ext uri="{FF2B5EF4-FFF2-40B4-BE49-F238E27FC236}">
                      <a16:creationId xmlns:a16="http://schemas.microsoft.com/office/drawing/2014/main" id="{5859CDD2-D744-659E-F169-E2BCE3E4FC3F}"/>
                    </a:ext>
                  </a:extLst>
                </p:cNvPr>
                <p:cNvSpPr/>
                <p:nvPr/>
              </p:nvSpPr>
              <p:spPr>
                <a:xfrm flipV="1">
                  <a:off x="938783" y="224180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59" name="Freeform 177">
                  <a:extLst>
                    <a:ext uri="{FF2B5EF4-FFF2-40B4-BE49-F238E27FC236}">
                      <a16:creationId xmlns:a16="http://schemas.microsoft.com/office/drawing/2014/main" id="{AF665DF4-4314-108D-1EBB-458D8CA4FE9F}"/>
                    </a:ext>
                  </a:extLst>
                </p:cNvPr>
                <p:cNvSpPr/>
                <p:nvPr/>
              </p:nvSpPr>
              <p:spPr>
                <a:xfrm flipV="1">
                  <a:off x="938783" y="224180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60" name="Freeform 178">
                  <a:extLst>
                    <a:ext uri="{FF2B5EF4-FFF2-40B4-BE49-F238E27FC236}">
                      <a16:creationId xmlns:a16="http://schemas.microsoft.com/office/drawing/2014/main" id="{D4240B69-C4A9-CAF7-5C73-B29BAAA95523}"/>
                    </a:ext>
                  </a:extLst>
                </p:cNvPr>
                <p:cNvSpPr/>
                <p:nvPr/>
              </p:nvSpPr>
              <p:spPr>
                <a:xfrm flipV="1">
                  <a:off x="1540763" y="30434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61" name="Freeform 179">
                  <a:extLst>
                    <a:ext uri="{FF2B5EF4-FFF2-40B4-BE49-F238E27FC236}">
                      <a16:creationId xmlns:a16="http://schemas.microsoft.com/office/drawing/2014/main" id="{2F568252-0E02-EF5F-8C5F-2923D28CE311}"/>
                    </a:ext>
                  </a:extLst>
                </p:cNvPr>
                <p:cNvSpPr/>
                <p:nvPr/>
              </p:nvSpPr>
              <p:spPr>
                <a:xfrm flipV="1">
                  <a:off x="1540763" y="30434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62" name="Freeform 180">
                  <a:extLst>
                    <a:ext uri="{FF2B5EF4-FFF2-40B4-BE49-F238E27FC236}">
                      <a16:creationId xmlns:a16="http://schemas.microsoft.com/office/drawing/2014/main" id="{D398673D-3232-835B-E412-31A1C9C53F57}"/>
                    </a:ext>
                  </a:extLst>
                </p:cNvPr>
                <p:cNvSpPr/>
                <p:nvPr/>
              </p:nvSpPr>
              <p:spPr>
                <a:xfrm flipV="1">
                  <a:off x="1577339" y="30434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63" name="Freeform 181">
                  <a:extLst>
                    <a:ext uri="{FF2B5EF4-FFF2-40B4-BE49-F238E27FC236}">
                      <a16:creationId xmlns:a16="http://schemas.microsoft.com/office/drawing/2014/main" id="{6DCDAC47-9D59-8FB8-4849-8A660F12276A}"/>
                    </a:ext>
                  </a:extLst>
                </p:cNvPr>
                <p:cNvSpPr/>
                <p:nvPr/>
              </p:nvSpPr>
              <p:spPr>
                <a:xfrm flipV="1">
                  <a:off x="1577339" y="30434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64" name="Freeform 182">
                  <a:extLst>
                    <a:ext uri="{FF2B5EF4-FFF2-40B4-BE49-F238E27FC236}">
                      <a16:creationId xmlns:a16="http://schemas.microsoft.com/office/drawing/2014/main" id="{F0C964B1-B11E-3C6E-BA4E-2EF689C1BD61}"/>
                    </a:ext>
                  </a:extLst>
                </p:cNvPr>
                <p:cNvSpPr/>
                <p:nvPr/>
              </p:nvSpPr>
              <p:spPr>
                <a:xfrm flipV="1">
                  <a:off x="1559051" y="30632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65" name="Freeform 183">
                  <a:extLst>
                    <a:ext uri="{FF2B5EF4-FFF2-40B4-BE49-F238E27FC236}">
                      <a16:creationId xmlns:a16="http://schemas.microsoft.com/office/drawing/2014/main" id="{05372812-92AE-139D-5922-3F6108E26D33}"/>
                    </a:ext>
                  </a:extLst>
                </p:cNvPr>
                <p:cNvSpPr/>
                <p:nvPr/>
              </p:nvSpPr>
              <p:spPr>
                <a:xfrm flipV="1">
                  <a:off x="1559051" y="30632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66" name="Freeform 184">
                  <a:extLst>
                    <a:ext uri="{FF2B5EF4-FFF2-40B4-BE49-F238E27FC236}">
                      <a16:creationId xmlns:a16="http://schemas.microsoft.com/office/drawing/2014/main" id="{0CB56934-D819-1593-1F22-70605089089D}"/>
                    </a:ext>
                  </a:extLst>
                </p:cNvPr>
                <p:cNvSpPr/>
                <p:nvPr/>
              </p:nvSpPr>
              <p:spPr>
                <a:xfrm flipV="1">
                  <a:off x="2177795" y="2552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67" name="Freeform 185">
                  <a:extLst>
                    <a:ext uri="{FF2B5EF4-FFF2-40B4-BE49-F238E27FC236}">
                      <a16:creationId xmlns:a16="http://schemas.microsoft.com/office/drawing/2014/main" id="{EA06F9F2-3F5C-311A-06F9-807746E517B5}"/>
                    </a:ext>
                  </a:extLst>
                </p:cNvPr>
                <p:cNvSpPr/>
                <p:nvPr/>
              </p:nvSpPr>
              <p:spPr>
                <a:xfrm flipV="1">
                  <a:off x="2177795" y="2552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68" name="Freeform 186">
                  <a:extLst>
                    <a:ext uri="{FF2B5EF4-FFF2-40B4-BE49-F238E27FC236}">
                      <a16:creationId xmlns:a16="http://schemas.microsoft.com/office/drawing/2014/main" id="{7B7C7FB4-B472-E40D-D09E-4874B1F8F9CE}"/>
                    </a:ext>
                  </a:extLst>
                </p:cNvPr>
                <p:cNvSpPr/>
                <p:nvPr/>
              </p:nvSpPr>
              <p:spPr>
                <a:xfrm flipV="1">
                  <a:off x="2177795" y="22860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69" name="Freeform 187">
                  <a:extLst>
                    <a:ext uri="{FF2B5EF4-FFF2-40B4-BE49-F238E27FC236}">
                      <a16:creationId xmlns:a16="http://schemas.microsoft.com/office/drawing/2014/main" id="{1622CC62-0638-2827-2CDA-1F4A6ABE94AC}"/>
                    </a:ext>
                  </a:extLst>
                </p:cNvPr>
                <p:cNvSpPr/>
                <p:nvPr/>
              </p:nvSpPr>
              <p:spPr>
                <a:xfrm flipV="1">
                  <a:off x="2177795" y="22860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70" name="Freeform 188">
                  <a:extLst>
                    <a:ext uri="{FF2B5EF4-FFF2-40B4-BE49-F238E27FC236}">
                      <a16:creationId xmlns:a16="http://schemas.microsoft.com/office/drawing/2014/main" id="{024C0B49-AD06-7D01-6567-BEC2EBE65C0C}"/>
                    </a:ext>
                  </a:extLst>
                </p:cNvPr>
                <p:cNvSpPr/>
                <p:nvPr/>
              </p:nvSpPr>
              <p:spPr>
                <a:xfrm flipV="1">
                  <a:off x="2177795" y="24780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71" name="Freeform 189">
                  <a:extLst>
                    <a:ext uri="{FF2B5EF4-FFF2-40B4-BE49-F238E27FC236}">
                      <a16:creationId xmlns:a16="http://schemas.microsoft.com/office/drawing/2014/main" id="{F1693EDB-FD9E-3479-29AF-1836EF6785B5}"/>
                    </a:ext>
                  </a:extLst>
                </p:cNvPr>
                <p:cNvSpPr/>
                <p:nvPr/>
              </p:nvSpPr>
              <p:spPr>
                <a:xfrm flipV="1">
                  <a:off x="2177795" y="24780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72" name="Freeform 190">
                  <a:extLst>
                    <a:ext uri="{FF2B5EF4-FFF2-40B4-BE49-F238E27FC236}">
                      <a16:creationId xmlns:a16="http://schemas.microsoft.com/office/drawing/2014/main" id="{139F82E0-341C-E19A-D91D-5E1253B59012}"/>
                    </a:ext>
                  </a:extLst>
                </p:cNvPr>
                <p:cNvSpPr/>
                <p:nvPr/>
              </p:nvSpPr>
              <p:spPr>
                <a:xfrm flipV="1">
                  <a:off x="2796539" y="263652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73" name="Freeform 191">
                  <a:extLst>
                    <a:ext uri="{FF2B5EF4-FFF2-40B4-BE49-F238E27FC236}">
                      <a16:creationId xmlns:a16="http://schemas.microsoft.com/office/drawing/2014/main" id="{06BF3CDB-5285-3D7F-B04B-A82D057B5E26}"/>
                    </a:ext>
                  </a:extLst>
                </p:cNvPr>
                <p:cNvSpPr/>
                <p:nvPr/>
              </p:nvSpPr>
              <p:spPr>
                <a:xfrm flipV="1">
                  <a:off x="2796539" y="263652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74" name="Freeform 192">
                  <a:extLst>
                    <a:ext uri="{FF2B5EF4-FFF2-40B4-BE49-F238E27FC236}">
                      <a16:creationId xmlns:a16="http://schemas.microsoft.com/office/drawing/2014/main" id="{0147A15B-0519-0CF3-C614-6C6057DFAC68}"/>
                    </a:ext>
                  </a:extLst>
                </p:cNvPr>
                <p:cNvSpPr/>
                <p:nvPr/>
              </p:nvSpPr>
              <p:spPr>
                <a:xfrm flipV="1">
                  <a:off x="2796539" y="25252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75" name="Freeform 193">
                  <a:extLst>
                    <a:ext uri="{FF2B5EF4-FFF2-40B4-BE49-F238E27FC236}">
                      <a16:creationId xmlns:a16="http://schemas.microsoft.com/office/drawing/2014/main" id="{5D562E6E-4731-A7EA-B84E-C5E14597CC1B}"/>
                    </a:ext>
                  </a:extLst>
                </p:cNvPr>
                <p:cNvSpPr/>
                <p:nvPr/>
              </p:nvSpPr>
              <p:spPr>
                <a:xfrm flipV="1">
                  <a:off x="2796539" y="25252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76" name="Freeform 194">
                  <a:extLst>
                    <a:ext uri="{FF2B5EF4-FFF2-40B4-BE49-F238E27FC236}">
                      <a16:creationId xmlns:a16="http://schemas.microsoft.com/office/drawing/2014/main" id="{360349B9-A9EB-D6F5-81D1-FB7DFFA68896}"/>
                    </a:ext>
                  </a:extLst>
                </p:cNvPr>
                <p:cNvSpPr/>
                <p:nvPr/>
              </p:nvSpPr>
              <p:spPr>
                <a:xfrm flipV="1">
                  <a:off x="2796539" y="26639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77" name="Freeform 195">
                  <a:extLst>
                    <a:ext uri="{FF2B5EF4-FFF2-40B4-BE49-F238E27FC236}">
                      <a16:creationId xmlns:a16="http://schemas.microsoft.com/office/drawing/2014/main" id="{A4A2BF37-E950-6CED-4BBB-932BF0386FCD}"/>
                    </a:ext>
                  </a:extLst>
                </p:cNvPr>
                <p:cNvSpPr/>
                <p:nvPr/>
              </p:nvSpPr>
              <p:spPr>
                <a:xfrm flipV="1">
                  <a:off x="2796539" y="26639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78" name="Freeform 196">
                  <a:extLst>
                    <a:ext uri="{FF2B5EF4-FFF2-40B4-BE49-F238E27FC236}">
                      <a16:creationId xmlns:a16="http://schemas.microsoft.com/office/drawing/2014/main" id="{230DCCF2-BCFE-555C-3163-66769944AF4B}"/>
                    </a:ext>
                  </a:extLst>
                </p:cNvPr>
                <p:cNvSpPr/>
                <p:nvPr/>
              </p:nvSpPr>
              <p:spPr>
                <a:xfrm flipV="1">
                  <a:off x="3416807" y="297332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79" name="Freeform 197">
                  <a:extLst>
                    <a:ext uri="{FF2B5EF4-FFF2-40B4-BE49-F238E27FC236}">
                      <a16:creationId xmlns:a16="http://schemas.microsoft.com/office/drawing/2014/main" id="{859DBF0E-D3B5-82DB-4D55-47D421380253}"/>
                    </a:ext>
                  </a:extLst>
                </p:cNvPr>
                <p:cNvSpPr/>
                <p:nvPr/>
              </p:nvSpPr>
              <p:spPr>
                <a:xfrm flipV="1">
                  <a:off x="3416807" y="297332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80" name="Freeform 198">
                  <a:extLst>
                    <a:ext uri="{FF2B5EF4-FFF2-40B4-BE49-F238E27FC236}">
                      <a16:creationId xmlns:a16="http://schemas.microsoft.com/office/drawing/2014/main" id="{0C869927-99D8-FC68-9194-AA2EC0C121C3}"/>
                    </a:ext>
                  </a:extLst>
                </p:cNvPr>
                <p:cNvSpPr/>
                <p:nvPr/>
              </p:nvSpPr>
              <p:spPr>
                <a:xfrm flipV="1">
                  <a:off x="3435095" y="29474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81" name="Freeform 199">
                  <a:extLst>
                    <a:ext uri="{FF2B5EF4-FFF2-40B4-BE49-F238E27FC236}">
                      <a16:creationId xmlns:a16="http://schemas.microsoft.com/office/drawing/2014/main" id="{907E800C-3D6C-7172-2BFC-C261E4EE6C9C}"/>
                    </a:ext>
                  </a:extLst>
                </p:cNvPr>
                <p:cNvSpPr/>
                <p:nvPr/>
              </p:nvSpPr>
              <p:spPr>
                <a:xfrm flipV="1">
                  <a:off x="3435095" y="29474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82" name="Freeform 200">
                  <a:extLst>
                    <a:ext uri="{FF2B5EF4-FFF2-40B4-BE49-F238E27FC236}">
                      <a16:creationId xmlns:a16="http://schemas.microsoft.com/office/drawing/2014/main" id="{ADD29E35-488A-B248-0504-49F7412DFD0F}"/>
                    </a:ext>
                  </a:extLst>
                </p:cNvPr>
                <p:cNvSpPr/>
                <p:nvPr/>
              </p:nvSpPr>
              <p:spPr>
                <a:xfrm flipV="1">
                  <a:off x="3398519" y="293370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83" name="Freeform 201">
                  <a:extLst>
                    <a:ext uri="{FF2B5EF4-FFF2-40B4-BE49-F238E27FC236}">
                      <a16:creationId xmlns:a16="http://schemas.microsoft.com/office/drawing/2014/main" id="{333AF0B2-891D-5062-EC6D-1DCBB0D4BCD2}"/>
                    </a:ext>
                  </a:extLst>
                </p:cNvPr>
                <p:cNvSpPr/>
                <p:nvPr/>
              </p:nvSpPr>
              <p:spPr>
                <a:xfrm flipV="1">
                  <a:off x="3398519" y="293370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84" name="Freeform 202">
                  <a:extLst>
                    <a:ext uri="{FF2B5EF4-FFF2-40B4-BE49-F238E27FC236}">
                      <a16:creationId xmlns:a16="http://schemas.microsoft.com/office/drawing/2014/main" id="{1622595A-EB1D-14C6-DE2B-17BEAD4D1209}"/>
                    </a:ext>
                  </a:extLst>
                </p:cNvPr>
                <p:cNvSpPr/>
                <p:nvPr/>
              </p:nvSpPr>
              <p:spPr>
                <a:xfrm flipV="1">
                  <a:off x="4035551" y="268986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85" name="Freeform 203">
                  <a:extLst>
                    <a:ext uri="{FF2B5EF4-FFF2-40B4-BE49-F238E27FC236}">
                      <a16:creationId xmlns:a16="http://schemas.microsoft.com/office/drawing/2014/main" id="{1AA4EE34-4D4D-F566-0E9F-24266B570B1C}"/>
                    </a:ext>
                  </a:extLst>
                </p:cNvPr>
                <p:cNvSpPr/>
                <p:nvPr/>
              </p:nvSpPr>
              <p:spPr>
                <a:xfrm flipV="1">
                  <a:off x="4035551" y="268986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86" name="Freeform 204">
                  <a:extLst>
                    <a:ext uri="{FF2B5EF4-FFF2-40B4-BE49-F238E27FC236}">
                      <a16:creationId xmlns:a16="http://schemas.microsoft.com/office/drawing/2014/main" id="{FEE00AA1-17EA-28EF-A7F3-5B4C6999E7BB}"/>
                    </a:ext>
                  </a:extLst>
                </p:cNvPr>
                <p:cNvSpPr/>
                <p:nvPr/>
              </p:nvSpPr>
              <p:spPr>
                <a:xfrm flipV="1">
                  <a:off x="4035551" y="28468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87" name="Freeform 205">
                  <a:extLst>
                    <a:ext uri="{FF2B5EF4-FFF2-40B4-BE49-F238E27FC236}">
                      <a16:creationId xmlns:a16="http://schemas.microsoft.com/office/drawing/2014/main" id="{670E68E5-0A7F-A715-B635-B753FA0E19FD}"/>
                    </a:ext>
                  </a:extLst>
                </p:cNvPr>
                <p:cNvSpPr/>
                <p:nvPr/>
              </p:nvSpPr>
              <p:spPr>
                <a:xfrm flipV="1">
                  <a:off x="4035551" y="28468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88" name="Freeform 206">
                  <a:extLst>
                    <a:ext uri="{FF2B5EF4-FFF2-40B4-BE49-F238E27FC236}">
                      <a16:creationId xmlns:a16="http://schemas.microsoft.com/office/drawing/2014/main" id="{E3A30A22-3841-0FBB-36C1-B342A9E0D877}"/>
                    </a:ext>
                  </a:extLst>
                </p:cNvPr>
                <p:cNvSpPr/>
                <p:nvPr/>
              </p:nvSpPr>
              <p:spPr>
                <a:xfrm flipV="1">
                  <a:off x="4035551" y="29032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89" name="Freeform 207">
                  <a:extLst>
                    <a:ext uri="{FF2B5EF4-FFF2-40B4-BE49-F238E27FC236}">
                      <a16:creationId xmlns:a16="http://schemas.microsoft.com/office/drawing/2014/main" id="{574A89B4-8EB8-7AED-2E08-8F2994EC2596}"/>
                    </a:ext>
                  </a:extLst>
                </p:cNvPr>
                <p:cNvSpPr/>
                <p:nvPr/>
              </p:nvSpPr>
              <p:spPr>
                <a:xfrm flipV="1">
                  <a:off x="4035551" y="29032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90" name="Freeform 208">
                  <a:extLst>
                    <a:ext uri="{FF2B5EF4-FFF2-40B4-BE49-F238E27FC236}">
                      <a16:creationId xmlns:a16="http://schemas.microsoft.com/office/drawing/2014/main" id="{E4D03B83-8C96-6171-F637-6AC35C298BA9}"/>
                    </a:ext>
                  </a:extLst>
                </p:cNvPr>
                <p:cNvSpPr/>
                <p:nvPr/>
              </p:nvSpPr>
              <p:spPr>
                <a:xfrm flipV="1">
                  <a:off x="4654295" y="27904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91" name="Freeform 209">
                  <a:extLst>
                    <a:ext uri="{FF2B5EF4-FFF2-40B4-BE49-F238E27FC236}">
                      <a16:creationId xmlns:a16="http://schemas.microsoft.com/office/drawing/2014/main" id="{BB8BA331-10CD-8FBA-5FA8-BCCEF46E5AB3}"/>
                    </a:ext>
                  </a:extLst>
                </p:cNvPr>
                <p:cNvSpPr/>
                <p:nvPr/>
              </p:nvSpPr>
              <p:spPr>
                <a:xfrm flipV="1">
                  <a:off x="4654295" y="27904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92" name="Freeform 210">
                  <a:extLst>
                    <a:ext uri="{FF2B5EF4-FFF2-40B4-BE49-F238E27FC236}">
                      <a16:creationId xmlns:a16="http://schemas.microsoft.com/office/drawing/2014/main" id="{D79E39E2-9F00-4F8C-2C17-3D7B76961FE7}"/>
                    </a:ext>
                  </a:extLst>
                </p:cNvPr>
                <p:cNvSpPr/>
                <p:nvPr/>
              </p:nvSpPr>
              <p:spPr>
                <a:xfrm flipV="1">
                  <a:off x="4654295" y="286816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93" name="Freeform 211">
                  <a:extLst>
                    <a:ext uri="{FF2B5EF4-FFF2-40B4-BE49-F238E27FC236}">
                      <a16:creationId xmlns:a16="http://schemas.microsoft.com/office/drawing/2014/main" id="{C0B3D60E-1A4F-90DA-FA78-DD5821B8B115}"/>
                    </a:ext>
                  </a:extLst>
                </p:cNvPr>
                <p:cNvSpPr/>
                <p:nvPr/>
              </p:nvSpPr>
              <p:spPr>
                <a:xfrm flipV="1">
                  <a:off x="4654295" y="286816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94" name="Freeform 212">
                  <a:extLst>
                    <a:ext uri="{FF2B5EF4-FFF2-40B4-BE49-F238E27FC236}">
                      <a16:creationId xmlns:a16="http://schemas.microsoft.com/office/drawing/2014/main" id="{7894DDF3-D23A-9FF6-5CBA-30359613B938}"/>
                    </a:ext>
                  </a:extLst>
                </p:cNvPr>
                <p:cNvSpPr/>
                <p:nvPr/>
              </p:nvSpPr>
              <p:spPr>
                <a:xfrm flipV="1">
                  <a:off x="4654295" y="289712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95" name="Freeform 213">
                  <a:extLst>
                    <a:ext uri="{FF2B5EF4-FFF2-40B4-BE49-F238E27FC236}">
                      <a16:creationId xmlns:a16="http://schemas.microsoft.com/office/drawing/2014/main" id="{4F28C961-4720-538C-6FCA-86EBD7B2ABFA}"/>
                    </a:ext>
                  </a:extLst>
                </p:cNvPr>
                <p:cNvSpPr/>
                <p:nvPr/>
              </p:nvSpPr>
              <p:spPr>
                <a:xfrm flipV="1">
                  <a:off x="4654295" y="289712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96" name="Freeform 214">
                  <a:extLst>
                    <a:ext uri="{FF2B5EF4-FFF2-40B4-BE49-F238E27FC236}">
                      <a16:creationId xmlns:a16="http://schemas.microsoft.com/office/drawing/2014/main" id="{D2F6F450-D474-AA1E-73F1-EC030A64FF01}"/>
                    </a:ext>
                  </a:extLst>
                </p:cNvPr>
                <p:cNvSpPr/>
                <p:nvPr/>
              </p:nvSpPr>
              <p:spPr>
                <a:xfrm flipV="1">
                  <a:off x="833627" y="27660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97" name="Freeform 215">
                  <a:extLst>
                    <a:ext uri="{FF2B5EF4-FFF2-40B4-BE49-F238E27FC236}">
                      <a16:creationId xmlns:a16="http://schemas.microsoft.com/office/drawing/2014/main" id="{71491D94-7DD8-CA4D-064A-1ADA3025F759}"/>
                    </a:ext>
                  </a:extLst>
                </p:cNvPr>
                <p:cNvSpPr/>
                <p:nvPr/>
              </p:nvSpPr>
              <p:spPr>
                <a:xfrm flipV="1">
                  <a:off x="833627" y="27660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398" name="Freeform 216">
                  <a:extLst>
                    <a:ext uri="{FF2B5EF4-FFF2-40B4-BE49-F238E27FC236}">
                      <a16:creationId xmlns:a16="http://schemas.microsoft.com/office/drawing/2014/main" id="{09BEE407-3627-5D68-D6E6-4114ED731E17}"/>
                    </a:ext>
                  </a:extLst>
                </p:cNvPr>
                <p:cNvSpPr/>
                <p:nvPr/>
              </p:nvSpPr>
              <p:spPr>
                <a:xfrm flipV="1">
                  <a:off x="833627" y="28194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399" name="Freeform 217">
                  <a:extLst>
                    <a:ext uri="{FF2B5EF4-FFF2-40B4-BE49-F238E27FC236}">
                      <a16:creationId xmlns:a16="http://schemas.microsoft.com/office/drawing/2014/main" id="{61F68970-5387-577B-0FC0-3DBA81F04185}"/>
                    </a:ext>
                  </a:extLst>
                </p:cNvPr>
                <p:cNvSpPr/>
                <p:nvPr/>
              </p:nvSpPr>
              <p:spPr>
                <a:xfrm flipV="1">
                  <a:off x="833627" y="28194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00" name="Freeform 218">
                  <a:extLst>
                    <a:ext uri="{FF2B5EF4-FFF2-40B4-BE49-F238E27FC236}">
                      <a16:creationId xmlns:a16="http://schemas.microsoft.com/office/drawing/2014/main" id="{DC6B840B-7510-B706-895B-F910071A4CED}"/>
                    </a:ext>
                  </a:extLst>
                </p:cNvPr>
                <p:cNvSpPr/>
                <p:nvPr/>
              </p:nvSpPr>
              <p:spPr>
                <a:xfrm flipV="1">
                  <a:off x="833627" y="284988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01" name="Freeform 219">
                  <a:extLst>
                    <a:ext uri="{FF2B5EF4-FFF2-40B4-BE49-F238E27FC236}">
                      <a16:creationId xmlns:a16="http://schemas.microsoft.com/office/drawing/2014/main" id="{F4D40B8B-22B5-0043-FE01-8B5CA454D68C}"/>
                    </a:ext>
                  </a:extLst>
                </p:cNvPr>
                <p:cNvSpPr/>
                <p:nvPr/>
              </p:nvSpPr>
              <p:spPr>
                <a:xfrm flipV="1">
                  <a:off x="833627" y="284988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02" name="Freeform 220">
                  <a:extLst>
                    <a:ext uri="{FF2B5EF4-FFF2-40B4-BE49-F238E27FC236}">
                      <a16:creationId xmlns:a16="http://schemas.microsoft.com/office/drawing/2014/main" id="{724CB0C9-789B-724E-8B26-9FEA9189713D}"/>
                    </a:ext>
                  </a:extLst>
                </p:cNvPr>
                <p:cNvSpPr/>
                <p:nvPr/>
              </p:nvSpPr>
              <p:spPr>
                <a:xfrm flipV="1">
                  <a:off x="1452371" y="297942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03" name="Freeform 221">
                  <a:extLst>
                    <a:ext uri="{FF2B5EF4-FFF2-40B4-BE49-F238E27FC236}">
                      <a16:creationId xmlns:a16="http://schemas.microsoft.com/office/drawing/2014/main" id="{1B56078A-0425-AE50-E23E-8154B295878E}"/>
                    </a:ext>
                  </a:extLst>
                </p:cNvPr>
                <p:cNvSpPr/>
                <p:nvPr/>
              </p:nvSpPr>
              <p:spPr>
                <a:xfrm flipV="1">
                  <a:off x="1452371" y="297942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04" name="Freeform 222">
                  <a:extLst>
                    <a:ext uri="{FF2B5EF4-FFF2-40B4-BE49-F238E27FC236}">
                      <a16:creationId xmlns:a16="http://schemas.microsoft.com/office/drawing/2014/main" id="{F83D19C8-CC38-B9EC-1F26-3F5CD34BA439}"/>
                    </a:ext>
                  </a:extLst>
                </p:cNvPr>
                <p:cNvSpPr/>
                <p:nvPr/>
              </p:nvSpPr>
              <p:spPr>
                <a:xfrm flipV="1">
                  <a:off x="1452371" y="30114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05" name="Freeform 223">
                  <a:extLst>
                    <a:ext uri="{FF2B5EF4-FFF2-40B4-BE49-F238E27FC236}">
                      <a16:creationId xmlns:a16="http://schemas.microsoft.com/office/drawing/2014/main" id="{F2ACB7A7-F9F7-2AE2-3FB9-48DC0F371EC9}"/>
                    </a:ext>
                  </a:extLst>
                </p:cNvPr>
                <p:cNvSpPr/>
                <p:nvPr/>
              </p:nvSpPr>
              <p:spPr>
                <a:xfrm flipV="1">
                  <a:off x="1452371" y="30114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06" name="Freeform 224">
                  <a:extLst>
                    <a:ext uri="{FF2B5EF4-FFF2-40B4-BE49-F238E27FC236}">
                      <a16:creationId xmlns:a16="http://schemas.microsoft.com/office/drawing/2014/main" id="{384C550E-3387-5530-0E58-A869157D5C2E}"/>
                    </a:ext>
                  </a:extLst>
                </p:cNvPr>
                <p:cNvSpPr/>
                <p:nvPr/>
              </p:nvSpPr>
              <p:spPr>
                <a:xfrm flipV="1">
                  <a:off x="1452371" y="30312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07" name="Freeform 225">
                  <a:extLst>
                    <a:ext uri="{FF2B5EF4-FFF2-40B4-BE49-F238E27FC236}">
                      <a16:creationId xmlns:a16="http://schemas.microsoft.com/office/drawing/2014/main" id="{3DBE8293-BCF8-4F9F-A0D6-A75BD6947BC0}"/>
                    </a:ext>
                  </a:extLst>
                </p:cNvPr>
                <p:cNvSpPr/>
                <p:nvPr/>
              </p:nvSpPr>
              <p:spPr>
                <a:xfrm flipV="1">
                  <a:off x="1452371" y="30312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08" name="Freeform 226">
                  <a:extLst>
                    <a:ext uri="{FF2B5EF4-FFF2-40B4-BE49-F238E27FC236}">
                      <a16:creationId xmlns:a16="http://schemas.microsoft.com/office/drawing/2014/main" id="{AEE04155-46AF-516B-5017-678AA544C3FB}"/>
                    </a:ext>
                  </a:extLst>
                </p:cNvPr>
                <p:cNvSpPr/>
                <p:nvPr/>
              </p:nvSpPr>
              <p:spPr>
                <a:xfrm flipV="1">
                  <a:off x="2071115" y="28026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09" name="Freeform 227">
                  <a:extLst>
                    <a:ext uri="{FF2B5EF4-FFF2-40B4-BE49-F238E27FC236}">
                      <a16:creationId xmlns:a16="http://schemas.microsoft.com/office/drawing/2014/main" id="{3280E91A-0124-13E8-1A52-32C14690CCE1}"/>
                    </a:ext>
                  </a:extLst>
                </p:cNvPr>
                <p:cNvSpPr/>
                <p:nvPr/>
              </p:nvSpPr>
              <p:spPr>
                <a:xfrm flipV="1">
                  <a:off x="2071115" y="28026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10" name="Freeform 228">
                  <a:extLst>
                    <a:ext uri="{FF2B5EF4-FFF2-40B4-BE49-F238E27FC236}">
                      <a16:creationId xmlns:a16="http://schemas.microsoft.com/office/drawing/2014/main" id="{4FC3B3EE-B589-F76B-00E1-61EFD9EA0207}"/>
                    </a:ext>
                  </a:extLst>
                </p:cNvPr>
                <p:cNvSpPr/>
                <p:nvPr/>
              </p:nvSpPr>
              <p:spPr>
                <a:xfrm flipV="1">
                  <a:off x="2071115" y="28209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11" name="Freeform 229">
                  <a:extLst>
                    <a:ext uri="{FF2B5EF4-FFF2-40B4-BE49-F238E27FC236}">
                      <a16:creationId xmlns:a16="http://schemas.microsoft.com/office/drawing/2014/main" id="{B619179E-280D-465F-F242-0EA7ABB1CDC1}"/>
                    </a:ext>
                  </a:extLst>
                </p:cNvPr>
                <p:cNvSpPr/>
                <p:nvPr/>
              </p:nvSpPr>
              <p:spPr>
                <a:xfrm flipV="1">
                  <a:off x="2071115" y="28209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12" name="Freeform 230">
                  <a:extLst>
                    <a:ext uri="{FF2B5EF4-FFF2-40B4-BE49-F238E27FC236}">
                      <a16:creationId xmlns:a16="http://schemas.microsoft.com/office/drawing/2014/main" id="{7B1FABA6-5F0E-5CFA-4A1A-2E9654164955}"/>
                    </a:ext>
                  </a:extLst>
                </p:cNvPr>
                <p:cNvSpPr/>
                <p:nvPr/>
              </p:nvSpPr>
              <p:spPr>
                <a:xfrm flipV="1">
                  <a:off x="2071115" y="27584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13" name="Freeform 231">
                  <a:extLst>
                    <a:ext uri="{FF2B5EF4-FFF2-40B4-BE49-F238E27FC236}">
                      <a16:creationId xmlns:a16="http://schemas.microsoft.com/office/drawing/2014/main" id="{43C9863B-526E-4B65-2ED9-A3132B78ECEF}"/>
                    </a:ext>
                  </a:extLst>
                </p:cNvPr>
                <p:cNvSpPr/>
                <p:nvPr/>
              </p:nvSpPr>
              <p:spPr>
                <a:xfrm flipV="1">
                  <a:off x="2071115" y="27584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14" name="Freeform 232">
                  <a:extLst>
                    <a:ext uri="{FF2B5EF4-FFF2-40B4-BE49-F238E27FC236}">
                      <a16:creationId xmlns:a16="http://schemas.microsoft.com/office/drawing/2014/main" id="{57EFAC63-E0CF-8211-DCB7-198322A2CBCB}"/>
                    </a:ext>
                  </a:extLst>
                </p:cNvPr>
                <p:cNvSpPr/>
                <p:nvPr/>
              </p:nvSpPr>
              <p:spPr>
                <a:xfrm flipV="1">
                  <a:off x="2709671" y="27203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15" name="Freeform 233">
                  <a:extLst>
                    <a:ext uri="{FF2B5EF4-FFF2-40B4-BE49-F238E27FC236}">
                      <a16:creationId xmlns:a16="http://schemas.microsoft.com/office/drawing/2014/main" id="{A7010177-673C-1DCD-6F45-D6924FDD27F8}"/>
                    </a:ext>
                  </a:extLst>
                </p:cNvPr>
                <p:cNvSpPr/>
                <p:nvPr/>
              </p:nvSpPr>
              <p:spPr>
                <a:xfrm flipV="1">
                  <a:off x="2709671" y="27203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16" name="Freeform 234">
                  <a:extLst>
                    <a:ext uri="{FF2B5EF4-FFF2-40B4-BE49-F238E27FC236}">
                      <a16:creationId xmlns:a16="http://schemas.microsoft.com/office/drawing/2014/main" id="{E6EC2A02-1EC6-37C7-5C83-C323DC8B9E57}"/>
                    </a:ext>
                  </a:extLst>
                </p:cNvPr>
                <p:cNvSpPr/>
                <p:nvPr/>
              </p:nvSpPr>
              <p:spPr>
                <a:xfrm flipV="1">
                  <a:off x="2691383" y="28041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17" name="Freeform 235">
                  <a:extLst>
                    <a:ext uri="{FF2B5EF4-FFF2-40B4-BE49-F238E27FC236}">
                      <a16:creationId xmlns:a16="http://schemas.microsoft.com/office/drawing/2014/main" id="{D194FF0D-3972-2AB7-D4BF-9550EC087154}"/>
                    </a:ext>
                  </a:extLst>
                </p:cNvPr>
                <p:cNvSpPr/>
                <p:nvPr/>
              </p:nvSpPr>
              <p:spPr>
                <a:xfrm flipV="1">
                  <a:off x="2691383" y="28041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18" name="Freeform 236">
                  <a:extLst>
                    <a:ext uri="{FF2B5EF4-FFF2-40B4-BE49-F238E27FC236}">
                      <a16:creationId xmlns:a16="http://schemas.microsoft.com/office/drawing/2014/main" id="{F704E530-09EF-1F15-4813-D72A08484BFA}"/>
                    </a:ext>
                  </a:extLst>
                </p:cNvPr>
                <p:cNvSpPr/>
                <p:nvPr/>
              </p:nvSpPr>
              <p:spPr>
                <a:xfrm flipV="1">
                  <a:off x="2673095" y="271729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19" name="Freeform 237">
                  <a:extLst>
                    <a:ext uri="{FF2B5EF4-FFF2-40B4-BE49-F238E27FC236}">
                      <a16:creationId xmlns:a16="http://schemas.microsoft.com/office/drawing/2014/main" id="{20E1B32D-154C-8CC2-B1BC-5008CF813983}"/>
                    </a:ext>
                  </a:extLst>
                </p:cNvPr>
                <p:cNvSpPr/>
                <p:nvPr/>
              </p:nvSpPr>
              <p:spPr>
                <a:xfrm flipV="1">
                  <a:off x="2673095" y="271729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20" name="Freeform 238">
                  <a:extLst>
                    <a:ext uri="{FF2B5EF4-FFF2-40B4-BE49-F238E27FC236}">
                      <a16:creationId xmlns:a16="http://schemas.microsoft.com/office/drawing/2014/main" id="{956C12FA-FEB0-4FD4-90F5-AEB85500E786}"/>
                    </a:ext>
                  </a:extLst>
                </p:cNvPr>
                <p:cNvSpPr/>
                <p:nvPr/>
              </p:nvSpPr>
              <p:spPr>
                <a:xfrm flipV="1">
                  <a:off x="3310127" y="293217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21" name="Freeform 239">
                  <a:extLst>
                    <a:ext uri="{FF2B5EF4-FFF2-40B4-BE49-F238E27FC236}">
                      <a16:creationId xmlns:a16="http://schemas.microsoft.com/office/drawing/2014/main" id="{8C67DB2F-E425-60FD-78EB-D101FEB9B638}"/>
                    </a:ext>
                  </a:extLst>
                </p:cNvPr>
                <p:cNvSpPr/>
                <p:nvPr/>
              </p:nvSpPr>
              <p:spPr>
                <a:xfrm flipV="1">
                  <a:off x="3310127" y="293217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22" name="Freeform 240">
                  <a:extLst>
                    <a:ext uri="{FF2B5EF4-FFF2-40B4-BE49-F238E27FC236}">
                      <a16:creationId xmlns:a16="http://schemas.microsoft.com/office/drawing/2014/main" id="{6574C08E-D44F-47C1-3E35-F5124D871103}"/>
                    </a:ext>
                  </a:extLst>
                </p:cNvPr>
                <p:cNvSpPr/>
                <p:nvPr/>
              </p:nvSpPr>
              <p:spPr>
                <a:xfrm flipV="1">
                  <a:off x="3291839" y="29855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23" name="Freeform 241">
                  <a:extLst>
                    <a:ext uri="{FF2B5EF4-FFF2-40B4-BE49-F238E27FC236}">
                      <a16:creationId xmlns:a16="http://schemas.microsoft.com/office/drawing/2014/main" id="{A3114F61-4F79-19EC-3B98-940951B11798}"/>
                    </a:ext>
                  </a:extLst>
                </p:cNvPr>
                <p:cNvSpPr/>
                <p:nvPr/>
              </p:nvSpPr>
              <p:spPr>
                <a:xfrm flipV="1">
                  <a:off x="3291839" y="29855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24" name="Freeform 242">
                  <a:extLst>
                    <a:ext uri="{FF2B5EF4-FFF2-40B4-BE49-F238E27FC236}">
                      <a16:creationId xmlns:a16="http://schemas.microsoft.com/office/drawing/2014/main" id="{7D7E7FFF-D43D-44C5-8CB2-11A380E4C0F5}"/>
                    </a:ext>
                  </a:extLst>
                </p:cNvPr>
                <p:cNvSpPr/>
                <p:nvPr/>
              </p:nvSpPr>
              <p:spPr>
                <a:xfrm flipV="1">
                  <a:off x="3328415" y="29794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25" name="Freeform 243">
                  <a:extLst>
                    <a:ext uri="{FF2B5EF4-FFF2-40B4-BE49-F238E27FC236}">
                      <a16:creationId xmlns:a16="http://schemas.microsoft.com/office/drawing/2014/main" id="{115A3B83-71DC-DD6E-3D4C-6317DBC01296}"/>
                    </a:ext>
                  </a:extLst>
                </p:cNvPr>
                <p:cNvSpPr/>
                <p:nvPr/>
              </p:nvSpPr>
              <p:spPr>
                <a:xfrm flipV="1">
                  <a:off x="3328415" y="29794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26" name="Freeform 244">
                  <a:extLst>
                    <a:ext uri="{FF2B5EF4-FFF2-40B4-BE49-F238E27FC236}">
                      <a16:creationId xmlns:a16="http://schemas.microsoft.com/office/drawing/2014/main" id="{EA53CB48-CFFB-C675-37C1-559D117E0E78}"/>
                    </a:ext>
                  </a:extLst>
                </p:cNvPr>
                <p:cNvSpPr/>
                <p:nvPr/>
              </p:nvSpPr>
              <p:spPr>
                <a:xfrm flipV="1">
                  <a:off x="3928871" y="275844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27" name="Freeform 245">
                  <a:extLst>
                    <a:ext uri="{FF2B5EF4-FFF2-40B4-BE49-F238E27FC236}">
                      <a16:creationId xmlns:a16="http://schemas.microsoft.com/office/drawing/2014/main" id="{F03E6A81-9B74-27D2-8271-983A227B7CB1}"/>
                    </a:ext>
                  </a:extLst>
                </p:cNvPr>
                <p:cNvSpPr/>
                <p:nvPr/>
              </p:nvSpPr>
              <p:spPr>
                <a:xfrm flipV="1">
                  <a:off x="3928871" y="275844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28" name="Freeform 246">
                  <a:extLst>
                    <a:ext uri="{FF2B5EF4-FFF2-40B4-BE49-F238E27FC236}">
                      <a16:creationId xmlns:a16="http://schemas.microsoft.com/office/drawing/2014/main" id="{CB3661C9-E5A4-7661-DE7E-ACFEB83D1E30}"/>
                    </a:ext>
                  </a:extLst>
                </p:cNvPr>
                <p:cNvSpPr/>
                <p:nvPr/>
              </p:nvSpPr>
              <p:spPr>
                <a:xfrm flipV="1">
                  <a:off x="3928871" y="279349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29" name="Freeform 247">
                  <a:extLst>
                    <a:ext uri="{FF2B5EF4-FFF2-40B4-BE49-F238E27FC236}">
                      <a16:creationId xmlns:a16="http://schemas.microsoft.com/office/drawing/2014/main" id="{1314DF0C-1C65-F2C1-5BCF-3E257D071888}"/>
                    </a:ext>
                  </a:extLst>
                </p:cNvPr>
                <p:cNvSpPr/>
                <p:nvPr/>
              </p:nvSpPr>
              <p:spPr>
                <a:xfrm flipV="1">
                  <a:off x="3928871" y="279349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30" name="Freeform 248">
                  <a:extLst>
                    <a:ext uri="{FF2B5EF4-FFF2-40B4-BE49-F238E27FC236}">
                      <a16:creationId xmlns:a16="http://schemas.microsoft.com/office/drawing/2014/main" id="{ABA43980-790F-4B19-483D-9EC8A89CC9E1}"/>
                    </a:ext>
                  </a:extLst>
                </p:cNvPr>
                <p:cNvSpPr/>
                <p:nvPr/>
              </p:nvSpPr>
              <p:spPr>
                <a:xfrm flipV="1">
                  <a:off x="3928871" y="26990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31" name="Freeform 249">
                  <a:extLst>
                    <a:ext uri="{FF2B5EF4-FFF2-40B4-BE49-F238E27FC236}">
                      <a16:creationId xmlns:a16="http://schemas.microsoft.com/office/drawing/2014/main" id="{011F5CDF-AC3B-FDEF-6359-2A08FFB29D1B}"/>
                    </a:ext>
                  </a:extLst>
                </p:cNvPr>
                <p:cNvSpPr/>
                <p:nvPr/>
              </p:nvSpPr>
              <p:spPr>
                <a:xfrm flipV="1">
                  <a:off x="3928871" y="26990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32" name="Freeform 250">
                  <a:extLst>
                    <a:ext uri="{FF2B5EF4-FFF2-40B4-BE49-F238E27FC236}">
                      <a16:creationId xmlns:a16="http://schemas.microsoft.com/office/drawing/2014/main" id="{6D9922C7-8867-DC7D-EB01-33F8038206C3}"/>
                    </a:ext>
                  </a:extLst>
                </p:cNvPr>
                <p:cNvSpPr/>
                <p:nvPr/>
              </p:nvSpPr>
              <p:spPr>
                <a:xfrm flipV="1">
                  <a:off x="4530851" y="278130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33" name="Freeform 251">
                  <a:extLst>
                    <a:ext uri="{FF2B5EF4-FFF2-40B4-BE49-F238E27FC236}">
                      <a16:creationId xmlns:a16="http://schemas.microsoft.com/office/drawing/2014/main" id="{ED2CF044-8BB6-1D0E-83DE-27615C8BE42E}"/>
                    </a:ext>
                  </a:extLst>
                </p:cNvPr>
                <p:cNvSpPr/>
                <p:nvPr/>
              </p:nvSpPr>
              <p:spPr>
                <a:xfrm flipV="1">
                  <a:off x="4530851" y="278130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34" name="Freeform 252">
                  <a:extLst>
                    <a:ext uri="{FF2B5EF4-FFF2-40B4-BE49-F238E27FC236}">
                      <a16:creationId xmlns:a16="http://schemas.microsoft.com/office/drawing/2014/main" id="{55E05F6B-4DEA-5E36-959C-F149CFD56393}"/>
                    </a:ext>
                  </a:extLst>
                </p:cNvPr>
                <p:cNvSpPr/>
                <p:nvPr/>
              </p:nvSpPr>
              <p:spPr>
                <a:xfrm flipV="1">
                  <a:off x="4567427" y="277825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35" name="Freeform 253">
                  <a:extLst>
                    <a:ext uri="{FF2B5EF4-FFF2-40B4-BE49-F238E27FC236}">
                      <a16:creationId xmlns:a16="http://schemas.microsoft.com/office/drawing/2014/main" id="{E45FB0E5-4A0B-A8F3-E5AB-B3F4349C85E6}"/>
                    </a:ext>
                  </a:extLst>
                </p:cNvPr>
                <p:cNvSpPr/>
                <p:nvPr/>
              </p:nvSpPr>
              <p:spPr>
                <a:xfrm flipV="1">
                  <a:off x="4567427" y="277825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36" name="Freeform 254">
                  <a:extLst>
                    <a:ext uri="{FF2B5EF4-FFF2-40B4-BE49-F238E27FC236}">
                      <a16:creationId xmlns:a16="http://schemas.microsoft.com/office/drawing/2014/main" id="{E06098B2-79C9-CB6D-88C3-BB95A46620FB}"/>
                    </a:ext>
                  </a:extLst>
                </p:cNvPr>
                <p:cNvSpPr/>
                <p:nvPr/>
              </p:nvSpPr>
              <p:spPr>
                <a:xfrm flipV="1">
                  <a:off x="4549139" y="2732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37" name="Freeform 255">
                  <a:extLst>
                    <a:ext uri="{FF2B5EF4-FFF2-40B4-BE49-F238E27FC236}">
                      <a16:creationId xmlns:a16="http://schemas.microsoft.com/office/drawing/2014/main" id="{07C86916-E516-ED6D-C45E-F45947F3058C}"/>
                    </a:ext>
                  </a:extLst>
                </p:cNvPr>
                <p:cNvSpPr/>
                <p:nvPr/>
              </p:nvSpPr>
              <p:spPr>
                <a:xfrm flipV="1">
                  <a:off x="4549139" y="2732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38" name="Freeform 256">
                  <a:extLst>
                    <a:ext uri="{FF2B5EF4-FFF2-40B4-BE49-F238E27FC236}">
                      <a16:creationId xmlns:a16="http://schemas.microsoft.com/office/drawing/2014/main" id="{872AE977-CB9D-6017-32F4-002F89B3BA4F}"/>
                    </a:ext>
                  </a:extLst>
                </p:cNvPr>
                <p:cNvSpPr/>
                <p:nvPr/>
              </p:nvSpPr>
              <p:spPr>
                <a:xfrm flipV="1">
                  <a:off x="708659" y="29397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39" name="Freeform 257">
                  <a:extLst>
                    <a:ext uri="{FF2B5EF4-FFF2-40B4-BE49-F238E27FC236}">
                      <a16:creationId xmlns:a16="http://schemas.microsoft.com/office/drawing/2014/main" id="{746B83E4-153E-5450-D7C1-3122AE2A07B5}"/>
                    </a:ext>
                  </a:extLst>
                </p:cNvPr>
                <p:cNvSpPr/>
                <p:nvPr/>
              </p:nvSpPr>
              <p:spPr>
                <a:xfrm flipV="1">
                  <a:off x="708659" y="29397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40" name="Freeform 258">
                  <a:extLst>
                    <a:ext uri="{FF2B5EF4-FFF2-40B4-BE49-F238E27FC236}">
                      <a16:creationId xmlns:a16="http://schemas.microsoft.com/office/drawing/2014/main" id="{6EE42C48-5058-C1B3-F7FB-1406AF263C7A}"/>
                    </a:ext>
                  </a:extLst>
                </p:cNvPr>
                <p:cNvSpPr/>
                <p:nvPr/>
              </p:nvSpPr>
              <p:spPr>
                <a:xfrm flipV="1">
                  <a:off x="745235" y="29291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41" name="Freeform 259">
                  <a:extLst>
                    <a:ext uri="{FF2B5EF4-FFF2-40B4-BE49-F238E27FC236}">
                      <a16:creationId xmlns:a16="http://schemas.microsoft.com/office/drawing/2014/main" id="{E4F175BE-A093-01B2-08C9-D7122F4B6347}"/>
                    </a:ext>
                  </a:extLst>
                </p:cNvPr>
                <p:cNvSpPr/>
                <p:nvPr/>
              </p:nvSpPr>
              <p:spPr>
                <a:xfrm flipV="1">
                  <a:off x="745235" y="292912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42" name="Freeform 260">
                  <a:extLst>
                    <a:ext uri="{FF2B5EF4-FFF2-40B4-BE49-F238E27FC236}">
                      <a16:creationId xmlns:a16="http://schemas.microsoft.com/office/drawing/2014/main" id="{C88BA5E6-C3B5-1F08-E15F-75E80E98C945}"/>
                    </a:ext>
                  </a:extLst>
                </p:cNvPr>
                <p:cNvSpPr/>
                <p:nvPr/>
              </p:nvSpPr>
              <p:spPr>
                <a:xfrm flipV="1">
                  <a:off x="708659" y="29169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43" name="Freeform 261">
                  <a:extLst>
                    <a:ext uri="{FF2B5EF4-FFF2-40B4-BE49-F238E27FC236}">
                      <a16:creationId xmlns:a16="http://schemas.microsoft.com/office/drawing/2014/main" id="{AC2A0C79-F675-D1FE-5DF1-6501DEAFFDD8}"/>
                    </a:ext>
                  </a:extLst>
                </p:cNvPr>
                <p:cNvSpPr/>
                <p:nvPr/>
              </p:nvSpPr>
              <p:spPr>
                <a:xfrm flipV="1">
                  <a:off x="708659" y="291693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44" name="Freeform 262">
                  <a:extLst>
                    <a:ext uri="{FF2B5EF4-FFF2-40B4-BE49-F238E27FC236}">
                      <a16:creationId xmlns:a16="http://schemas.microsoft.com/office/drawing/2014/main" id="{7F66D119-56B0-ADBD-63E8-9403DD9D613C}"/>
                    </a:ext>
                  </a:extLst>
                </p:cNvPr>
                <p:cNvSpPr/>
                <p:nvPr/>
              </p:nvSpPr>
              <p:spPr>
                <a:xfrm flipV="1">
                  <a:off x="1345691" y="29778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45" name="Freeform 263">
                  <a:extLst>
                    <a:ext uri="{FF2B5EF4-FFF2-40B4-BE49-F238E27FC236}">
                      <a16:creationId xmlns:a16="http://schemas.microsoft.com/office/drawing/2014/main" id="{6909202F-4480-7339-3769-A7FDC8A64C1F}"/>
                    </a:ext>
                  </a:extLst>
                </p:cNvPr>
                <p:cNvSpPr/>
                <p:nvPr/>
              </p:nvSpPr>
              <p:spPr>
                <a:xfrm flipV="1">
                  <a:off x="1345691" y="29778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46" name="Freeform 264">
                  <a:extLst>
                    <a:ext uri="{FF2B5EF4-FFF2-40B4-BE49-F238E27FC236}">
                      <a16:creationId xmlns:a16="http://schemas.microsoft.com/office/drawing/2014/main" id="{54C435E2-0746-38AB-9A0D-F5A081D8EA44}"/>
                    </a:ext>
                  </a:extLst>
                </p:cNvPr>
                <p:cNvSpPr/>
                <p:nvPr/>
              </p:nvSpPr>
              <p:spPr>
                <a:xfrm flipV="1">
                  <a:off x="1345691" y="30068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47" name="Freeform 265">
                  <a:extLst>
                    <a:ext uri="{FF2B5EF4-FFF2-40B4-BE49-F238E27FC236}">
                      <a16:creationId xmlns:a16="http://schemas.microsoft.com/office/drawing/2014/main" id="{7D703764-A4B6-9F62-3200-DE8180FBBECA}"/>
                    </a:ext>
                  </a:extLst>
                </p:cNvPr>
                <p:cNvSpPr/>
                <p:nvPr/>
              </p:nvSpPr>
              <p:spPr>
                <a:xfrm flipV="1">
                  <a:off x="1345691" y="30068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48" name="Freeform 266">
                  <a:extLst>
                    <a:ext uri="{FF2B5EF4-FFF2-40B4-BE49-F238E27FC236}">
                      <a16:creationId xmlns:a16="http://schemas.microsoft.com/office/drawing/2014/main" id="{7CB20F30-4031-FA3F-5B16-FAF10A6A5D1C}"/>
                    </a:ext>
                  </a:extLst>
                </p:cNvPr>
                <p:cNvSpPr/>
                <p:nvPr/>
              </p:nvSpPr>
              <p:spPr>
                <a:xfrm flipV="1">
                  <a:off x="1345691" y="295046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267">
                  <a:extLst>
                    <a:ext uri="{FF2B5EF4-FFF2-40B4-BE49-F238E27FC236}">
                      <a16:creationId xmlns:a16="http://schemas.microsoft.com/office/drawing/2014/main" id="{9CEC230F-2128-AC2E-922E-59C8A007846B}"/>
                    </a:ext>
                  </a:extLst>
                </p:cNvPr>
                <p:cNvSpPr/>
                <p:nvPr/>
              </p:nvSpPr>
              <p:spPr>
                <a:xfrm flipV="1">
                  <a:off x="1345691" y="295046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50" name="Freeform 268">
                  <a:extLst>
                    <a:ext uri="{FF2B5EF4-FFF2-40B4-BE49-F238E27FC236}">
                      <a16:creationId xmlns:a16="http://schemas.microsoft.com/office/drawing/2014/main" id="{B78BDF24-5F32-58B4-7B31-AF5BED66AB20}"/>
                    </a:ext>
                  </a:extLst>
                </p:cNvPr>
                <p:cNvSpPr/>
                <p:nvPr/>
              </p:nvSpPr>
              <p:spPr>
                <a:xfrm flipV="1">
                  <a:off x="1965959" y="2933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51" name="Freeform 269">
                  <a:extLst>
                    <a:ext uri="{FF2B5EF4-FFF2-40B4-BE49-F238E27FC236}">
                      <a16:creationId xmlns:a16="http://schemas.microsoft.com/office/drawing/2014/main" id="{625DED30-5CEB-13E2-C49C-E2359ED07E6B}"/>
                    </a:ext>
                  </a:extLst>
                </p:cNvPr>
                <p:cNvSpPr/>
                <p:nvPr/>
              </p:nvSpPr>
              <p:spPr>
                <a:xfrm flipV="1">
                  <a:off x="1965959" y="2933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52" name="Freeform 270">
                  <a:extLst>
                    <a:ext uri="{FF2B5EF4-FFF2-40B4-BE49-F238E27FC236}">
                      <a16:creationId xmlns:a16="http://schemas.microsoft.com/office/drawing/2014/main" id="{4938A870-2034-AFFD-3B71-8BFD9594BF8C}"/>
                    </a:ext>
                  </a:extLst>
                </p:cNvPr>
                <p:cNvSpPr/>
                <p:nvPr/>
              </p:nvSpPr>
              <p:spPr>
                <a:xfrm flipV="1">
                  <a:off x="1947671" y="29580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53" name="Freeform 271">
                  <a:extLst>
                    <a:ext uri="{FF2B5EF4-FFF2-40B4-BE49-F238E27FC236}">
                      <a16:creationId xmlns:a16="http://schemas.microsoft.com/office/drawing/2014/main" id="{8FF5F661-9E0D-865B-390D-6F577A548794}"/>
                    </a:ext>
                  </a:extLst>
                </p:cNvPr>
                <p:cNvSpPr/>
                <p:nvPr/>
              </p:nvSpPr>
              <p:spPr>
                <a:xfrm flipV="1">
                  <a:off x="1947671" y="29580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54" name="Freeform 272">
                  <a:extLst>
                    <a:ext uri="{FF2B5EF4-FFF2-40B4-BE49-F238E27FC236}">
                      <a16:creationId xmlns:a16="http://schemas.microsoft.com/office/drawing/2014/main" id="{F4C52BC3-DE8C-0EFF-B7AC-A67A36D58931}"/>
                    </a:ext>
                  </a:extLst>
                </p:cNvPr>
                <p:cNvSpPr/>
                <p:nvPr/>
              </p:nvSpPr>
              <p:spPr>
                <a:xfrm flipV="1">
                  <a:off x="1984247" y="29580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55" name="Freeform 273">
                  <a:extLst>
                    <a:ext uri="{FF2B5EF4-FFF2-40B4-BE49-F238E27FC236}">
                      <a16:creationId xmlns:a16="http://schemas.microsoft.com/office/drawing/2014/main" id="{49FBBB92-A3A7-EC0D-EC02-097F4CDCA596}"/>
                    </a:ext>
                  </a:extLst>
                </p:cNvPr>
                <p:cNvSpPr/>
                <p:nvPr/>
              </p:nvSpPr>
              <p:spPr>
                <a:xfrm flipV="1">
                  <a:off x="1984247" y="29580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56" name="Freeform 274">
                  <a:extLst>
                    <a:ext uri="{FF2B5EF4-FFF2-40B4-BE49-F238E27FC236}">
                      <a16:creationId xmlns:a16="http://schemas.microsoft.com/office/drawing/2014/main" id="{D37D49C1-6023-02C3-FA24-C42DB1D4D3FE}"/>
                    </a:ext>
                  </a:extLst>
                </p:cNvPr>
                <p:cNvSpPr/>
                <p:nvPr/>
              </p:nvSpPr>
              <p:spPr>
                <a:xfrm flipV="1">
                  <a:off x="2566415" y="28773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57" name="Freeform 275">
                  <a:extLst>
                    <a:ext uri="{FF2B5EF4-FFF2-40B4-BE49-F238E27FC236}">
                      <a16:creationId xmlns:a16="http://schemas.microsoft.com/office/drawing/2014/main" id="{A281766C-7C31-C19F-E81A-088B6C74429D}"/>
                    </a:ext>
                  </a:extLst>
                </p:cNvPr>
                <p:cNvSpPr/>
                <p:nvPr/>
              </p:nvSpPr>
              <p:spPr>
                <a:xfrm flipV="1">
                  <a:off x="2566415" y="28773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58" name="Freeform 276">
                  <a:extLst>
                    <a:ext uri="{FF2B5EF4-FFF2-40B4-BE49-F238E27FC236}">
                      <a16:creationId xmlns:a16="http://schemas.microsoft.com/office/drawing/2014/main" id="{8C0DC197-1D45-BEB5-692C-BC19A38FA053}"/>
                    </a:ext>
                  </a:extLst>
                </p:cNvPr>
                <p:cNvSpPr/>
                <p:nvPr/>
              </p:nvSpPr>
              <p:spPr>
                <a:xfrm flipV="1">
                  <a:off x="2602991" y="287578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59" name="Freeform 277">
                  <a:extLst>
                    <a:ext uri="{FF2B5EF4-FFF2-40B4-BE49-F238E27FC236}">
                      <a16:creationId xmlns:a16="http://schemas.microsoft.com/office/drawing/2014/main" id="{D826317F-633F-CEA3-3A19-B670F70A0422}"/>
                    </a:ext>
                  </a:extLst>
                </p:cNvPr>
                <p:cNvSpPr/>
                <p:nvPr/>
              </p:nvSpPr>
              <p:spPr>
                <a:xfrm flipV="1">
                  <a:off x="2602991" y="287578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60" name="Freeform 278">
                  <a:extLst>
                    <a:ext uri="{FF2B5EF4-FFF2-40B4-BE49-F238E27FC236}">
                      <a16:creationId xmlns:a16="http://schemas.microsoft.com/office/drawing/2014/main" id="{C7779144-16F4-E62F-96AD-F422F842497A}"/>
                    </a:ext>
                  </a:extLst>
                </p:cNvPr>
                <p:cNvSpPr/>
                <p:nvPr/>
              </p:nvSpPr>
              <p:spPr>
                <a:xfrm flipV="1">
                  <a:off x="2584703" y="277368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61" name="Freeform 279">
                  <a:extLst>
                    <a:ext uri="{FF2B5EF4-FFF2-40B4-BE49-F238E27FC236}">
                      <a16:creationId xmlns:a16="http://schemas.microsoft.com/office/drawing/2014/main" id="{F439DD60-16C6-7AA3-DD58-5BCA2292749B}"/>
                    </a:ext>
                  </a:extLst>
                </p:cNvPr>
                <p:cNvSpPr/>
                <p:nvPr/>
              </p:nvSpPr>
              <p:spPr>
                <a:xfrm flipV="1">
                  <a:off x="2584703" y="277368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62" name="Freeform 280">
                  <a:extLst>
                    <a:ext uri="{FF2B5EF4-FFF2-40B4-BE49-F238E27FC236}">
                      <a16:creationId xmlns:a16="http://schemas.microsoft.com/office/drawing/2014/main" id="{4D1C13E5-ED5C-BCE2-CC29-3B2428D08453}"/>
                    </a:ext>
                  </a:extLst>
                </p:cNvPr>
                <p:cNvSpPr/>
                <p:nvPr/>
              </p:nvSpPr>
              <p:spPr>
                <a:xfrm flipV="1">
                  <a:off x="3185159" y="29032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63" name="Freeform 281">
                  <a:extLst>
                    <a:ext uri="{FF2B5EF4-FFF2-40B4-BE49-F238E27FC236}">
                      <a16:creationId xmlns:a16="http://schemas.microsoft.com/office/drawing/2014/main" id="{49FC65C3-5FEF-6B7D-C788-D76F805A454D}"/>
                    </a:ext>
                  </a:extLst>
                </p:cNvPr>
                <p:cNvSpPr/>
                <p:nvPr/>
              </p:nvSpPr>
              <p:spPr>
                <a:xfrm flipV="1">
                  <a:off x="3185159" y="29032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64" name="Freeform 282">
                  <a:extLst>
                    <a:ext uri="{FF2B5EF4-FFF2-40B4-BE49-F238E27FC236}">
                      <a16:creationId xmlns:a16="http://schemas.microsoft.com/office/drawing/2014/main" id="{49C292CD-7B31-5EF3-F502-1452D855E12A}"/>
                    </a:ext>
                  </a:extLst>
                </p:cNvPr>
                <p:cNvSpPr/>
                <p:nvPr/>
              </p:nvSpPr>
              <p:spPr>
                <a:xfrm flipV="1">
                  <a:off x="3203447" y="298399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65" name="Freeform 283">
                  <a:extLst>
                    <a:ext uri="{FF2B5EF4-FFF2-40B4-BE49-F238E27FC236}">
                      <a16:creationId xmlns:a16="http://schemas.microsoft.com/office/drawing/2014/main" id="{AC0CB72D-6012-22FA-FFD8-E6620E50A855}"/>
                    </a:ext>
                  </a:extLst>
                </p:cNvPr>
                <p:cNvSpPr/>
                <p:nvPr/>
              </p:nvSpPr>
              <p:spPr>
                <a:xfrm flipV="1">
                  <a:off x="3203447" y="298399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66" name="Freeform 284">
                  <a:extLst>
                    <a:ext uri="{FF2B5EF4-FFF2-40B4-BE49-F238E27FC236}">
                      <a16:creationId xmlns:a16="http://schemas.microsoft.com/office/drawing/2014/main" id="{5C8FBF0C-955A-38EF-4746-EA8908C73E43}"/>
                    </a:ext>
                  </a:extLst>
                </p:cNvPr>
                <p:cNvSpPr/>
                <p:nvPr/>
              </p:nvSpPr>
              <p:spPr>
                <a:xfrm flipV="1">
                  <a:off x="3221735" y="291084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67" name="Freeform 285">
                  <a:extLst>
                    <a:ext uri="{FF2B5EF4-FFF2-40B4-BE49-F238E27FC236}">
                      <a16:creationId xmlns:a16="http://schemas.microsoft.com/office/drawing/2014/main" id="{171F0F79-826D-16A6-C2EF-FD1461260C20}"/>
                    </a:ext>
                  </a:extLst>
                </p:cNvPr>
                <p:cNvSpPr/>
                <p:nvPr/>
              </p:nvSpPr>
              <p:spPr>
                <a:xfrm flipV="1">
                  <a:off x="3221735" y="291084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68" name="Freeform 286">
                  <a:extLst>
                    <a:ext uri="{FF2B5EF4-FFF2-40B4-BE49-F238E27FC236}">
                      <a16:creationId xmlns:a16="http://schemas.microsoft.com/office/drawing/2014/main" id="{70CE4CBF-A076-368A-2D72-2C250E576EC5}"/>
                    </a:ext>
                  </a:extLst>
                </p:cNvPr>
                <p:cNvSpPr/>
                <p:nvPr/>
              </p:nvSpPr>
              <p:spPr>
                <a:xfrm flipV="1">
                  <a:off x="3805427" y="30510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69" name="Freeform 287">
                  <a:extLst>
                    <a:ext uri="{FF2B5EF4-FFF2-40B4-BE49-F238E27FC236}">
                      <a16:creationId xmlns:a16="http://schemas.microsoft.com/office/drawing/2014/main" id="{4568278E-6B6A-7230-82D4-D9076DCF40FF}"/>
                    </a:ext>
                  </a:extLst>
                </p:cNvPr>
                <p:cNvSpPr/>
                <p:nvPr/>
              </p:nvSpPr>
              <p:spPr>
                <a:xfrm flipV="1">
                  <a:off x="3805427" y="30510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70" name="Freeform 288">
                  <a:extLst>
                    <a:ext uri="{FF2B5EF4-FFF2-40B4-BE49-F238E27FC236}">
                      <a16:creationId xmlns:a16="http://schemas.microsoft.com/office/drawing/2014/main" id="{3F5E1C1A-E5F8-F153-543C-2C33C9EC64AB}"/>
                    </a:ext>
                  </a:extLst>
                </p:cNvPr>
                <p:cNvSpPr/>
                <p:nvPr/>
              </p:nvSpPr>
              <p:spPr>
                <a:xfrm flipV="1">
                  <a:off x="3823715" y="307238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71" name="Freeform 289">
                  <a:extLst>
                    <a:ext uri="{FF2B5EF4-FFF2-40B4-BE49-F238E27FC236}">
                      <a16:creationId xmlns:a16="http://schemas.microsoft.com/office/drawing/2014/main" id="{930A5392-21C1-B1A3-7317-B1A7A342314E}"/>
                    </a:ext>
                  </a:extLst>
                </p:cNvPr>
                <p:cNvSpPr/>
                <p:nvPr/>
              </p:nvSpPr>
              <p:spPr>
                <a:xfrm flipV="1">
                  <a:off x="3823715" y="307238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72" name="Freeform 290">
                  <a:extLst>
                    <a:ext uri="{FF2B5EF4-FFF2-40B4-BE49-F238E27FC236}">
                      <a16:creationId xmlns:a16="http://schemas.microsoft.com/office/drawing/2014/main" id="{CCC463D9-ED9A-9ED5-0EAE-2CBA49506EB0}"/>
                    </a:ext>
                  </a:extLst>
                </p:cNvPr>
                <p:cNvSpPr/>
                <p:nvPr/>
              </p:nvSpPr>
              <p:spPr>
                <a:xfrm flipV="1">
                  <a:off x="3842003" y="305409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73" name="Freeform 291">
                  <a:extLst>
                    <a:ext uri="{FF2B5EF4-FFF2-40B4-BE49-F238E27FC236}">
                      <a16:creationId xmlns:a16="http://schemas.microsoft.com/office/drawing/2014/main" id="{41F0B7F4-18F4-8A36-BF8C-0B88BA05EDDD}"/>
                    </a:ext>
                  </a:extLst>
                </p:cNvPr>
                <p:cNvSpPr/>
                <p:nvPr/>
              </p:nvSpPr>
              <p:spPr>
                <a:xfrm flipV="1">
                  <a:off x="3842003" y="305409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74" name="Freeform 292">
                  <a:extLst>
                    <a:ext uri="{FF2B5EF4-FFF2-40B4-BE49-F238E27FC236}">
                      <a16:creationId xmlns:a16="http://schemas.microsoft.com/office/drawing/2014/main" id="{484B028A-08AE-1C17-B5BC-3C8813F916ED}"/>
                    </a:ext>
                  </a:extLst>
                </p:cNvPr>
                <p:cNvSpPr/>
                <p:nvPr/>
              </p:nvSpPr>
              <p:spPr>
                <a:xfrm flipV="1">
                  <a:off x="4477511"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75" name="Freeform 293">
                  <a:extLst>
                    <a:ext uri="{FF2B5EF4-FFF2-40B4-BE49-F238E27FC236}">
                      <a16:creationId xmlns:a16="http://schemas.microsoft.com/office/drawing/2014/main" id="{87E4319B-335D-010B-8FF6-0914C91CC0AB}"/>
                    </a:ext>
                  </a:extLst>
                </p:cNvPr>
                <p:cNvSpPr/>
                <p:nvPr/>
              </p:nvSpPr>
              <p:spPr>
                <a:xfrm flipV="1">
                  <a:off x="4477511"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76" name="Freeform 294">
                  <a:extLst>
                    <a:ext uri="{FF2B5EF4-FFF2-40B4-BE49-F238E27FC236}">
                      <a16:creationId xmlns:a16="http://schemas.microsoft.com/office/drawing/2014/main" id="{1C2A0362-5764-4303-4AA3-2CA8E02538C6}"/>
                    </a:ext>
                  </a:extLst>
                </p:cNvPr>
                <p:cNvSpPr/>
                <p:nvPr/>
              </p:nvSpPr>
              <p:spPr>
                <a:xfrm flipV="1">
                  <a:off x="4407407"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77" name="Freeform 295">
                  <a:extLst>
                    <a:ext uri="{FF2B5EF4-FFF2-40B4-BE49-F238E27FC236}">
                      <a16:creationId xmlns:a16="http://schemas.microsoft.com/office/drawing/2014/main" id="{C74E0D14-E45B-E7F6-0EBE-3BE2C4A25461}"/>
                    </a:ext>
                  </a:extLst>
                </p:cNvPr>
                <p:cNvSpPr/>
                <p:nvPr/>
              </p:nvSpPr>
              <p:spPr>
                <a:xfrm flipV="1">
                  <a:off x="4407407"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78" name="Freeform 296">
                  <a:extLst>
                    <a:ext uri="{FF2B5EF4-FFF2-40B4-BE49-F238E27FC236}">
                      <a16:creationId xmlns:a16="http://schemas.microsoft.com/office/drawing/2014/main" id="{50B0FEB5-54BC-5AB9-5A58-C81809A7C8F4}"/>
                    </a:ext>
                  </a:extLst>
                </p:cNvPr>
                <p:cNvSpPr/>
                <p:nvPr/>
              </p:nvSpPr>
              <p:spPr>
                <a:xfrm flipV="1">
                  <a:off x="4442459" y="31181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79" name="Freeform 297">
                  <a:extLst>
                    <a:ext uri="{FF2B5EF4-FFF2-40B4-BE49-F238E27FC236}">
                      <a16:creationId xmlns:a16="http://schemas.microsoft.com/office/drawing/2014/main" id="{5FB0F0AF-8CF8-C607-6ACA-3CDF901F7178}"/>
                    </a:ext>
                  </a:extLst>
                </p:cNvPr>
                <p:cNvSpPr/>
                <p:nvPr/>
              </p:nvSpPr>
              <p:spPr>
                <a:xfrm flipV="1">
                  <a:off x="4442459" y="31181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80" name="Freeform 298">
                  <a:extLst>
                    <a:ext uri="{FF2B5EF4-FFF2-40B4-BE49-F238E27FC236}">
                      <a16:creationId xmlns:a16="http://schemas.microsoft.com/office/drawing/2014/main" id="{C417B607-FF35-2193-A7C0-50958414DB0C}"/>
                    </a:ext>
                  </a:extLst>
                </p:cNvPr>
                <p:cNvSpPr/>
                <p:nvPr/>
              </p:nvSpPr>
              <p:spPr>
                <a:xfrm flipV="1">
                  <a:off x="601979" y="30586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81" name="Freeform 299">
                  <a:extLst>
                    <a:ext uri="{FF2B5EF4-FFF2-40B4-BE49-F238E27FC236}">
                      <a16:creationId xmlns:a16="http://schemas.microsoft.com/office/drawing/2014/main" id="{41625CB3-F811-8B71-C858-9553E0D86C54}"/>
                    </a:ext>
                  </a:extLst>
                </p:cNvPr>
                <p:cNvSpPr/>
                <p:nvPr/>
              </p:nvSpPr>
              <p:spPr>
                <a:xfrm flipV="1">
                  <a:off x="601979" y="30586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82" name="Freeform 300">
                  <a:extLst>
                    <a:ext uri="{FF2B5EF4-FFF2-40B4-BE49-F238E27FC236}">
                      <a16:creationId xmlns:a16="http://schemas.microsoft.com/office/drawing/2014/main" id="{147A1539-AC55-303F-57A9-5B6C4AE2B6A6}"/>
                    </a:ext>
                  </a:extLst>
                </p:cNvPr>
                <p:cNvSpPr/>
                <p:nvPr/>
              </p:nvSpPr>
              <p:spPr>
                <a:xfrm flipV="1">
                  <a:off x="638555" y="30495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83" name="Freeform 301">
                  <a:extLst>
                    <a:ext uri="{FF2B5EF4-FFF2-40B4-BE49-F238E27FC236}">
                      <a16:creationId xmlns:a16="http://schemas.microsoft.com/office/drawing/2014/main" id="{D52D0CE9-0642-FEA2-1095-9EA41E911193}"/>
                    </a:ext>
                  </a:extLst>
                </p:cNvPr>
                <p:cNvSpPr/>
                <p:nvPr/>
              </p:nvSpPr>
              <p:spPr>
                <a:xfrm flipV="1">
                  <a:off x="638555" y="30495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84" name="Freeform 302">
                  <a:extLst>
                    <a:ext uri="{FF2B5EF4-FFF2-40B4-BE49-F238E27FC236}">
                      <a16:creationId xmlns:a16="http://schemas.microsoft.com/office/drawing/2014/main" id="{025D78FC-F7AE-19BE-D07C-BD7BDCBA3C1F}"/>
                    </a:ext>
                  </a:extLst>
                </p:cNvPr>
                <p:cNvSpPr/>
                <p:nvPr/>
              </p:nvSpPr>
              <p:spPr>
                <a:xfrm flipV="1">
                  <a:off x="620267" y="298094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85" name="Freeform 303">
                  <a:extLst>
                    <a:ext uri="{FF2B5EF4-FFF2-40B4-BE49-F238E27FC236}">
                      <a16:creationId xmlns:a16="http://schemas.microsoft.com/office/drawing/2014/main" id="{08CF29E0-31F0-7EEA-EEF5-EA59C69CC2D8}"/>
                    </a:ext>
                  </a:extLst>
                </p:cNvPr>
                <p:cNvSpPr/>
                <p:nvPr/>
              </p:nvSpPr>
              <p:spPr>
                <a:xfrm flipV="1">
                  <a:off x="620267" y="298094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86" name="Freeform 304">
                  <a:extLst>
                    <a:ext uri="{FF2B5EF4-FFF2-40B4-BE49-F238E27FC236}">
                      <a16:creationId xmlns:a16="http://schemas.microsoft.com/office/drawing/2014/main" id="{80BB444C-BA72-5484-15CC-7970A89E367A}"/>
                    </a:ext>
                  </a:extLst>
                </p:cNvPr>
                <p:cNvSpPr/>
                <p:nvPr/>
              </p:nvSpPr>
              <p:spPr>
                <a:xfrm flipV="1">
                  <a:off x="1240535" y="298094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87" name="Freeform 305">
                  <a:extLst>
                    <a:ext uri="{FF2B5EF4-FFF2-40B4-BE49-F238E27FC236}">
                      <a16:creationId xmlns:a16="http://schemas.microsoft.com/office/drawing/2014/main" id="{B3365B6C-A4B7-730B-2165-4AF42584667A}"/>
                    </a:ext>
                  </a:extLst>
                </p:cNvPr>
                <p:cNvSpPr/>
                <p:nvPr/>
              </p:nvSpPr>
              <p:spPr>
                <a:xfrm flipV="1">
                  <a:off x="1240535" y="298094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88" name="Freeform 306">
                  <a:extLst>
                    <a:ext uri="{FF2B5EF4-FFF2-40B4-BE49-F238E27FC236}">
                      <a16:creationId xmlns:a16="http://schemas.microsoft.com/office/drawing/2014/main" id="{AF2F0C29-8A71-A362-840E-814565A12C2A}"/>
                    </a:ext>
                  </a:extLst>
                </p:cNvPr>
                <p:cNvSpPr/>
                <p:nvPr/>
              </p:nvSpPr>
              <p:spPr>
                <a:xfrm flipV="1">
                  <a:off x="1240535" y="300380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89" name="Freeform 307">
                  <a:extLst>
                    <a:ext uri="{FF2B5EF4-FFF2-40B4-BE49-F238E27FC236}">
                      <a16:creationId xmlns:a16="http://schemas.microsoft.com/office/drawing/2014/main" id="{AD5592E5-CC95-82B7-EBBA-B776A087A506}"/>
                    </a:ext>
                  </a:extLst>
                </p:cNvPr>
                <p:cNvSpPr/>
                <p:nvPr/>
              </p:nvSpPr>
              <p:spPr>
                <a:xfrm flipV="1">
                  <a:off x="1240535" y="300380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90" name="Freeform 308">
                  <a:extLst>
                    <a:ext uri="{FF2B5EF4-FFF2-40B4-BE49-F238E27FC236}">
                      <a16:creationId xmlns:a16="http://schemas.microsoft.com/office/drawing/2014/main" id="{54352E1F-6F8D-F91B-F8DA-2EA3FEC55FB8}"/>
                    </a:ext>
                  </a:extLst>
                </p:cNvPr>
                <p:cNvSpPr/>
                <p:nvPr/>
              </p:nvSpPr>
              <p:spPr>
                <a:xfrm flipV="1">
                  <a:off x="1240535" y="30327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91" name="Freeform 309">
                  <a:extLst>
                    <a:ext uri="{FF2B5EF4-FFF2-40B4-BE49-F238E27FC236}">
                      <a16:creationId xmlns:a16="http://schemas.microsoft.com/office/drawing/2014/main" id="{A3D6757C-5B19-D1D6-95F7-EC8B5CA104BB}"/>
                    </a:ext>
                  </a:extLst>
                </p:cNvPr>
                <p:cNvSpPr/>
                <p:nvPr/>
              </p:nvSpPr>
              <p:spPr>
                <a:xfrm flipV="1">
                  <a:off x="1240535" y="30327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92" name="Freeform 310">
                  <a:extLst>
                    <a:ext uri="{FF2B5EF4-FFF2-40B4-BE49-F238E27FC236}">
                      <a16:creationId xmlns:a16="http://schemas.microsoft.com/office/drawing/2014/main" id="{E7FDE941-1FA5-4A53-CEA1-630152BF38BC}"/>
                    </a:ext>
                  </a:extLst>
                </p:cNvPr>
                <p:cNvSpPr/>
                <p:nvPr/>
              </p:nvSpPr>
              <p:spPr>
                <a:xfrm flipV="1">
                  <a:off x="1877567" y="30464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93" name="Freeform 311">
                  <a:extLst>
                    <a:ext uri="{FF2B5EF4-FFF2-40B4-BE49-F238E27FC236}">
                      <a16:creationId xmlns:a16="http://schemas.microsoft.com/office/drawing/2014/main" id="{7193DC46-E3B2-F809-20E2-1F00981A62F1}"/>
                    </a:ext>
                  </a:extLst>
                </p:cNvPr>
                <p:cNvSpPr/>
                <p:nvPr/>
              </p:nvSpPr>
              <p:spPr>
                <a:xfrm flipV="1">
                  <a:off x="1877567" y="30464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94" name="Freeform 312">
                  <a:extLst>
                    <a:ext uri="{FF2B5EF4-FFF2-40B4-BE49-F238E27FC236}">
                      <a16:creationId xmlns:a16="http://schemas.microsoft.com/office/drawing/2014/main" id="{466402A7-E1B2-001C-E934-C153B1AC44B3}"/>
                    </a:ext>
                  </a:extLst>
                </p:cNvPr>
                <p:cNvSpPr/>
                <p:nvPr/>
              </p:nvSpPr>
              <p:spPr>
                <a:xfrm flipV="1">
                  <a:off x="1840991" y="30297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95" name="Freeform 313">
                  <a:extLst>
                    <a:ext uri="{FF2B5EF4-FFF2-40B4-BE49-F238E27FC236}">
                      <a16:creationId xmlns:a16="http://schemas.microsoft.com/office/drawing/2014/main" id="{CCEBDCA1-F765-AE06-ACD3-CC5F01C0E1FB}"/>
                    </a:ext>
                  </a:extLst>
                </p:cNvPr>
                <p:cNvSpPr/>
                <p:nvPr/>
              </p:nvSpPr>
              <p:spPr>
                <a:xfrm flipV="1">
                  <a:off x="1840991" y="302971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96" name="Freeform 314">
                  <a:extLst>
                    <a:ext uri="{FF2B5EF4-FFF2-40B4-BE49-F238E27FC236}">
                      <a16:creationId xmlns:a16="http://schemas.microsoft.com/office/drawing/2014/main" id="{1DA3DB8C-4BC9-E885-F2B2-FCC4334BCEC5}"/>
                    </a:ext>
                  </a:extLst>
                </p:cNvPr>
                <p:cNvSpPr/>
                <p:nvPr/>
              </p:nvSpPr>
              <p:spPr>
                <a:xfrm flipV="1">
                  <a:off x="1859279" y="30723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97" name="Freeform 315">
                  <a:extLst>
                    <a:ext uri="{FF2B5EF4-FFF2-40B4-BE49-F238E27FC236}">
                      <a16:creationId xmlns:a16="http://schemas.microsoft.com/office/drawing/2014/main" id="{D70F2F7D-B117-6E32-7802-FCAA41FC4C6D}"/>
                    </a:ext>
                  </a:extLst>
                </p:cNvPr>
                <p:cNvSpPr/>
                <p:nvPr/>
              </p:nvSpPr>
              <p:spPr>
                <a:xfrm flipV="1">
                  <a:off x="1859279" y="30723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498" name="Freeform 316">
                  <a:extLst>
                    <a:ext uri="{FF2B5EF4-FFF2-40B4-BE49-F238E27FC236}">
                      <a16:creationId xmlns:a16="http://schemas.microsoft.com/office/drawing/2014/main" id="{5779AD24-3829-881E-6BE5-0A49C04A31CF}"/>
                    </a:ext>
                  </a:extLst>
                </p:cNvPr>
                <p:cNvSpPr/>
                <p:nvPr/>
              </p:nvSpPr>
              <p:spPr>
                <a:xfrm flipV="1">
                  <a:off x="2459735" y="28544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499" name="Freeform 317">
                  <a:extLst>
                    <a:ext uri="{FF2B5EF4-FFF2-40B4-BE49-F238E27FC236}">
                      <a16:creationId xmlns:a16="http://schemas.microsoft.com/office/drawing/2014/main" id="{25C1A86F-BEDC-7502-C49C-1D9420B7AEE8}"/>
                    </a:ext>
                  </a:extLst>
                </p:cNvPr>
                <p:cNvSpPr/>
                <p:nvPr/>
              </p:nvSpPr>
              <p:spPr>
                <a:xfrm flipV="1">
                  <a:off x="2459735" y="285445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00" name="Freeform 318">
                  <a:extLst>
                    <a:ext uri="{FF2B5EF4-FFF2-40B4-BE49-F238E27FC236}">
                      <a16:creationId xmlns:a16="http://schemas.microsoft.com/office/drawing/2014/main" id="{657F5B8E-976A-09C1-7B8A-97ABBC0DE239}"/>
                    </a:ext>
                  </a:extLst>
                </p:cNvPr>
                <p:cNvSpPr/>
                <p:nvPr/>
              </p:nvSpPr>
              <p:spPr>
                <a:xfrm flipV="1">
                  <a:off x="2496311" y="28681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01" name="Freeform 319">
                  <a:extLst>
                    <a:ext uri="{FF2B5EF4-FFF2-40B4-BE49-F238E27FC236}">
                      <a16:creationId xmlns:a16="http://schemas.microsoft.com/office/drawing/2014/main" id="{B75609F1-DC5A-46DD-2744-37E371BD0306}"/>
                    </a:ext>
                  </a:extLst>
                </p:cNvPr>
                <p:cNvSpPr/>
                <p:nvPr/>
              </p:nvSpPr>
              <p:spPr>
                <a:xfrm flipV="1">
                  <a:off x="2496311" y="2868168"/>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02" name="Freeform 320">
                  <a:extLst>
                    <a:ext uri="{FF2B5EF4-FFF2-40B4-BE49-F238E27FC236}">
                      <a16:creationId xmlns:a16="http://schemas.microsoft.com/office/drawing/2014/main" id="{1EC4D0C3-4938-781B-6041-C0B45DB130FC}"/>
                    </a:ext>
                  </a:extLst>
                </p:cNvPr>
                <p:cNvSpPr/>
                <p:nvPr/>
              </p:nvSpPr>
              <p:spPr>
                <a:xfrm flipV="1">
                  <a:off x="2478023" y="2933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03" name="Freeform 321">
                  <a:extLst>
                    <a:ext uri="{FF2B5EF4-FFF2-40B4-BE49-F238E27FC236}">
                      <a16:creationId xmlns:a16="http://schemas.microsoft.com/office/drawing/2014/main" id="{05F1589C-9C72-ADEB-60EB-ED26AA7D5DA1}"/>
                    </a:ext>
                  </a:extLst>
                </p:cNvPr>
                <p:cNvSpPr/>
                <p:nvPr/>
              </p:nvSpPr>
              <p:spPr>
                <a:xfrm flipV="1">
                  <a:off x="2478023" y="2933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04" name="Freeform 322">
                  <a:extLst>
                    <a:ext uri="{FF2B5EF4-FFF2-40B4-BE49-F238E27FC236}">
                      <a16:creationId xmlns:a16="http://schemas.microsoft.com/office/drawing/2014/main" id="{780F8B14-C924-1978-6DCD-E1D60D17C9F4}"/>
                    </a:ext>
                  </a:extLst>
                </p:cNvPr>
                <p:cNvSpPr/>
                <p:nvPr/>
              </p:nvSpPr>
              <p:spPr>
                <a:xfrm flipV="1">
                  <a:off x="3080003" y="29199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05" name="Freeform 323">
                  <a:extLst>
                    <a:ext uri="{FF2B5EF4-FFF2-40B4-BE49-F238E27FC236}">
                      <a16:creationId xmlns:a16="http://schemas.microsoft.com/office/drawing/2014/main" id="{21D8ED2A-FEF5-7767-08B1-0EB6A94B2E72}"/>
                    </a:ext>
                  </a:extLst>
                </p:cNvPr>
                <p:cNvSpPr/>
                <p:nvPr/>
              </p:nvSpPr>
              <p:spPr>
                <a:xfrm flipV="1">
                  <a:off x="3080003" y="291998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06" name="Freeform 324">
                  <a:extLst>
                    <a:ext uri="{FF2B5EF4-FFF2-40B4-BE49-F238E27FC236}">
                      <a16:creationId xmlns:a16="http://schemas.microsoft.com/office/drawing/2014/main" id="{87CA316A-6232-B3C1-85BC-207AEE702644}"/>
                    </a:ext>
                  </a:extLst>
                </p:cNvPr>
                <p:cNvSpPr/>
                <p:nvPr/>
              </p:nvSpPr>
              <p:spPr>
                <a:xfrm flipV="1">
                  <a:off x="3098291" y="297942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07" name="Freeform 325">
                  <a:extLst>
                    <a:ext uri="{FF2B5EF4-FFF2-40B4-BE49-F238E27FC236}">
                      <a16:creationId xmlns:a16="http://schemas.microsoft.com/office/drawing/2014/main" id="{AF05E58A-C0ED-78D6-BB92-8437D053CDD0}"/>
                    </a:ext>
                  </a:extLst>
                </p:cNvPr>
                <p:cNvSpPr/>
                <p:nvPr/>
              </p:nvSpPr>
              <p:spPr>
                <a:xfrm flipV="1">
                  <a:off x="3098291" y="297942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08" name="Freeform 326">
                  <a:extLst>
                    <a:ext uri="{FF2B5EF4-FFF2-40B4-BE49-F238E27FC236}">
                      <a16:creationId xmlns:a16="http://schemas.microsoft.com/office/drawing/2014/main" id="{858AB5F4-562F-BAC4-21B8-CE9877C93BDE}"/>
                    </a:ext>
                  </a:extLst>
                </p:cNvPr>
                <p:cNvSpPr/>
                <p:nvPr/>
              </p:nvSpPr>
              <p:spPr>
                <a:xfrm flipV="1">
                  <a:off x="3116579" y="29367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09" name="Freeform 327">
                  <a:extLst>
                    <a:ext uri="{FF2B5EF4-FFF2-40B4-BE49-F238E27FC236}">
                      <a16:creationId xmlns:a16="http://schemas.microsoft.com/office/drawing/2014/main" id="{75265369-A7C8-C929-AB1E-08835E1A4F3F}"/>
                    </a:ext>
                  </a:extLst>
                </p:cNvPr>
                <p:cNvSpPr/>
                <p:nvPr/>
              </p:nvSpPr>
              <p:spPr>
                <a:xfrm flipV="1">
                  <a:off x="3116579" y="29367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10" name="Freeform 328">
                  <a:extLst>
                    <a:ext uri="{FF2B5EF4-FFF2-40B4-BE49-F238E27FC236}">
                      <a16:creationId xmlns:a16="http://schemas.microsoft.com/office/drawing/2014/main" id="{E26E5AE0-00E9-DAF1-0081-9755C845A274}"/>
                    </a:ext>
                  </a:extLst>
                </p:cNvPr>
                <p:cNvSpPr/>
                <p:nvPr/>
              </p:nvSpPr>
              <p:spPr>
                <a:xfrm flipV="1">
                  <a:off x="3717035" y="28605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11" name="Freeform 329">
                  <a:extLst>
                    <a:ext uri="{FF2B5EF4-FFF2-40B4-BE49-F238E27FC236}">
                      <a16:creationId xmlns:a16="http://schemas.microsoft.com/office/drawing/2014/main" id="{02982E48-D42E-D221-0360-E8F077C61410}"/>
                    </a:ext>
                  </a:extLst>
                </p:cNvPr>
                <p:cNvSpPr/>
                <p:nvPr/>
              </p:nvSpPr>
              <p:spPr>
                <a:xfrm flipV="1">
                  <a:off x="3717035" y="286054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12" name="Freeform 330">
                  <a:extLst>
                    <a:ext uri="{FF2B5EF4-FFF2-40B4-BE49-F238E27FC236}">
                      <a16:creationId xmlns:a16="http://schemas.microsoft.com/office/drawing/2014/main" id="{390953BF-DA78-F971-0492-A5235CAFF809}"/>
                    </a:ext>
                  </a:extLst>
                </p:cNvPr>
                <p:cNvSpPr/>
                <p:nvPr/>
              </p:nvSpPr>
              <p:spPr>
                <a:xfrm flipV="1">
                  <a:off x="3717035" y="281025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13" name="Freeform 331">
                  <a:extLst>
                    <a:ext uri="{FF2B5EF4-FFF2-40B4-BE49-F238E27FC236}">
                      <a16:creationId xmlns:a16="http://schemas.microsoft.com/office/drawing/2014/main" id="{CB82B99F-3D11-12E9-7EC4-F9D74B2BB74F}"/>
                    </a:ext>
                  </a:extLst>
                </p:cNvPr>
                <p:cNvSpPr/>
                <p:nvPr/>
              </p:nvSpPr>
              <p:spPr>
                <a:xfrm flipV="1">
                  <a:off x="3717035" y="281025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14" name="Freeform 332">
                  <a:extLst>
                    <a:ext uri="{FF2B5EF4-FFF2-40B4-BE49-F238E27FC236}">
                      <a16:creationId xmlns:a16="http://schemas.microsoft.com/office/drawing/2014/main" id="{7EB62EC4-E4D9-F104-1D01-544042B56312}"/>
                    </a:ext>
                  </a:extLst>
                </p:cNvPr>
                <p:cNvSpPr/>
                <p:nvPr/>
              </p:nvSpPr>
              <p:spPr>
                <a:xfrm flipV="1">
                  <a:off x="3717035" y="26426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15" name="Freeform 333">
                  <a:extLst>
                    <a:ext uri="{FF2B5EF4-FFF2-40B4-BE49-F238E27FC236}">
                      <a16:creationId xmlns:a16="http://schemas.microsoft.com/office/drawing/2014/main" id="{987FC4FF-7BC7-4984-5CDF-9A2A6B7B3665}"/>
                    </a:ext>
                  </a:extLst>
                </p:cNvPr>
                <p:cNvSpPr/>
                <p:nvPr/>
              </p:nvSpPr>
              <p:spPr>
                <a:xfrm flipV="1">
                  <a:off x="3717035" y="2642616"/>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16" name="Freeform 334">
                  <a:extLst>
                    <a:ext uri="{FF2B5EF4-FFF2-40B4-BE49-F238E27FC236}">
                      <a16:creationId xmlns:a16="http://schemas.microsoft.com/office/drawing/2014/main" id="{4F0C6F53-F4AE-0C27-A0AF-F287954EC54C}"/>
                    </a:ext>
                  </a:extLst>
                </p:cNvPr>
                <p:cNvSpPr/>
                <p:nvPr/>
              </p:nvSpPr>
              <p:spPr>
                <a:xfrm flipV="1">
                  <a:off x="4335779" y="27904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17" name="Freeform 335">
                  <a:extLst>
                    <a:ext uri="{FF2B5EF4-FFF2-40B4-BE49-F238E27FC236}">
                      <a16:creationId xmlns:a16="http://schemas.microsoft.com/office/drawing/2014/main" id="{E3A49342-93B3-2AB2-0B9D-CC67A35F11B9}"/>
                    </a:ext>
                  </a:extLst>
                </p:cNvPr>
                <p:cNvSpPr/>
                <p:nvPr/>
              </p:nvSpPr>
              <p:spPr>
                <a:xfrm flipV="1">
                  <a:off x="4335779" y="27904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18" name="Freeform 336">
                  <a:extLst>
                    <a:ext uri="{FF2B5EF4-FFF2-40B4-BE49-F238E27FC236}">
                      <a16:creationId xmlns:a16="http://schemas.microsoft.com/office/drawing/2014/main" id="{0686997A-65DA-A29C-7E98-047DED13FCC3}"/>
                    </a:ext>
                  </a:extLst>
                </p:cNvPr>
                <p:cNvSpPr/>
                <p:nvPr/>
              </p:nvSpPr>
              <p:spPr>
                <a:xfrm flipV="1">
                  <a:off x="4335779" y="272948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19" name="Freeform 337">
                  <a:extLst>
                    <a:ext uri="{FF2B5EF4-FFF2-40B4-BE49-F238E27FC236}">
                      <a16:creationId xmlns:a16="http://schemas.microsoft.com/office/drawing/2014/main" id="{324D1632-C2D6-95FA-92DB-D3D13DDD171A}"/>
                    </a:ext>
                  </a:extLst>
                </p:cNvPr>
                <p:cNvSpPr/>
                <p:nvPr/>
              </p:nvSpPr>
              <p:spPr>
                <a:xfrm flipV="1">
                  <a:off x="4335779" y="272948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20" name="Freeform 338">
                  <a:extLst>
                    <a:ext uri="{FF2B5EF4-FFF2-40B4-BE49-F238E27FC236}">
                      <a16:creationId xmlns:a16="http://schemas.microsoft.com/office/drawing/2014/main" id="{0457A5F3-C8D0-4B9F-3D29-1A9D1B831329}"/>
                    </a:ext>
                  </a:extLst>
                </p:cNvPr>
                <p:cNvSpPr/>
                <p:nvPr/>
              </p:nvSpPr>
              <p:spPr>
                <a:xfrm flipV="1">
                  <a:off x="4335779" y="249478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21" name="Freeform 339">
                  <a:extLst>
                    <a:ext uri="{FF2B5EF4-FFF2-40B4-BE49-F238E27FC236}">
                      <a16:creationId xmlns:a16="http://schemas.microsoft.com/office/drawing/2014/main" id="{7BECC3AF-CD8A-2B5E-F158-4670E83EEEF1}"/>
                    </a:ext>
                  </a:extLst>
                </p:cNvPr>
                <p:cNvSpPr/>
                <p:nvPr/>
              </p:nvSpPr>
              <p:spPr>
                <a:xfrm flipV="1">
                  <a:off x="4335779" y="249478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22" name="Freeform 340">
                  <a:extLst>
                    <a:ext uri="{FF2B5EF4-FFF2-40B4-BE49-F238E27FC236}">
                      <a16:creationId xmlns:a16="http://schemas.microsoft.com/office/drawing/2014/main" id="{280B7306-9DD8-33B5-8B6F-A3A548A4F7D7}"/>
                    </a:ext>
                  </a:extLst>
                </p:cNvPr>
                <p:cNvSpPr/>
                <p:nvPr/>
              </p:nvSpPr>
              <p:spPr>
                <a:xfrm flipV="1">
                  <a:off x="550163"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23" name="Freeform 341">
                  <a:extLst>
                    <a:ext uri="{FF2B5EF4-FFF2-40B4-BE49-F238E27FC236}">
                      <a16:creationId xmlns:a16="http://schemas.microsoft.com/office/drawing/2014/main" id="{E09351B5-6F3B-AA48-AFB7-546ECA9166A0}"/>
                    </a:ext>
                  </a:extLst>
                </p:cNvPr>
                <p:cNvSpPr/>
                <p:nvPr/>
              </p:nvSpPr>
              <p:spPr>
                <a:xfrm flipV="1">
                  <a:off x="550163"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24" name="Freeform 342">
                  <a:extLst>
                    <a:ext uri="{FF2B5EF4-FFF2-40B4-BE49-F238E27FC236}">
                      <a16:creationId xmlns:a16="http://schemas.microsoft.com/office/drawing/2014/main" id="{5130DBBD-C7DB-8C61-8E3E-5902353983BD}"/>
                    </a:ext>
                  </a:extLst>
                </p:cNvPr>
                <p:cNvSpPr/>
                <p:nvPr/>
              </p:nvSpPr>
              <p:spPr>
                <a:xfrm flipV="1">
                  <a:off x="515111" y="3113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25" name="Freeform 343">
                  <a:extLst>
                    <a:ext uri="{FF2B5EF4-FFF2-40B4-BE49-F238E27FC236}">
                      <a16:creationId xmlns:a16="http://schemas.microsoft.com/office/drawing/2014/main" id="{B2801A25-A6E4-DBA1-9F79-F53631ED7B57}"/>
                    </a:ext>
                  </a:extLst>
                </p:cNvPr>
                <p:cNvSpPr/>
                <p:nvPr/>
              </p:nvSpPr>
              <p:spPr>
                <a:xfrm flipV="1">
                  <a:off x="515111" y="3113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26" name="Freeform 344">
                  <a:extLst>
                    <a:ext uri="{FF2B5EF4-FFF2-40B4-BE49-F238E27FC236}">
                      <a16:creationId xmlns:a16="http://schemas.microsoft.com/office/drawing/2014/main" id="{3429986B-B7F0-2C49-A679-DAEEC13FBD9B}"/>
                    </a:ext>
                  </a:extLst>
                </p:cNvPr>
                <p:cNvSpPr/>
                <p:nvPr/>
              </p:nvSpPr>
              <p:spPr>
                <a:xfrm flipV="1">
                  <a:off x="480059"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27" name="Freeform 345">
                  <a:extLst>
                    <a:ext uri="{FF2B5EF4-FFF2-40B4-BE49-F238E27FC236}">
                      <a16:creationId xmlns:a16="http://schemas.microsoft.com/office/drawing/2014/main" id="{DAD39D5A-4A10-8966-AE9D-473A53F7169B}"/>
                    </a:ext>
                  </a:extLst>
                </p:cNvPr>
                <p:cNvSpPr/>
                <p:nvPr/>
              </p:nvSpPr>
              <p:spPr>
                <a:xfrm flipV="1">
                  <a:off x="480059"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28" name="Freeform 346">
                  <a:extLst>
                    <a:ext uri="{FF2B5EF4-FFF2-40B4-BE49-F238E27FC236}">
                      <a16:creationId xmlns:a16="http://schemas.microsoft.com/office/drawing/2014/main" id="{CC2F1A37-21CA-E9F3-B5DB-809E42C73CAF}"/>
                    </a:ext>
                  </a:extLst>
                </p:cNvPr>
                <p:cNvSpPr/>
                <p:nvPr/>
              </p:nvSpPr>
              <p:spPr>
                <a:xfrm flipV="1">
                  <a:off x="1133855" y="25755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29" name="Freeform 347">
                  <a:extLst>
                    <a:ext uri="{FF2B5EF4-FFF2-40B4-BE49-F238E27FC236}">
                      <a16:creationId xmlns:a16="http://schemas.microsoft.com/office/drawing/2014/main" id="{60420B4F-3914-6A22-9399-9D0606AF91C8}"/>
                    </a:ext>
                  </a:extLst>
                </p:cNvPr>
                <p:cNvSpPr/>
                <p:nvPr/>
              </p:nvSpPr>
              <p:spPr>
                <a:xfrm flipV="1">
                  <a:off x="1133855" y="257556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30" name="Freeform 348">
                  <a:extLst>
                    <a:ext uri="{FF2B5EF4-FFF2-40B4-BE49-F238E27FC236}">
                      <a16:creationId xmlns:a16="http://schemas.microsoft.com/office/drawing/2014/main" id="{2FFEFFAD-2497-D3AB-3A56-FF221090B0C6}"/>
                    </a:ext>
                  </a:extLst>
                </p:cNvPr>
                <p:cNvSpPr/>
                <p:nvPr/>
              </p:nvSpPr>
              <p:spPr>
                <a:xfrm flipV="1">
                  <a:off x="1133855" y="2552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31" name="Freeform 349">
                  <a:extLst>
                    <a:ext uri="{FF2B5EF4-FFF2-40B4-BE49-F238E27FC236}">
                      <a16:creationId xmlns:a16="http://schemas.microsoft.com/office/drawing/2014/main" id="{E2122BB1-EA6B-8B68-CEF2-3EB945D673C8}"/>
                    </a:ext>
                  </a:extLst>
                </p:cNvPr>
                <p:cNvSpPr/>
                <p:nvPr/>
              </p:nvSpPr>
              <p:spPr>
                <a:xfrm flipV="1">
                  <a:off x="1133855" y="255270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32" name="Freeform 350">
                  <a:extLst>
                    <a:ext uri="{FF2B5EF4-FFF2-40B4-BE49-F238E27FC236}">
                      <a16:creationId xmlns:a16="http://schemas.microsoft.com/office/drawing/2014/main" id="{864FFD4D-2F58-D695-710D-3AD2EDC80108}"/>
                    </a:ext>
                  </a:extLst>
                </p:cNvPr>
                <p:cNvSpPr/>
                <p:nvPr/>
              </p:nvSpPr>
              <p:spPr>
                <a:xfrm flipV="1">
                  <a:off x="1133855" y="279501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33" name="Freeform 351">
                  <a:extLst>
                    <a:ext uri="{FF2B5EF4-FFF2-40B4-BE49-F238E27FC236}">
                      <a16:creationId xmlns:a16="http://schemas.microsoft.com/office/drawing/2014/main" id="{8BCCEED7-56AD-340F-0FFE-0AB997D28C73}"/>
                    </a:ext>
                  </a:extLst>
                </p:cNvPr>
                <p:cNvSpPr/>
                <p:nvPr/>
              </p:nvSpPr>
              <p:spPr>
                <a:xfrm flipV="1">
                  <a:off x="1133855" y="279501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34" name="Freeform 352">
                  <a:extLst>
                    <a:ext uri="{FF2B5EF4-FFF2-40B4-BE49-F238E27FC236}">
                      <a16:creationId xmlns:a16="http://schemas.microsoft.com/office/drawing/2014/main" id="{BBCCAE18-1FD5-3E44-BF28-E3DDA1A410F9}"/>
                    </a:ext>
                  </a:extLst>
                </p:cNvPr>
                <p:cNvSpPr/>
                <p:nvPr/>
              </p:nvSpPr>
              <p:spPr>
                <a:xfrm flipV="1">
                  <a:off x="1752599" y="14249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35" name="Freeform 353">
                  <a:extLst>
                    <a:ext uri="{FF2B5EF4-FFF2-40B4-BE49-F238E27FC236}">
                      <a16:creationId xmlns:a16="http://schemas.microsoft.com/office/drawing/2014/main" id="{56F7CBB8-2473-513D-B9ED-BD7DE5FD9F48}"/>
                    </a:ext>
                  </a:extLst>
                </p:cNvPr>
                <p:cNvSpPr/>
                <p:nvPr/>
              </p:nvSpPr>
              <p:spPr>
                <a:xfrm flipV="1">
                  <a:off x="1752599" y="1424940"/>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36" name="Freeform 354">
                  <a:extLst>
                    <a:ext uri="{FF2B5EF4-FFF2-40B4-BE49-F238E27FC236}">
                      <a16:creationId xmlns:a16="http://schemas.microsoft.com/office/drawing/2014/main" id="{D025D642-8D07-C7E8-A63E-6C8FFD994F9A}"/>
                    </a:ext>
                  </a:extLst>
                </p:cNvPr>
                <p:cNvSpPr/>
                <p:nvPr/>
              </p:nvSpPr>
              <p:spPr>
                <a:xfrm flipV="1">
                  <a:off x="1752599" y="10347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37" name="Freeform 355">
                  <a:extLst>
                    <a:ext uri="{FF2B5EF4-FFF2-40B4-BE49-F238E27FC236}">
                      <a16:creationId xmlns:a16="http://schemas.microsoft.com/office/drawing/2014/main" id="{E2D6360A-D506-A52F-8C84-E40C9904DA4D}"/>
                    </a:ext>
                  </a:extLst>
                </p:cNvPr>
                <p:cNvSpPr/>
                <p:nvPr/>
              </p:nvSpPr>
              <p:spPr>
                <a:xfrm flipV="1">
                  <a:off x="1752599" y="103479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38" name="Freeform 356">
                  <a:extLst>
                    <a:ext uri="{FF2B5EF4-FFF2-40B4-BE49-F238E27FC236}">
                      <a16:creationId xmlns:a16="http://schemas.microsoft.com/office/drawing/2014/main" id="{EB986D31-90C0-3AEB-B26B-CC1362F1A83F}"/>
                    </a:ext>
                  </a:extLst>
                </p:cNvPr>
                <p:cNvSpPr/>
                <p:nvPr/>
              </p:nvSpPr>
              <p:spPr>
                <a:xfrm flipV="1">
                  <a:off x="1752599" y="200863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39" name="Freeform 357">
                  <a:extLst>
                    <a:ext uri="{FF2B5EF4-FFF2-40B4-BE49-F238E27FC236}">
                      <a16:creationId xmlns:a16="http://schemas.microsoft.com/office/drawing/2014/main" id="{D269EB8F-67A2-31BC-E783-618B4C4DE02D}"/>
                    </a:ext>
                  </a:extLst>
                </p:cNvPr>
                <p:cNvSpPr/>
                <p:nvPr/>
              </p:nvSpPr>
              <p:spPr>
                <a:xfrm flipV="1">
                  <a:off x="1752599" y="2008632"/>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40" name="Freeform 358">
                  <a:extLst>
                    <a:ext uri="{FF2B5EF4-FFF2-40B4-BE49-F238E27FC236}">
                      <a16:creationId xmlns:a16="http://schemas.microsoft.com/office/drawing/2014/main" id="{0C7386CD-BAEF-09FC-CCC0-96F7C2E05B8D}"/>
                    </a:ext>
                  </a:extLst>
                </p:cNvPr>
                <p:cNvSpPr/>
                <p:nvPr/>
              </p:nvSpPr>
              <p:spPr>
                <a:xfrm flipV="1">
                  <a:off x="2372867"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41" name="Freeform 359">
                  <a:extLst>
                    <a:ext uri="{FF2B5EF4-FFF2-40B4-BE49-F238E27FC236}">
                      <a16:creationId xmlns:a16="http://schemas.microsoft.com/office/drawing/2014/main" id="{C068C8FC-5629-97D8-46EE-D04678B347E8}"/>
                    </a:ext>
                  </a:extLst>
                </p:cNvPr>
                <p:cNvSpPr/>
                <p:nvPr/>
              </p:nvSpPr>
              <p:spPr>
                <a:xfrm flipV="1">
                  <a:off x="2372867"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42" name="Freeform 360">
                  <a:extLst>
                    <a:ext uri="{FF2B5EF4-FFF2-40B4-BE49-F238E27FC236}">
                      <a16:creationId xmlns:a16="http://schemas.microsoft.com/office/drawing/2014/main" id="{63CDE57C-A9AA-CB18-F4D8-457B3EF5EB3C}"/>
                    </a:ext>
                  </a:extLst>
                </p:cNvPr>
                <p:cNvSpPr/>
                <p:nvPr/>
              </p:nvSpPr>
              <p:spPr>
                <a:xfrm flipV="1">
                  <a:off x="2337815"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43" name="Freeform 361">
                  <a:extLst>
                    <a:ext uri="{FF2B5EF4-FFF2-40B4-BE49-F238E27FC236}">
                      <a16:creationId xmlns:a16="http://schemas.microsoft.com/office/drawing/2014/main" id="{D6C41B78-9EE8-680E-CE62-EA220D34BF32}"/>
                    </a:ext>
                  </a:extLst>
                </p:cNvPr>
                <p:cNvSpPr/>
                <p:nvPr/>
              </p:nvSpPr>
              <p:spPr>
                <a:xfrm flipV="1">
                  <a:off x="2337815"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44" name="Freeform 362">
                  <a:extLst>
                    <a:ext uri="{FF2B5EF4-FFF2-40B4-BE49-F238E27FC236}">
                      <a16:creationId xmlns:a16="http://schemas.microsoft.com/office/drawing/2014/main" id="{DDDDBBF9-74A5-B787-7148-53EA10E5991F}"/>
                    </a:ext>
                  </a:extLst>
                </p:cNvPr>
                <p:cNvSpPr/>
                <p:nvPr/>
              </p:nvSpPr>
              <p:spPr>
                <a:xfrm flipV="1">
                  <a:off x="2407919"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45" name="Freeform 363">
                  <a:extLst>
                    <a:ext uri="{FF2B5EF4-FFF2-40B4-BE49-F238E27FC236}">
                      <a16:creationId xmlns:a16="http://schemas.microsoft.com/office/drawing/2014/main" id="{1E4C33D7-7A5C-0DE0-BA46-083D2B745CE0}"/>
                    </a:ext>
                  </a:extLst>
                </p:cNvPr>
                <p:cNvSpPr/>
                <p:nvPr/>
              </p:nvSpPr>
              <p:spPr>
                <a:xfrm flipV="1">
                  <a:off x="2407919" y="311962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46" name="Freeform 364">
                  <a:extLst>
                    <a:ext uri="{FF2B5EF4-FFF2-40B4-BE49-F238E27FC236}">
                      <a16:creationId xmlns:a16="http://schemas.microsoft.com/office/drawing/2014/main" id="{4C92468D-2BE7-EFAF-FA86-564E1C507C5C}"/>
                    </a:ext>
                  </a:extLst>
                </p:cNvPr>
                <p:cNvSpPr/>
                <p:nvPr/>
              </p:nvSpPr>
              <p:spPr>
                <a:xfrm flipV="1">
                  <a:off x="2991611" y="28559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47" name="Freeform 365">
                  <a:extLst>
                    <a:ext uri="{FF2B5EF4-FFF2-40B4-BE49-F238E27FC236}">
                      <a16:creationId xmlns:a16="http://schemas.microsoft.com/office/drawing/2014/main" id="{0547B76E-06D4-C5F2-E6B2-E1AC47266B4A}"/>
                    </a:ext>
                  </a:extLst>
                </p:cNvPr>
                <p:cNvSpPr/>
                <p:nvPr/>
              </p:nvSpPr>
              <p:spPr>
                <a:xfrm flipV="1">
                  <a:off x="2991611" y="28559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48" name="Freeform 366">
                  <a:extLst>
                    <a:ext uri="{FF2B5EF4-FFF2-40B4-BE49-F238E27FC236}">
                      <a16:creationId xmlns:a16="http://schemas.microsoft.com/office/drawing/2014/main" id="{3B8DF40B-3BB5-5AB1-A072-16E591CE9EF7}"/>
                    </a:ext>
                  </a:extLst>
                </p:cNvPr>
                <p:cNvSpPr/>
                <p:nvPr/>
              </p:nvSpPr>
              <p:spPr>
                <a:xfrm flipV="1">
                  <a:off x="2991611" y="28940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49" name="Freeform 367">
                  <a:extLst>
                    <a:ext uri="{FF2B5EF4-FFF2-40B4-BE49-F238E27FC236}">
                      <a16:creationId xmlns:a16="http://schemas.microsoft.com/office/drawing/2014/main" id="{28F6EA73-B65E-FDE8-AABF-87F453592BBC}"/>
                    </a:ext>
                  </a:extLst>
                </p:cNvPr>
                <p:cNvSpPr/>
                <p:nvPr/>
              </p:nvSpPr>
              <p:spPr>
                <a:xfrm flipV="1">
                  <a:off x="2991611" y="2894076"/>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50" name="Freeform 368">
                  <a:extLst>
                    <a:ext uri="{FF2B5EF4-FFF2-40B4-BE49-F238E27FC236}">
                      <a16:creationId xmlns:a16="http://schemas.microsoft.com/office/drawing/2014/main" id="{ECB2D11D-6AF0-3AEA-BB7F-461249F7DF8A}"/>
                    </a:ext>
                  </a:extLst>
                </p:cNvPr>
                <p:cNvSpPr/>
                <p:nvPr/>
              </p:nvSpPr>
              <p:spPr>
                <a:xfrm flipV="1">
                  <a:off x="2991611" y="29733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51" name="Freeform 369">
                  <a:extLst>
                    <a:ext uri="{FF2B5EF4-FFF2-40B4-BE49-F238E27FC236}">
                      <a16:creationId xmlns:a16="http://schemas.microsoft.com/office/drawing/2014/main" id="{6173AD4A-9BAA-F3F6-3313-069CD1D52E61}"/>
                    </a:ext>
                  </a:extLst>
                </p:cNvPr>
                <p:cNvSpPr/>
                <p:nvPr/>
              </p:nvSpPr>
              <p:spPr>
                <a:xfrm flipV="1">
                  <a:off x="2991611" y="2973324"/>
                  <a:ext cx="18287" cy="18287"/>
                </a:xfrm>
                <a:custGeom>
                  <a:avLst/>
                  <a:gdLst/>
                  <a:ahLst/>
                  <a:cxnLst/>
                  <a:rect l="0" t="0" r="0" b="0"/>
                  <a:pathLst>
                    <a:path w="152400" h="152400">
                      <a:moveTo>
                        <a:pt x="152400" y="76200"/>
                      </a:moveTo>
                      <a:cubicBezTo>
                        <a:pt x="152400" y="34126"/>
                        <a:pt x="118274" y="0"/>
                        <a:pt x="76200" y="0"/>
                      </a:cubicBezTo>
                      <a:cubicBezTo>
                        <a:pt x="34137" y="0"/>
                        <a:pt x="0" y="34126"/>
                        <a:pt x="0" y="76200"/>
                      </a:cubicBezTo>
                      <a:cubicBezTo>
                        <a:pt x="0" y="118263"/>
                        <a:pt x="34137" y="152400"/>
                        <a:pt x="76200" y="152400"/>
                      </a:cubicBezTo>
                      <a:cubicBezTo>
                        <a:pt x="118274" y="152400"/>
                        <a:pt x="152400" y="118263"/>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52" name="Freeform 370">
                  <a:extLst>
                    <a:ext uri="{FF2B5EF4-FFF2-40B4-BE49-F238E27FC236}">
                      <a16:creationId xmlns:a16="http://schemas.microsoft.com/office/drawing/2014/main" id="{30C96094-E036-19DF-82F9-4B713844513D}"/>
                    </a:ext>
                  </a:extLst>
                </p:cNvPr>
                <p:cNvSpPr/>
                <p:nvPr/>
              </p:nvSpPr>
              <p:spPr>
                <a:xfrm flipV="1">
                  <a:off x="3610355" y="242620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53" name="Freeform 371">
                  <a:extLst>
                    <a:ext uri="{FF2B5EF4-FFF2-40B4-BE49-F238E27FC236}">
                      <a16:creationId xmlns:a16="http://schemas.microsoft.com/office/drawing/2014/main" id="{A363E589-760E-5332-5DE3-4C547D93FE8F}"/>
                    </a:ext>
                  </a:extLst>
                </p:cNvPr>
                <p:cNvSpPr/>
                <p:nvPr/>
              </p:nvSpPr>
              <p:spPr>
                <a:xfrm flipV="1">
                  <a:off x="3610355" y="242620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54" name="Freeform 372">
                  <a:extLst>
                    <a:ext uri="{FF2B5EF4-FFF2-40B4-BE49-F238E27FC236}">
                      <a16:creationId xmlns:a16="http://schemas.microsoft.com/office/drawing/2014/main" id="{CB18558E-ED07-2FE2-12EF-6FC44ED1601C}"/>
                    </a:ext>
                  </a:extLst>
                </p:cNvPr>
                <p:cNvSpPr/>
                <p:nvPr/>
              </p:nvSpPr>
              <p:spPr>
                <a:xfrm flipV="1">
                  <a:off x="3610355" y="22570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55" name="Freeform 373">
                  <a:extLst>
                    <a:ext uri="{FF2B5EF4-FFF2-40B4-BE49-F238E27FC236}">
                      <a16:creationId xmlns:a16="http://schemas.microsoft.com/office/drawing/2014/main" id="{9B5E19A1-9AEC-204F-E18A-D24B03F3BD5F}"/>
                    </a:ext>
                  </a:extLst>
                </p:cNvPr>
                <p:cNvSpPr/>
                <p:nvPr/>
              </p:nvSpPr>
              <p:spPr>
                <a:xfrm flipV="1">
                  <a:off x="3610355" y="225704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56" name="Freeform 374">
                  <a:extLst>
                    <a:ext uri="{FF2B5EF4-FFF2-40B4-BE49-F238E27FC236}">
                      <a16:creationId xmlns:a16="http://schemas.microsoft.com/office/drawing/2014/main" id="{DAD4B073-CB41-D5CB-C2FB-2FD9D05B5EF2}"/>
                    </a:ext>
                  </a:extLst>
                </p:cNvPr>
                <p:cNvSpPr/>
                <p:nvPr/>
              </p:nvSpPr>
              <p:spPr>
                <a:xfrm flipV="1">
                  <a:off x="3610355" y="26609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57" name="Freeform 375">
                  <a:extLst>
                    <a:ext uri="{FF2B5EF4-FFF2-40B4-BE49-F238E27FC236}">
                      <a16:creationId xmlns:a16="http://schemas.microsoft.com/office/drawing/2014/main" id="{06FD1924-7BDB-FC6F-2F29-9E473073AD9E}"/>
                    </a:ext>
                  </a:extLst>
                </p:cNvPr>
                <p:cNvSpPr/>
                <p:nvPr/>
              </p:nvSpPr>
              <p:spPr>
                <a:xfrm flipV="1">
                  <a:off x="3610355" y="2660904"/>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58" name="Freeform 376">
                  <a:extLst>
                    <a:ext uri="{FF2B5EF4-FFF2-40B4-BE49-F238E27FC236}">
                      <a16:creationId xmlns:a16="http://schemas.microsoft.com/office/drawing/2014/main" id="{79898217-E762-6A98-52CD-2AFEFE2EF2D4}"/>
                    </a:ext>
                  </a:extLst>
                </p:cNvPr>
                <p:cNvSpPr/>
                <p:nvPr/>
              </p:nvSpPr>
              <p:spPr>
                <a:xfrm flipV="1">
                  <a:off x="4230623" y="310896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59" name="Freeform 377">
                  <a:extLst>
                    <a:ext uri="{FF2B5EF4-FFF2-40B4-BE49-F238E27FC236}">
                      <a16:creationId xmlns:a16="http://schemas.microsoft.com/office/drawing/2014/main" id="{4DDFC6C5-4ADF-35C4-36CD-1FEEDD181FC2}"/>
                    </a:ext>
                  </a:extLst>
                </p:cNvPr>
                <p:cNvSpPr/>
                <p:nvPr/>
              </p:nvSpPr>
              <p:spPr>
                <a:xfrm flipV="1">
                  <a:off x="4230623" y="3108960"/>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60" name="Freeform 378">
                  <a:extLst>
                    <a:ext uri="{FF2B5EF4-FFF2-40B4-BE49-F238E27FC236}">
                      <a16:creationId xmlns:a16="http://schemas.microsoft.com/office/drawing/2014/main" id="{3557717A-FB24-2BE0-B20C-217D281F298C}"/>
                    </a:ext>
                  </a:extLst>
                </p:cNvPr>
                <p:cNvSpPr/>
                <p:nvPr/>
              </p:nvSpPr>
              <p:spPr>
                <a:xfrm flipV="1">
                  <a:off x="4195571" y="3113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61" name="Freeform 379">
                  <a:extLst>
                    <a:ext uri="{FF2B5EF4-FFF2-40B4-BE49-F238E27FC236}">
                      <a16:creationId xmlns:a16="http://schemas.microsoft.com/office/drawing/2014/main" id="{8FCECDC0-0060-9B1B-F646-17BD46CD7694}"/>
                    </a:ext>
                  </a:extLst>
                </p:cNvPr>
                <p:cNvSpPr/>
                <p:nvPr/>
              </p:nvSpPr>
              <p:spPr>
                <a:xfrm flipV="1">
                  <a:off x="4195571" y="3113532"/>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62" name="Freeform 380">
                  <a:extLst>
                    <a:ext uri="{FF2B5EF4-FFF2-40B4-BE49-F238E27FC236}">
                      <a16:creationId xmlns:a16="http://schemas.microsoft.com/office/drawing/2014/main" id="{A12FA6DA-8933-F698-BAA8-0814810FD336}"/>
                    </a:ext>
                  </a:extLst>
                </p:cNvPr>
                <p:cNvSpPr/>
                <p:nvPr/>
              </p:nvSpPr>
              <p:spPr>
                <a:xfrm flipV="1">
                  <a:off x="4265675" y="311200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solidFill>
                  <a:srgbClr val="323232">
                    <a:alpha val="100000"/>
                  </a:srgbClr>
                </a:solidFill>
                <a:ln w="1523">
                  <a:noFill/>
                </a:ln>
              </p:spPr>
              <p:style>
                <a:lnRef idx="2">
                  <a:schemeClr val="accent1">
                    <a:shade val="50000"/>
                  </a:schemeClr>
                </a:lnRef>
                <a:fillRef idx="1">
                  <a:schemeClr val="accent1"/>
                </a:fillRef>
                <a:effectRef idx="0">
                  <a:schemeClr val="accent1"/>
                </a:effectRef>
                <a:fontRef idx="minor">
                  <a:schemeClr val="lt1"/>
                </a:fontRef>
              </p:style>
            </p:sp>
            <p:sp>
              <p:nvSpPr>
                <p:cNvPr id="563" name="Freeform 381">
                  <a:extLst>
                    <a:ext uri="{FF2B5EF4-FFF2-40B4-BE49-F238E27FC236}">
                      <a16:creationId xmlns:a16="http://schemas.microsoft.com/office/drawing/2014/main" id="{1D019764-85D7-9C06-6BDC-4BC34B0BEE1B}"/>
                    </a:ext>
                  </a:extLst>
                </p:cNvPr>
                <p:cNvSpPr/>
                <p:nvPr/>
              </p:nvSpPr>
              <p:spPr>
                <a:xfrm flipV="1">
                  <a:off x="4265675" y="3112008"/>
                  <a:ext cx="18287" cy="18287"/>
                </a:xfrm>
                <a:custGeom>
                  <a:avLst/>
                  <a:gdLst/>
                  <a:ahLst/>
                  <a:cxnLst/>
                  <a:rect l="0" t="0" r="0" b="0"/>
                  <a:pathLst>
                    <a:path w="152400" h="152400">
                      <a:moveTo>
                        <a:pt x="152400" y="76200"/>
                      </a:moveTo>
                      <a:cubicBezTo>
                        <a:pt x="152400" y="33338"/>
                        <a:pt x="119062" y="0"/>
                        <a:pt x="76200" y="0"/>
                      </a:cubicBezTo>
                      <a:cubicBezTo>
                        <a:pt x="34925" y="0"/>
                        <a:pt x="0" y="33338"/>
                        <a:pt x="0" y="76200"/>
                      </a:cubicBezTo>
                      <a:cubicBezTo>
                        <a:pt x="0" y="117475"/>
                        <a:pt x="34925" y="152400"/>
                        <a:pt x="76200" y="152400"/>
                      </a:cubicBezTo>
                      <a:cubicBezTo>
                        <a:pt x="119062" y="152400"/>
                        <a:pt x="152400" y="117475"/>
                        <a:pt x="152400" y="76200"/>
                      </a:cubicBezTo>
                    </a:path>
                  </a:pathLst>
                </a:custGeom>
                <a:noFill/>
                <a:ln w="1523" cap="flat" cmpd="sng">
                  <a:solidFill>
                    <a:srgbClr val="323232">
                      <a:alpha val="100000"/>
                    </a:srgbClr>
                  </a:solidFill>
                  <a:miter lim="12700"/>
                </a:ln>
              </p:spPr>
              <p:style>
                <a:lnRef idx="2">
                  <a:schemeClr val="accent1">
                    <a:shade val="50000"/>
                  </a:schemeClr>
                </a:lnRef>
                <a:fillRef idx="1">
                  <a:schemeClr val="accent1"/>
                </a:fillRef>
                <a:effectRef idx="0">
                  <a:schemeClr val="accent1"/>
                </a:effectRef>
                <a:fontRef idx="minor">
                  <a:schemeClr val="lt1"/>
                </a:fontRef>
              </p:style>
            </p:sp>
            <p:sp>
              <p:nvSpPr>
                <p:cNvPr id="564" name="Rectangle 382">
                  <a:extLst>
                    <a:ext uri="{FF2B5EF4-FFF2-40B4-BE49-F238E27FC236}">
                      <a16:creationId xmlns:a16="http://schemas.microsoft.com/office/drawing/2014/main" id="{123F0AD3-3540-1D13-448F-F5B7E2CE5F8E}"/>
                    </a:ext>
                  </a:extLst>
                </p:cNvPr>
                <p:cNvSpPr/>
                <p:nvPr/>
              </p:nvSpPr>
              <p:spPr>
                <a:xfrm rot="18900000">
                  <a:off x="158533" y="3546640"/>
                  <a:ext cx="679621" cy="283541"/>
                </a:xfrm>
                <a:prstGeom prst="rect">
                  <a:avLst/>
                </a:prstGeom>
              </p:spPr>
              <p:txBody>
                <a:bodyPr wrap="none" lIns="0" tIns="0" rIns="0" bIns="0">
                  <a:spAutoFit/>
                </a:bodyPr>
                <a:lstStyle/>
                <a:p>
                  <a:pPr marL="0"/>
                  <a:r>
                    <a:rPr lang="en-US" sz="900" i="0" spc="0" baseline="0" dirty="0">
                      <a:latin typeface="Arial"/>
                    </a:rPr>
                    <a:t>CMT3a</a:t>
                  </a:r>
                </a:p>
              </p:txBody>
            </p:sp>
            <p:sp>
              <p:nvSpPr>
                <p:cNvPr id="565" name="Rectangle 383">
                  <a:extLst>
                    <a:ext uri="{FF2B5EF4-FFF2-40B4-BE49-F238E27FC236}">
                      <a16:creationId xmlns:a16="http://schemas.microsoft.com/office/drawing/2014/main" id="{89BA8037-DBB1-4846-F487-EF6D18A97E29}"/>
                    </a:ext>
                  </a:extLst>
                </p:cNvPr>
                <p:cNvSpPr/>
                <p:nvPr/>
              </p:nvSpPr>
              <p:spPr>
                <a:xfrm rot="18900000">
                  <a:off x="782988" y="3535239"/>
                  <a:ext cx="691140" cy="283541"/>
                </a:xfrm>
                <a:prstGeom prst="rect">
                  <a:avLst/>
                </a:prstGeom>
              </p:spPr>
              <p:txBody>
                <a:bodyPr wrap="none" lIns="0" tIns="0" rIns="0" bIns="0">
                  <a:spAutoFit/>
                </a:bodyPr>
                <a:lstStyle/>
                <a:p>
                  <a:pPr marL="0"/>
                  <a:r>
                    <a:rPr lang="en-US" sz="900" i="0" spc="0" baseline="0" dirty="0">
                      <a:latin typeface="Arial"/>
                    </a:rPr>
                    <a:t>CMT3b</a:t>
                  </a:r>
                </a:p>
              </p:txBody>
            </p:sp>
            <p:sp>
              <p:nvSpPr>
                <p:cNvPr id="566" name="Rectangle 384">
                  <a:extLst>
                    <a:ext uri="{FF2B5EF4-FFF2-40B4-BE49-F238E27FC236}">
                      <a16:creationId xmlns:a16="http://schemas.microsoft.com/office/drawing/2014/main" id="{6A1A55BB-AC44-C5E1-D9EF-A0F3315E3A95}"/>
                    </a:ext>
                  </a:extLst>
                </p:cNvPr>
                <p:cNvSpPr/>
                <p:nvPr/>
              </p:nvSpPr>
              <p:spPr>
                <a:xfrm rot="18900000">
                  <a:off x="1400450" y="3500934"/>
                  <a:ext cx="679621" cy="283541"/>
                </a:xfrm>
                <a:prstGeom prst="rect">
                  <a:avLst/>
                </a:prstGeom>
              </p:spPr>
              <p:txBody>
                <a:bodyPr wrap="none" lIns="0" tIns="0" rIns="0" bIns="0">
                  <a:spAutoFit/>
                </a:bodyPr>
                <a:lstStyle/>
                <a:p>
                  <a:pPr marL="0"/>
                  <a:r>
                    <a:rPr lang="en-US" sz="900" i="0" spc="0" baseline="0" dirty="0">
                      <a:latin typeface="Arial"/>
                    </a:rPr>
                    <a:t>MET1b</a:t>
                  </a:r>
                </a:p>
              </p:txBody>
            </p:sp>
            <p:sp>
              <p:nvSpPr>
                <p:cNvPr id="567" name="Rectangle 385">
                  <a:extLst>
                    <a:ext uri="{FF2B5EF4-FFF2-40B4-BE49-F238E27FC236}">
                      <a16:creationId xmlns:a16="http://schemas.microsoft.com/office/drawing/2014/main" id="{CB390858-B730-49A5-C06E-28FD4193A139}"/>
                    </a:ext>
                  </a:extLst>
                </p:cNvPr>
                <p:cNvSpPr/>
                <p:nvPr/>
              </p:nvSpPr>
              <p:spPr>
                <a:xfrm rot="18900000">
                  <a:off x="1535990" y="3836930"/>
                  <a:ext cx="1267089" cy="283541"/>
                </a:xfrm>
                <a:prstGeom prst="rect">
                  <a:avLst/>
                </a:prstGeom>
              </p:spPr>
              <p:txBody>
                <a:bodyPr wrap="none" lIns="0" tIns="0" rIns="0" bIns="0">
                  <a:spAutoFit/>
                </a:bodyPr>
                <a:lstStyle/>
                <a:p>
                  <a:pPr marL="0"/>
                  <a:r>
                    <a:rPr lang="en-US" sz="900" i="0" spc="0" baseline="0" dirty="0">
                      <a:latin typeface="Arial"/>
                    </a:rPr>
                    <a:t>SDG714/KYP</a:t>
                  </a:r>
                </a:p>
              </p:txBody>
            </p:sp>
            <p:sp>
              <p:nvSpPr>
                <p:cNvPr id="568" name="Rectangle 386">
                  <a:extLst>
                    <a:ext uri="{FF2B5EF4-FFF2-40B4-BE49-F238E27FC236}">
                      <a16:creationId xmlns:a16="http://schemas.microsoft.com/office/drawing/2014/main" id="{61B096C2-14E7-9FC4-2ABA-A15EB8FC857D}"/>
                    </a:ext>
                  </a:extLst>
                </p:cNvPr>
                <p:cNvSpPr/>
                <p:nvPr/>
              </p:nvSpPr>
              <p:spPr>
                <a:xfrm rot="18900000">
                  <a:off x="2690901" y="3489326"/>
                  <a:ext cx="587469" cy="283541"/>
                </a:xfrm>
                <a:prstGeom prst="rect">
                  <a:avLst/>
                </a:prstGeom>
              </p:spPr>
              <p:txBody>
                <a:bodyPr wrap="none" lIns="0" tIns="0" rIns="0" bIns="0">
                  <a:spAutoFit/>
                </a:bodyPr>
                <a:lstStyle/>
                <a:p>
                  <a:pPr marL="0"/>
                  <a:r>
                    <a:rPr lang="en-US" sz="900" i="0" spc="0" baseline="0" dirty="0">
                      <a:latin typeface="Arial"/>
                    </a:rPr>
                    <a:t>DRM2</a:t>
                  </a:r>
                </a:p>
              </p:txBody>
            </p:sp>
            <p:sp>
              <p:nvSpPr>
                <p:cNvPr id="569" name="Rectangle 387">
                  <a:extLst>
                    <a:ext uri="{FF2B5EF4-FFF2-40B4-BE49-F238E27FC236}">
                      <a16:creationId xmlns:a16="http://schemas.microsoft.com/office/drawing/2014/main" id="{7BCB58A9-2C6C-DAE6-32BC-39C97EBF4019}"/>
                    </a:ext>
                  </a:extLst>
                </p:cNvPr>
                <p:cNvSpPr/>
                <p:nvPr/>
              </p:nvSpPr>
              <p:spPr>
                <a:xfrm rot="18900000">
                  <a:off x="3013689" y="3668763"/>
                  <a:ext cx="979114" cy="283541"/>
                </a:xfrm>
                <a:prstGeom prst="rect">
                  <a:avLst/>
                </a:prstGeom>
              </p:spPr>
              <p:txBody>
                <a:bodyPr wrap="none" lIns="0" tIns="0" rIns="0" bIns="0">
                  <a:spAutoFit/>
                </a:bodyPr>
                <a:lstStyle/>
                <a:p>
                  <a:pPr marL="0"/>
                  <a:r>
                    <a:rPr lang="en-US" sz="900" i="0" spc="0" baseline="0" dirty="0">
                      <a:latin typeface="Arial"/>
                    </a:rPr>
                    <a:t>OsDDM1a</a:t>
                  </a:r>
                </a:p>
              </p:txBody>
            </p:sp>
            <p:sp>
              <p:nvSpPr>
                <p:cNvPr id="570" name="Rectangle 388">
                  <a:extLst>
                    <a:ext uri="{FF2B5EF4-FFF2-40B4-BE49-F238E27FC236}">
                      <a16:creationId xmlns:a16="http://schemas.microsoft.com/office/drawing/2014/main" id="{D8733541-8D17-0396-B063-90988570C9FE}"/>
                    </a:ext>
                  </a:extLst>
                </p:cNvPr>
                <p:cNvSpPr/>
                <p:nvPr/>
              </p:nvSpPr>
              <p:spPr>
                <a:xfrm rot="18900000">
                  <a:off x="3639224" y="3674835"/>
                  <a:ext cx="990633" cy="283541"/>
                </a:xfrm>
                <a:prstGeom prst="rect">
                  <a:avLst/>
                </a:prstGeom>
              </p:spPr>
              <p:txBody>
                <a:bodyPr wrap="none" lIns="0" tIns="0" rIns="0" bIns="0">
                  <a:spAutoFit/>
                </a:bodyPr>
                <a:lstStyle/>
                <a:p>
                  <a:pPr marL="0"/>
                  <a:r>
                    <a:rPr lang="en-US" sz="900" i="0" spc="0" baseline="0" dirty="0">
                      <a:latin typeface="Arial"/>
                    </a:rPr>
                    <a:t>OsDDM1b</a:t>
                  </a:r>
                </a:p>
              </p:txBody>
            </p:sp>
            <p:sp>
              <p:nvSpPr>
                <p:cNvPr id="571" name="Rectangle 389">
                  <a:extLst>
                    <a:ext uri="{FF2B5EF4-FFF2-40B4-BE49-F238E27FC236}">
                      <a16:creationId xmlns:a16="http://schemas.microsoft.com/office/drawing/2014/main" id="{967181A1-7A1C-B483-BE4E-98F9AEF45E1D}"/>
                    </a:ext>
                  </a:extLst>
                </p:cNvPr>
                <p:cNvSpPr/>
                <p:nvPr/>
              </p:nvSpPr>
              <p:spPr>
                <a:xfrm>
                  <a:off x="108203" y="3001686"/>
                  <a:ext cx="115190" cy="283540"/>
                </a:xfrm>
                <a:prstGeom prst="rect">
                  <a:avLst/>
                </a:prstGeom>
              </p:spPr>
              <p:txBody>
                <a:bodyPr wrap="none" lIns="0" tIns="0" rIns="0" bIns="0">
                  <a:spAutoFit/>
                </a:bodyPr>
                <a:lstStyle/>
                <a:p>
                  <a:pPr marL="0"/>
                  <a:r>
                    <a:rPr lang="en-US" sz="900" i="0" spc="0" baseline="0" dirty="0">
                      <a:latin typeface="Arial"/>
                    </a:rPr>
                    <a:t>0</a:t>
                  </a:r>
                </a:p>
              </p:txBody>
            </p:sp>
            <p:sp>
              <p:nvSpPr>
                <p:cNvPr id="572" name="Rectangle 390">
                  <a:extLst>
                    <a:ext uri="{FF2B5EF4-FFF2-40B4-BE49-F238E27FC236}">
                      <a16:creationId xmlns:a16="http://schemas.microsoft.com/office/drawing/2014/main" id="{ACC171BA-C645-6208-D47D-8B5E775DF7AA}"/>
                    </a:ext>
                  </a:extLst>
                </p:cNvPr>
                <p:cNvSpPr/>
                <p:nvPr/>
              </p:nvSpPr>
              <p:spPr>
                <a:xfrm>
                  <a:off x="-45720" y="2283881"/>
                  <a:ext cx="345569" cy="283540"/>
                </a:xfrm>
                <a:prstGeom prst="rect">
                  <a:avLst/>
                </a:prstGeom>
              </p:spPr>
              <p:txBody>
                <a:bodyPr wrap="none" lIns="0" tIns="0" rIns="0" bIns="0">
                  <a:spAutoFit/>
                </a:bodyPr>
                <a:lstStyle/>
                <a:p>
                  <a:pPr marL="0"/>
                  <a:r>
                    <a:rPr lang="en-US" sz="900" i="0" spc="0" baseline="0" dirty="0">
                      <a:latin typeface="Arial"/>
                    </a:rPr>
                    <a:t>100</a:t>
                  </a:r>
                </a:p>
              </p:txBody>
            </p:sp>
            <p:sp>
              <p:nvSpPr>
                <p:cNvPr id="573" name="Rectangle 391">
                  <a:extLst>
                    <a:ext uri="{FF2B5EF4-FFF2-40B4-BE49-F238E27FC236}">
                      <a16:creationId xmlns:a16="http://schemas.microsoft.com/office/drawing/2014/main" id="{2FC39B78-9ACF-9956-400E-15BAFEAC8E8D}"/>
                    </a:ext>
                  </a:extLst>
                </p:cNvPr>
                <p:cNvSpPr/>
                <p:nvPr/>
              </p:nvSpPr>
              <p:spPr>
                <a:xfrm>
                  <a:off x="-45720" y="1566080"/>
                  <a:ext cx="345569" cy="283540"/>
                </a:xfrm>
                <a:prstGeom prst="rect">
                  <a:avLst/>
                </a:prstGeom>
              </p:spPr>
              <p:txBody>
                <a:bodyPr wrap="none" lIns="0" tIns="0" rIns="0" bIns="0">
                  <a:spAutoFit/>
                </a:bodyPr>
                <a:lstStyle/>
                <a:p>
                  <a:pPr marL="0"/>
                  <a:r>
                    <a:rPr lang="en-US" sz="900" i="0" spc="0" baseline="0" dirty="0">
                      <a:latin typeface="Arial"/>
                    </a:rPr>
                    <a:t>200</a:t>
                  </a:r>
                </a:p>
              </p:txBody>
            </p:sp>
            <p:sp>
              <p:nvSpPr>
                <p:cNvPr id="574" name="Rectangle 392">
                  <a:extLst>
                    <a:ext uri="{FF2B5EF4-FFF2-40B4-BE49-F238E27FC236}">
                      <a16:creationId xmlns:a16="http://schemas.microsoft.com/office/drawing/2014/main" id="{577EAEB9-EC5A-E7FC-763D-E2A3B05576C9}"/>
                    </a:ext>
                  </a:extLst>
                </p:cNvPr>
                <p:cNvSpPr/>
                <p:nvPr/>
              </p:nvSpPr>
              <p:spPr>
                <a:xfrm>
                  <a:off x="-45720" y="848275"/>
                  <a:ext cx="345569" cy="283540"/>
                </a:xfrm>
                <a:prstGeom prst="rect">
                  <a:avLst/>
                </a:prstGeom>
              </p:spPr>
              <p:txBody>
                <a:bodyPr wrap="none" lIns="0" tIns="0" rIns="0" bIns="0">
                  <a:spAutoFit/>
                </a:bodyPr>
                <a:lstStyle/>
                <a:p>
                  <a:pPr marL="0"/>
                  <a:r>
                    <a:rPr lang="en-US" sz="900" i="0" spc="0" baseline="0" dirty="0">
                      <a:latin typeface="Arial"/>
                    </a:rPr>
                    <a:t>300</a:t>
                  </a:r>
                </a:p>
              </p:txBody>
            </p:sp>
            <p:sp>
              <p:nvSpPr>
                <p:cNvPr id="575" name="Rectangle 393">
                  <a:extLst>
                    <a:ext uri="{FF2B5EF4-FFF2-40B4-BE49-F238E27FC236}">
                      <a16:creationId xmlns:a16="http://schemas.microsoft.com/office/drawing/2014/main" id="{C428CA5F-5505-5BBB-2F35-86ADEA270683}"/>
                    </a:ext>
                  </a:extLst>
                </p:cNvPr>
                <p:cNvSpPr/>
                <p:nvPr/>
              </p:nvSpPr>
              <p:spPr>
                <a:xfrm>
                  <a:off x="-45720" y="128947"/>
                  <a:ext cx="345569" cy="283540"/>
                </a:xfrm>
                <a:prstGeom prst="rect">
                  <a:avLst/>
                </a:prstGeom>
              </p:spPr>
              <p:txBody>
                <a:bodyPr wrap="none" lIns="0" tIns="0" rIns="0" bIns="0">
                  <a:spAutoFit/>
                </a:bodyPr>
                <a:lstStyle/>
                <a:p>
                  <a:pPr marL="0"/>
                  <a:r>
                    <a:rPr lang="en-US" sz="900" i="0" spc="0" baseline="0" dirty="0">
                      <a:latin typeface="Arial"/>
                    </a:rPr>
                    <a:t>400</a:t>
                  </a:r>
                </a:p>
              </p:txBody>
            </p:sp>
          </p:grpSp>
          <p:grpSp>
            <p:nvGrpSpPr>
              <p:cNvPr id="593" name="组合 592">
                <a:extLst>
                  <a:ext uri="{FF2B5EF4-FFF2-40B4-BE49-F238E27FC236}">
                    <a16:creationId xmlns:a16="http://schemas.microsoft.com/office/drawing/2014/main" id="{7673CECE-991C-90BA-1A2B-AC8A7BF0F017}"/>
                  </a:ext>
                </a:extLst>
              </p:cNvPr>
              <p:cNvGrpSpPr/>
              <p:nvPr/>
            </p:nvGrpSpPr>
            <p:grpSpPr>
              <a:xfrm>
                <a:off x="4134904" y="5410200"/>
                <a:ext cx="2513546" cy="436174"/>
                <a:chOff x="3829050" y="5410200"/>
                <a:chExt cx="2513546" cy="436174"/>
              </a:xfrm>
            </p:grpSpPr>
            <p:grpSp>
              <p:nvGrpSpPr>
                <p:cNvPr id="578" name="组合 577">
                  <a:extLst>
                    <a:ext uri="{FF2B5EF4-FFF2-40B4-BE49-F238E27FC236}">
                      <a16:creationId xmlns:a16="http://schemas.microsoft.com/office/drawing/2014/main" id="{233715AA-7D7B-0EE7-A97D-CCDD06922EF0}"/>
                    </a:ext>
                  </a:extLst>
                </p:cNvPr>
                <p:cNvGrpSpPr/>
                <p:nvPr/>
              </p:nvGrpSpPr>
              <p:grpSpPr>
                <a:xfrm>
                  <a:off x="3829050" y="5410201"/>
                  <a:ext cx="622310" cy="230832"/>
                  <a:chOff x="4193659" y="5555382"/>
                  <a:chExt cx="622310" cy="230832"/>
                </a:xfrm>
              </p:grpSpPr>
              <p:sp>
                <p:nvSpPr>
                  <p:cNvPr id="582" name="椭圆 581">
                    <a:extLst>
                      <a:ext uri="{FF2B5EF4-FFF2-40B4-BE49-F238E27FC236}">
                        <a16:creationId xmlns:a16="http://schemas.microsoft.com/office/drawing/2014/main" id="{0324BAEA-FF68-4D7C-7E3E-06008CE492EE}"/>
                      </a:ext>
                    </a:extLst>
                  </p:cNvPr>
                  <p:cNvSpPr/>
                  <p:nvPr/>
                </p:nvSpPr>
                <p:spPr>
                  <a:xfrm>
                    <a:off x="4193659" y="5643185"/>
                    <a:ext cx="79500" cy="79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83" name="文本框 20">
                    <a:extLst>
                      <a:ext uri="{FF2B5EF4-FFF2-40B4-BE49-F238E27FC236}">
                        <a16:creationId xmlns:a16="http://schemas.microsoft.com/office/drawing/2014/main" id="{B03D6612-5398-32C7-7BC6-F11CE839EBE9}"/>
                      </a:ext>
                    </a:extLst>
                  </p:cNvPr>
                  <p:cNvSpPr txBox="1"/>
                  <p:nvPr/>
                </p:nvSpPr>
                <p:spPr>
                  <a:xfrm>
                    <a:off x="4225309" y="5555382"/>
                    <a:ext cx="590660"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Sperm</a:t>
                    </a:r>
                    <a:endParaRPr lang="zh-CN" altLang="en-US" sz="900" dirty="0">
                      <a:latin typeface="Arial" panose="020B0604020202020204" pitchFamily="34" charset="0"/>
                      <a:cs typeface="Arial" panose="020B0604020202020204" pitchFamily="34" charset="0"/>
                    </a:endParaRPr>
                  </a:p>
                </p:txBody>
              </p:sp>
            </p:grpSp>
            <p:grpSp>
              <p:nvGrpSpPr>
                <p:cNvPr id="579" name="组合 578">
                  <a:extLst>
                    <a:ext uri="{FF2B5EF4-FFF2-40B4-BE49-F238E27FC236}">
                      <a16:creationId xmlns:a16="http://schemas.microsoft.com/office/drawing/2014/main" id="{926E3E27-2EDA-8A70-5696-11C99C694ABC}"/>
                    </a:ext>
                  </a:extLst>
                </p:cNvPr>
                <p:cNvGrpSpPr/>
                <p:nvPr/>
              </p:nvGrpSpPr>
              <p:grpSpPr>
                <a:xfrm>
                  <a:off x="4667250" y="5410200"/>
                  <a:ext cx="484217" cy="230832"/>
                  <a:chOff x="4536487" y="5555381"/>
                  <a:chExt cx="484217" cy="230832"/>
                </a:xfrm>
              </p:grpSpPr>
              <p:sp>
                <p:nvSpPr>
                  <p:cNvPr id="580" name="椭圆 579">
                    <a:extLst>
                      <a:ext uri="{FF2B5EF4-FFF2-40B4-BE49-F238E27FC236}">
                        <a16:creationId xmlns:a16="http://schemas.microsoft.com/office/drawing/2014/main" id="{C254573A-952A-9DE4-4123-3FDE5178844F}"/>
                      </a:ext>
                    </a:extLst>
                  </p:cNvPr>
                  <p:cNvSpPr/>
                  <p:nvPr/>
                </p:nvSpPr>
                <p:spPr>
                  <a:xfrm>
                    <a:off x="4536487" y="5643185"/>
                    <a:ext cx="79500" cy="7950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rgbClr val="FF66FF"/>
                      </a:solidFill>
                    </a:endParaRPr>
                  </a:p>
                </p:txBody>
              </p:sp>
              <p:sp>
                <p:nvSpPr>
                  <p:cNvPr id="581" name="文本框 20">
                    <a:extLst>
                      <a:ext uri="{FF2B5EF4-FFF2-40B4-BE49-F238E27FC236}">
                        <a16:creationId xmlns:a16="http://schemas.microsoft.com/office/drawing/2014/main" id="{DBE8EC55-CF9F-0207-C3FF-02400847A372}"/>
                      </a:ext>
                    </a:extLst>
                  </p:cNvPr>
                  <p:cNvSpPr txBox="1"/>
                  <p:nvPr/>
                </p:nvSpPr>
                <p:spPr>
                  <a:xfrm>
                    <a:off x="4588904" y="5555381"/>
                    <a:ext cx="431800"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Egg</a:t>
                    </a:r>
                    <a:endParaRPr lang="zh-CN" altLang="en-US" sz="900" dirty="0">
                      <a:latin typeface="Arial" panose="020B0604020202020204" pitchFamily="34" charset="0"/>
                      <a:cs typeface="Arial" panose="020B0604020202020204" pitchFamily="34" charset="0"/>
                    </a:endParaRPr>
                  </a:p>
                </p:txBody>
              </p:sp>
            </p:grpSp>
            <p:grpSp>
              <p:nvGrpSpPr>
                <p:cNvPr id="584" name="组合 583">
                  <a:extLst>
                    <a:ext uri="{FF2B5EF4-FFF2-40B4-BE49-F238E27FC236}">
                      <a16:creationId xmlns:a16="http://schemas.microsoft.com/office/drawing/2014/main" id="{BFCADF0B-9E28-5FB6-B581-573ACB38628C}"/>
                    </a:ext>
                  </a:extLst>
                </p:cNvPr>
                <p:cNvGrpSpPr/>
                <p:nvPr/>
              </p:nvGrpSpPr>
              <p:grpSpPr>
                <a:xfrm>
                  <a:off x="3834536" y="5615542"/>
                  <a:ext cx="913346" cy="230832"/>
                  <a:chOff x="4193659" y="5555382"/>
                  <a:chExt cx="913346" cy="230832"/>
                </a:xfrm>
              </p:grpSpPr>
              <p:sp>
                <p:nvSpPr>
                  <p:cNvPr id="585" name="椭圆 584">
                    <a:extLst>
                      <a:ext uri="{FF2B5EF4-FFF2-40B4-BE49-F238E27FC236}">
                        <a16:creationId xmlns:a16="http://schemas.microsoft.com/office/drawing/2014/main" id="{0A995401-62D1-C6A0-FC8F-543FF2E93B87}"/>
                      </a:ext>
                    </a:extLst>
                  </p:cNvPr>
                  <p:cNvSpPr/>
                  <p:nvPr/>
                </p:nvSpPr>
                <p:spPr>
                  <a:xfrm>
                    <a:off x="4193659" y="5643185"/>
                    <a:ext cx="79500" cy="79500"/>
                  </a:xfrm>
                  <a:prstGeom prst="ellipse">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586" name="文本框 20">
                    <a:extLst>
                      <a:ext uri="{FF2B5EF4-FFF2-40B4-BE49-F238E27FC236}">
                        <a16:creationId xmlns:a16="http://schemas.microsoft.com/office/drawing/2014/main" id="{77B3ECFC-4CEE-664A-5D18-F4E4D327BC3C}"/>
                      </a:ext>
                    </a:extLst>
                  </p:cNvPr>
                  <p:cNvSpPr txBox="1"/>
                  <p:nvPr/>
                </p:nvSpPr>
                <p:spPr>
                  <a:xfrm>
                    <a:off x="4225308" y="5555382"/>
                    <a:ext cx="881697"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2.5h Zygote</a:t>
                    </a:r>
                    <a:endParaRPr lang="zh-CN" altLang="en-US" sz="900" dirty="0">
                      <a:latin typeface="Arial" panose="020B0604020202020204" pitchFamily="34" charset="0"/>
                      <a:cs typeface="Arial" panose="020B0604020202020204" pitchFamily="34" charset="0"/>
                    </a:endParaRPr>
                  </a:p>
                </p:txBody>
              </p:sp>
            </p:grpSp>
            <p:grpSp>
              <p:nvGrpSpPr>
                <p:cNvPr id="587" name="组合 586">
                  <a:extLst>
                    <a:ext uri="{FF2B5EF4-FFF2-40B4-BE49-F238E27FC236}">
                      <a16:creationId xmlns:a16="http://schemas.microsoft.com/office/drawing/2014/main" id="{B75751AC-A54D-76D4-B715-F852F2BAE283}"/>
                    </a:ext>
                  </a:extLst>
                </p:cNvPr>
                <p:cNvGrpSpPr/>
                <p:nvPr/>
              </p:nvGrpSpPr>
              <p:grpSpPr>
                <a:xfrm>
                  <a:off x="4680369" y="5615542"/>
                  <a:ext cx="913346" cy="230832"/>
                  <a:chOff x="4193659" y="5555382"/>
                  <a:chExt cx="913346" cy="230832"/>
                </a:xfrm>
              </p:grpSpPr>
              <p:sp>
                <p:nvSpPr>
                  <p:cNvPr id="588" name="椭圆 587">
                    <a:extLst>
                      <a:ext uri="{FF2B5EF4-FFF2-40B4-BE49-F238E27FC236}">
                        <a16:creationId xmlns:a16="http://schemas.microsoft.com/office/drawing/2014/main" id="{D2BD5F54-BC49-7549-267B-1DC98914E644}"/>
                      </a:ext>
                    </a:extLst>
                  </p:cNvPr>
                  <p:cNvSpPr/>
                  <p:nvPr/>
                </p:nvSpPr>
                <p:spPr>
                  <a:xfrm>
                    <a:off x="4193659" y="5643185"/>
                    <a:ext cx="79500" cy="79500"/>
                  </a:xfrm>
                  <a:prstGeom prst="ellipse">
                    <a:avLst/>
                  </a:prstGeom>
                  <a:solidFill>
                    <a:srgbClr val="ADF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589" name="文本框 20">
                    <a:extLst>
                      <a:ext uri="{FF2B5EF4-FFF2-40B4-BE49-F238E27FC236}">
                        <a16:creationId xmlns:a16="http://schemas.microsoft.com/office/drawing/2014/main" id="{5B0B977E-5A6A-BD96-2211-BEF677F40154}"/>
                      </a:ext>
                    </a:extLst>
                  </p:cNvPr>
                  <p:cNvSpPr txBox="1"/>
                  <p:nvPr/>
                </p:nvSpPr>
                <p:spPr>
                  <a:xfrm>
                    <a:off x="4225308" y="5555382"/>
                    <a:ext cx="881697"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5h Zygote</a:t>
                    </a:r>
                    <a:endParaRPr lang="zh-CN" altLang="en-US" sz="900" dirty="0">
                      <a:latin typeface="Arial" panose="020B0604020202020204" pitchFamily="34" charset="0"/>
                      <a:cs typeface="Arial" panose="020B0604020202020204" pitchFamily="34" charset="0"/>
                    </a:endParaRPr>
                  </a:p>
                </p:txBody>
              </p:sp>
            </p:grpSp>
            <p:grpSp>
              <p:nvGrpSpPr>
                <p:cNvPr id="590" name="组合 589">
                  <a:extLst>
                    <a:ext uri="{FF2B5EF4-FFF2-40B4-BE49-F238E27FC236}">
                      <a16:creationId xmlns:a16="http://schemas.microsoft.com/office/drawing/2014/main" id="{8233D318-76ED-5173-4911-1184120CCDB8}"/>
                    </a:ext>
                  </a:extLst>
                </p:cNvPr>
                <p:cNvGrpSpPr/>
                <p:nvPr/>
              </p:nvGrpSpPr>
              <p:grpSpPr>
                <a:xfrm>
                  <a:off x="5429250" y="5615542"/>
                  <a:ext cx="913346" cy="230832"/>
                  <a:chOff x="4193659" y="5555382"/>
                  <a:chExt cx="913346" cy="230832"/>
                </a:xfrm>
              </p:grpSpPr>
              <p:sp>
                <p:nvSpPr>
                  <p:cNvPr id="591" name="椭圆 590">
                    <a:extLst>
                      <a:ext uri="{FF2B5EF4-FFF2-40B4-BE49-F238E27FC236}">
                        <a16:creationId xmlns:a16="http://schemas.microsoft.com/office/drawing/2014/main" id="{E8C5FDC1-804B-3610-2DE4-7FF08CA112A6}"/>
                      </a:ext>
                    </a:extLst>
                  </p:cNvPr>
                  <p:cNvSpPr/>
                  <p:nvPr/>
                </p:nvSpPr>
                <p:spPr>
                  <a:xfrm>
                    <a:off x="4193659" y="5643185"/>
                    <a:ext cx="79500" cy="79500"/>
                  </a:xfrm>
                  <a:prstGeom prst="ellipse">
                    <a:avLst/>
                  </a:prstGeom>
                  <a:solidFill>
                    <a:srgbClr val="F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p>
                </p:txBody>
              </p:sp>
              <p:sp>
                <p:nvSpPr>
                  <p:cNvPr id="592" name="文本框 20">
                    <a:extLst>
                      <a:ext uri="{FF2B5EF4-FFF2-40B4-BE49-F238E27FC236}">
                        <a16:creationId xmlns:a16="http://schemas.microsoft.com/office/drawing/2014/main" id="{E9672DA2-1541-43E7-DC5C-903C20CF1800}"/>
                      </a:ext>
                    </a:extLst>
                  </p:cNvPr>
                  <p:cNvSpPr txBox="1"/>
                  <p:nvPr/>
                </p:nvSpPr>
                <p:spPr>
                  <a:xfrm>
                    <a:off x="4225308" y="5555382"/>
                    <a:ext cx="881697" cy="230832"/>
                  </a:xfrm>
                  <a:prstGeom prst="rect">
                    <a:avLst/>
                  </a:prstGeom>
                  <a:noFill/>
                </p:spPr>
                <p:txBody>
                  <a:bodyPr wrap="square" rtlCol="0">
                    <a:spAutoFit/>
                  </a:bodyPr>
                  <a:lstStyle/>
                  <a:p>
                    <a:r>
                      <a:rPr lang="en-US" altLang="zh-CN" sz="900" dirty="0">
                        <a:latin typeface="Arial" panose="020B0604020202020204" pitchFamily="34" charset="0"/>
                        <a:cs typeface="Arial" panose="020B0604020202020204" pitchFamily="34" charset="0"/>
                      </a:rPr>
                      <a:t>9h Zygote</a:t>
                    </a:r>
                    <a:endParaRPr lang="zh-CN" altLang="en-US" sz="900" dirty="0">
                      <a:latin typeface="Arial" panose="020B0604020202020204" pitchFamily="34" charset="0"/>
                      <a:cs typeface="Arial" panose="020B0604020202020204" pitchFamily="34" charset="0"/>
                    </a:endParaRPr>
                  </a:p>
                </p:txBody>
              </p:sp>
            </p:grpSp>
          </p:grpSp>
          <p:sp>
            <p:nvSpPr>
              <p:cNvPr id="577" name="文本框 20">
                <a:extLst>
                  <a:ext uri="{FF2B5EF4-FFF2-40B4-BE49-F238E27FC236}">
                    <a16:creationId xmlns:a16="http://schemas.microsoft.com/office/drawing/2014/main" id="{B03D6612-5398-32C7-7BC6-F11CE839EBE9}"/>
                  </a:ext>
                </a:extLst>
              </p:cNvPr>
              <p:cNvSpPr txBox="1"/>
              <p:nvPr/>
            </p:nvSpPr>
            <p:spPr>
              <a:xfrm rot="16200000">
                <a:off x="3415923" y="5923442"/>
                <a:ext cx="590660" cy="253916"/>
              </a:xfrm>
              <a:prstGeom prst="rect">
                <a:avLst/>
              </a:prstGeom>
              <a:noFill/>
            </p:spPr>
            <p:txBody>
              <a:bodyPr wrap="square" rtlCol="0">
                <a:spAutoFit/>
              </a:bodyPr>
              <a:lstStyle/>
              <a:p>
                <a:pPr algn="ctr"/>
                <a:r>
                  <a:rPr lang="en-US" altLang="zh-CN" sz="1050" dirty="0">
                    <a:latin typeface="Arial" panose="020B0604020202020204" pitchFamily="34" charset="0"/>
                    <a:cs typeface="Arial" panose="020B0604020202020204" pitchFamily="34" charset="0"/>
                  </a:rPr>
                  <a:t>TPM</a:t>
                </a:r>
                <a:endParaRPr lang="zh-CN" altLang="en-US" sz="105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3235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500" y="7391400"/>
            <a:ext cx="7037986" cy="2041585"/>
          </a:xfrm>
          <a:prstGeom prst="rect">
            <a:avLst/>
          </a:prstGeom>
          <a:noFill/>
        </p:spPr>
        <p:txBody>
          <a:bodyPr wrap="square" rtlCol="0">
            <a:spAutoFit/>
          </a:bodyPr>
          <a:lstStyle/>
          <a:p>
            <a:pPr>
              <a:lnSpc>
                <a:spcPts val="1900"/>
              </a:lnSpc>
            </a:pPr>
            <a:r>
              <a:rPr lang="en-US" altLang="zh-CN" sz="1200" b="1" dirty="0">
                <a:cs typeface="Arial" pitchFamily="34" charset="0"/>
              </a:rPr>
              <a:t>Extended Data Figure 2. </a:t>
            </a:r>
            <a:r>
              <a:rPr lang="en-US" sz="1200" b="1" dirty="0"/>
              <a:t>DNA methylation in the gametes and zygotes of the hybrid parental lines. (a)</a:t>
            </a:r>
            <a:r>
              <a:rPr lang="en-US" sz="1200" dirty="0"/>
              <a:t> Boxplots showing the CG, CHG, and CHH methylation levels in genes and transposable elements (TEs) of sperm (S), egg (E) and zygote (Z) cells of the MH63 and ZS97 varieties. Values are averages from the two replicates. </a:t>
            </a:r>
            <a:r>
              <a:rPr lang="en-US" sz="1200" b="1" dirty="0"/>
              <a:t>(b)</a:t>
            </a:r>
            <a:r>
              <a:rPr lang="en-US" sz="1200" dirty="0"/>
              <a:t> Density plot showing the frequency distribution of methylation difference at 50-bp windows between zygote and egg (Z – E) and between zygote and sperm (Z – S) in MH63 (MH) and ZS97 (ZS). </a:t>
            </a:r>
            <a:r>
              <a:rPr lang="en-US" sz="1200" b="1" dirty="0"/>
              <a:t>(c)</a:t>
            </a:r>
            <a:r>
              <a:rPr lang="en-US" sz="1200" dirty="0"/>
              <a:t> Differentially methylated regions (DMRs) between zygote and egg (Z – E), and between  zygote and sperm (Z – S) in MH63 (upper panel) and ZS97 (lower panel). DMRs numbers and distributions (gene body, red; intergenic, blue; TE-genes, grey; and TE, white) are indicated.</a:t>
            </a:r>
            <a:endParaRPr lang="en-US" altLang="zh-CN" sz="1200" dirty="0">
              <a:cs typeface="Arial" pitchFamily="34" charset="0"/>
            </a:endParaRPr>
          </a:p>
        </p:txBody>
      </p:sp>
      <p:grpSp>
        <p:nvGrpSpPr>
          <p:cNvPr id="65" name="Group 64"/>
          <p:cNvGrpSpPr/>
          <p:nvPr/>
        </p:nvGrpSpPr>
        <p:grpSpPr>
          <a:xfrm>
            <a:off x="100200" y="138084"/>
            <a:ext cx="6921440" cy="7020000"/>
            <a:chOff x="100200" y="138084"/>
            <a:chExt cx="6921440" cy="7020000"/>
          </a:xfrm>
        </p:grpSpPr>
        <p:sp>
          <p:nvSpPr>
            <p:cNvPr id="124" name="TextBox 123"/>
            <p:cNvSpPr txBox="1"/>
            <p:nvPr/>
          </p:nvSpPr>
          <p:spPr>
            <a:xfrm>
              <a:off x="100200" y="138084"/>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247" name="TextBox 246"/>
            <p:cNvSpPr txBox="1"/>
            <p:nvPr/>
          </p:nvSpPr>
          <p:spPr>
            <a:xfrm>
              <a:off x="3610033" y="138084"/>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sp>
          <p:nvSpPr>
            <p:cNvPr id="482" name="TextBox 481"/>
            <p:cNvSpPr txBox="1"/>
            <p:nvPr/>
          </p:nvSpPr>
          <p:spPr>
            <a:xfrm>
              <a:off x="100200" y="4173135"/>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grpSp>
          <p:nvGrpSpPr>
            <p:cNvPr id="1418" name="Group 1417"/>
            <p:cNvGrpSpPr/>
            <p:nvPr/>
          </p:nvGrpSpPr>
          <p:grpSpPr>
            <a:xfrm>
              <a:off x="126742" y="258593"/>
              <a:ext cx="3420000" cy="3950784"/>
              <a:chOff x="126742" y="258593"/>
              <a:chExt cx="3575205" cy="4063653"/>
            </a:xfrm>
          </p:grpSpPr>
          <p:sp>
            <p:nvSpPr>
              <p:cNvPr id="13" name="Rectangle 12"/>
              <p:cNvSpPr/>
              <p:nvPr/>
            </p:nvSpPr>
            <p:spPr>
              <a:xfrm>
                <a:off x="2845688" y="258593"/>
                <a:ext cx="365806" cy="251018"/>
              </a:xfrm>
              <a:prstGeom prst="rect">
                <a:avLst/>
              </a:prstGeom>
            </p:spPr>
            <p:txBody>
              <a:bodyPr wrap="none">
                <a:spAutoFit/>
              </a:bodyPr>
              <a:lstStyle/>
              <a:p>
                <a:r>
                  <a:rPr lang="en-US" altLang="zh-CN" sz="1100" dirty="0">
                    <a:latin typeface="Arial" pitchFamily="34" charset="0"/>
                    <a:cs typeface="Arial" pitchFamily="34" charset="0"/>
                  </a:rPr>
                  <a:t>TE</a:t>
                </a:r>
                <a:endParaRPr lang="en-US" sz="1100" dirty="0">
                  <a:latin typeface="Arial" pitchFamily="34" charset="0"/>
                  <a:cs typeface="Arial" pitchFamily="34" charset="0"/>
                </a:endParaRPr>
              </a:p>
            </p:txBody>
          </p:sp>
          <p:sp>
            <p:nvSpPr>
              <p:cNvPr id="10" name="Rectangle 9"/>
              <p:cNvSpPr/>
              <p:nvPr/>
            </p:nvSpPr>
            <p:spPr>
              <a:xfrm>
                <a:off x="1080240" y="258593"/>
                <a:ext cx="537327" cy="251018"/>
              </a:xfrm>
              <a:prstGeom prst="rect">
                <a:avLst/>
              </a:prstGeom>
            </p:spPr>
            <p:txBody>
              <a:bodyPr wrap="none">
                <a:spAutoFit/>
              </a:bodyPr>
              <a:lstStyle/>
              <a:p>
                <a:r>
                  <a:rPr lang="en-US" altLang="zh-CN" sz="1100" dirty="0">
                    <a:latin typeface="Arial" pitchFamily="34" charset="0"/>
                    <a:cs typeface="Arial" pitchFamily="34" charset="0"/>
                  </a:rPr>
                  <a:t>Gene</a:t>
                </a:r>
                <a:endParaRPr lang="en-US" sz="1100" dirty="0">
                  <a:latin typeface="Arial" pitchFamily="34" charset="0"/>
                  <a:cs typeface="Arial" pitchFamily="34" charset="0"/>
                </a:endParaRPr>
              </a:p>
            </p:txBody>
          </p:sp>
          <p:grpSp>
            <p:nvGrpSpPr>
              <p:cNvPr id="1417" name="Group 1416"/>
              <p:cNvGrpSpPr/>
              <p:nvPr/>
            </p:nvGrpSpPr>
            <p:grpSpPr>
              <a:xfrm>
                <a:off x="126743" y="438072"/>
                <a:ext cx="3574579" cy="1193578"/>
                <a:chOff x="126743" y="438072"/>
                <a:chExt cx="3574579" cy="1193578"/>
              </a:xfrm>
            </p:grpSpPr>
            <p:sp>
              <p:nvSpPr>
                <p:cNvPr id="106" name="Rectangle 105"/>
                <p:cNvSpPr/>
                <p:nvPr/>
              </p:nvSpPr>
              <p:spPr>
                <a:xfrm rot="16200000">
                  <a:off x="11298" y="876229"/>
                  <a:ext cx="492500" cy="261610"/>
                </a:xfrm>
                <a:prstGeom prst="rect">
                  <a:avLst/>
                </a:prstGeom>
              </p:spPr>
              <p:txBody>
                <a:bodyPr wrap="none">
                  <a:spAutoFit/>
                </a:bodyPr>
                <a:lstStyle/>
                <a:p>
                  <a:r>
                    <a:rPr lang="en-US" altLang="zh-CN" sz="1100" dirty="0">
                      <a:latin typeface="Arial" pitchFamily="34" charset="0"/>
                      <a:cs typeface="Arial" pitchFamily="34" charset="0"/>
                    </a:rPr>
                    <a:t>mCG</a:t>
                  </a:r>
                  <a:endParaRPr lang="en-US" sz="1100" dirty="0">
                    <a:latin typeface="Arial" pitchFamily="34" charset="0"/>
                    <a:cs typeface="Arial" pitchFamily="34" charset="0"/>
                  </a:endParaRPr>
                </a:p>
              </p:txBody>
            </p:sp>
            <p:grpSp>
              <p:nvGrpSpPr>
                <p:cNvPr id="1412" name="Group 1411"/>
                <p:cNvGrpSpPr/>
                <p:nvPr/>
              </p:nvGrpSpPr>
              <p:grpSpPr>
                <a:xfrm>
                  <a:off x="395766" y="443650"/>
                  <a:ext cx="1646821" cy="1188000"/>
                  <a:chOff x="395766" y="443650"/>
                  <a:chExt cx="1646821" cy="1188000"/>
                </a:xfrm>
              </p:grpSpPr>
              <p:grpSp>
                <p:nvGrpSpPr>
                  <p:cNvPr id="3" name="Group 2"/>
                  <p:cNvGrpSpPr/>
                  <p:nvPr/>
                </p:nvGrpSpPr>
                <p:grpSpPr>
                  <a:xfrm>
                    <a:off x="395766" y="443650"/>
                    <a:ext cx="344967" cy="1188000"/>
                    <a:chOff x="399927" y="258362"/>
                    <a:chExt cx="349300" cy="1535888"/>
                  </a:xfrm>
                </p:grpSpPr>
                <p:sp>
                  <p:nvSpPr>
                    <p:cNvPr id="2" name="Rectangle 1"/>
                    <p:cNvSpPr/>
                    <p:nvPr/>
                  </p:nvSpPr>
                  <p:spPr>
                    <a:xfrm>
                      <a:off x="399927" y="258362"/>
                      <a:ext cx="349300"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5" name="Rectangle 4"/>
                    <p:cNvSpPr/>
                    <p:nvPr/>
                  </p:nvSpPr>
                  <p:spPr>
                    <a:xfrm>
                      <a:off x="477057" y="1563418"/>
                      <a:ext cx="251911"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6" name="Rectangle 5"/>
                    <p:cNvSpPr/>
                    <p:nvPr/>
                  </p:nvSpPr>
                  <p:spPr>
                    <a:xfrm>
                      <a:off x="399927" y="130083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7" name="Rectangle 6"/>
                    <p:cNvSpPr/>
                    <p:nvPr/>
                  </p:nvSpPr>
                  <p:spPr>
                    <a:xfrm>
                      <a:off x="399927" y="103900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.4</a:t>
                      </a:r>
                      <a:endParaRPr lang="en-US" sz="900" dirty="0">
                        <a:latin typeface="Arial" pitchFamily="34" charset="0"/>
                        <a:cs typeface="Arial" pitchFamily="34" charset="0"/>
                      </a:endParaRPr>
                    </a:p>
                  </p:txBody>
                </p:sp>
                <p:sp>
                  <p:nvSpPr>
                    <p:cNvPr id="8" name="Rectangle 7"/>
                    <p:cNvSpPr/>
                    <p:nvPr/>
                  </p:nvSpPr>
                  <p:spPr>
                    <a:xfrm>
                      <a:off x="399927" y="77642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sp>
                  <p:nvSpPr>
                    <p:cNvPr id="9" name="Rectangle 8"/>
                    <p:cNvSpPr/>
                    <p:nvPr/>
                  </p:nvSpPr>
                  <p:spPr>
                    <a:xfrm>
                      <a:off x="399927" y="51814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grpSp>
              <p:grpSp>
                <p:nvGrpSpPr>
                  <p:cNvPr id="35" name="组合 34">
                    <a:extLst>
                      <a:ext uri="{FF2B5EF4-FFF2-40B4-BE49-F238E27FC236}">
                        <a16:creationId xmlns:a16="http://schemas.microsoft.com/office/drawing/2014/main" id="{A57FDECD-2ABA-CC6E-445D-BE8CB3BFFC76}"/>
                      </a:ext>
                    </a:extLst>
                  </p:cNvPr>
                  <p:cNvGrpSpPr/>
                  <p:nvPr/>
                </p:nvGrpSpPr>
                <p:grpSpPr>
                  <a:xfrm>
                    <a:off x="674587" y="499329"/>
                    <a:ext cx="1368000" cy="1116000"/>
                    <a:chOff x="422148" y="69596"/>
                    <a:chExt cx="1518411" cy="1811148"/>
                  </a:xfrm>
                </p:grpSpPr>
                <p:sp>
                  <p:nvSpPr>
                    <p:cNvPr id="54" name="Freeform 100">
                      <a:extLst>
                        <a:ext uri="{FF2B5EF4-FFF2-40B4-BE49-F238E27FC236}">
                          <a16:creationId xmlns:a16="http://schemas.microsoft.com/office/drawing/2014/main" id="{F585B904-9AA7-D17E-CF58-58A7783E13F5}"/>
                        </a:ext>
                      </a:extLst>
                    </p:cNvPr>
                    <p:cNvSpPr/>
                    <p:nvPr/>
                  </p:nvSpPr>
                  <p:spPr>
                    <a:xfrm>
                      <a:off x="564641" y="151893"/>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69" name="Freeform 101">
                      <a:extLst>
                        <a:ext uri="{FF2B5EF4-FFF2-40B4-BE49-F238E27FC236}">
                          <a16:creationId xmlns:a16="http://schemas.microsoft.com/office/drawing/2014/main" id="{76E0CE64-35F8-E36B-7796-E5D34EBADA70}"/>
                        </a:ext>
                      </a:extLst>
                    </p:cNvPr>
                    <p:cNvSpPr/>
                    <p:nvPr/>
                  </p:nvSpPr>
                  <p:spPr>
                    <a:xfrm>
                      <a:off x="600455" y="151893"/>
                      <a:ext cx="0" cy="1646555"/>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0" name="Freeform 102">
                      <a:extLst>
                        <a:ext uri="{FF2B5EF4-FFF2-40B4-BE49-F238E27FC236}">
                          <a16:creationId xmlns:a16="http://schemas.microsoft.com/office/drawing/2014/main" id="{BD99D9C4-33E1-51BA-2AA3-723DAD29D589}"/>
                        </a:ext>
                      </a:extLst>
                    </p:cNvPr>
                    <p:cNvSpPr/>
                    <p:nvPr/>
                  </p:nvSpPr>
                  <p:spPr>
                    <a:xfrm>
                      <a:off x="564641" y="179844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1" name="Freeform 103">
                      <a:extLst>
                        <a:ext uri="{FF2B5EF4-FFF2-40B4-BE49-F238E27FC236}">
                          <a16:creationId xmlns:a16="http://schemas.microsoft.com/office/drawing/2014/main" id="{F93AC301-2485-4E2E-28FE-3A6BAA8982A3}"/>
                        </a:ext>
                      </a:extLst>
                    </p:cNvPr>
                    <p:cNvSpPr/>
                    <p:nvPr/>
                  </p:nvSpPr>
                  <p:spPr>
                    <a:xfrm>
                      <a:off x="803909" y="269875"/>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2" name="Freeform 104">
                      <a:extLst>
                        <a:ext uri="{FF2B5EF4-FFF2-40B4-BE49-F238E27FC236}">
                          <a16:creationId xmlns:a16="http://schemas.microsoft.com/office/drawing/2014/main" id="{CBCF5955-AB4D-C785-B5FD-7A8BA763A882}"/>
                        </a:ext>
                      </a:extLst>
                    </p:cNvPr>
                    <p:cNvSpPr/>
                    <p:nvPr/>
                  </p:nvSpPr>
                  <p:spPr>
                    <a:xfrm>
                      <a:off x="839850" y="269875"/>
                      <a:ext cx="0" cy="1528573"/>
                    </a:xfrm>
                    <a:custGeom>
                      <a:avLst/>
                      <a:gdLst/>
                      <a:ahLst/>
                      <a:cxnLst/>
                      <a:rect l="0" t="0" r="0" b="0"/>
                      <a:pathLst>
                        <a:path h="1528573">
                          <a:moveTo>
                            <a:pt x="0" y="0"/>
                          </a:moveTo>
                          <a:lnTo>
                            <a:pt x="0" y="1528573"/>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3" name="Freeform 105">
                      <a:extLst>
                        <a:ext uri="{FF2B5EF4-FFF2-40B4-BE49-F238E27FC236}">
                          <a16:creationId xmlns:a16="http://schemas.microsoft.com/office/drawing/2014/main" id="{4E2A7E6C-151D-31BE-11EB-45378CCAAC6C}"/>
                        </a:ext>
                      </a:extLst>
                    </p:cNvPr>
                    <p:cNvSpPr/>
                    <p:nvPr/>
                  </p:nvSpPr>
                  <p:spPr>
                    <a:xfrm>
                      <a:off x="803909" y="1798448"/>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4" name="Freeform 106">
                      <a:extLst>
                        <a:ext uri="{FF2B5EF4-FFF2-40B4-BE49-F238E27FC236}">
                          <a16:creationId xmlns:a16="http://schemas.microsoft.com/office/drawing/2014/main" id="{08F577D4-03FC-3CA3-FF58-1D781761DE8D}"/>
                        </a:ext>
                      </a:extLst>
                    </p:cNvPr>
                    <p:cNvSpPr/>
                    <p:nvPr/>
                  </p:nvSpPr>
                  <p:spPr>
                    <a:xfrm>
                      <a:off x="1043177" y="18300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5" name="Freeform 107">
                      <a:extLst>
                        <a:ext uri="{FF2B5EF4-FFF2-40B4-BE49-F238E27FC236}">
                          <a16:creationId xmlns:a16="http://schemas.microsoft.com/office/drawing/2014/main" id="{7110C0E2-1857-E2BA-BEC7-89536EF7DB5E}"/>
                        </a:ext>
                      </a:extLst>
                    </p:cNvPr>
                    <p:cNvSpPr/>
                    <p:nvPr/>
                  </p:nvSpPr>
                  <p:spPr>
                    <a:xfrm>
                      <a:off x="1079119" y="183008"/>
                      <a:ext cx="0" cy="1615440"/>
                    </a:xfrm>
                    <a:custGeom>
                      <a:avLst/>
                      <a:gdLst/>
                      <a:ahLst/>
                      <a:cxnLst/>
                      <a:rect l="0" t="0" r="0" b="0"/>
                      <a:pathLst>
                        <a:path h="1615440">
                          <a:moveTo>
                            <a:pt x="0" y="0"/>
                          </a:moveTo>
                          <a:lnTo>
                            <a:pt x="0" y="161544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6" name="Freeform 108">
                      <a:extLst>
                        <a:ext uri="{FF2B5EF4-FFF2-40B4-BE49-F238E27FC236}">
                          <a16:creationId xmlns:a16="http://schemas.microsoft.com/office/drawing/2014/main" id="{F4C6C429-A676-F3D6-5F41-4414992431CF}"/>
                        </a:ext>
                      </a:extLst>
                    </p:cNvPr>
                    <p:cNvSpPr/>
                    <p:nvPr/>
                  </p:nvSpPr>
                  <p:spPr>
                    <a:xfrm>
                      <a:off x="1043177" y="179844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7" name="Freeform 109">
                      <a:extLst>
                        <a:ext uri="{FF2B5EF4-FFF2-40B4-BE49-F238E27FC236}">
                          <a16:creationId xmlns:a16="http://schemas.microsoft.com/office/drawing/2014/main" id="{6EA9A042-E4A7-E180-B1B6-3E2969637AB2}"/>
                        </a:ext>
                      </a:extLst>
                    </p:cNvPr>
                    <p:cNvSpPr/>
                    <p:nvPr/>
                  </p:nvSpPr>
                  <p:spPr>
                    <a:xfrm>
                      <a:off x="1282446" y="496317"/>
                      <a:ext cx="71881"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8" name="Freeform 110">
                      <a:extLst>
                        <a:ext uri="{FF2B5EF4-FFF2-40B4-BE49-F238E27FC236}">
                          <a16:creationId xmlns:a16="http://schemas.microsoft.com/office/drawing/2014/main" id="{4DF21A7E-4F38-33CA-3879-F88A1E8AB8F9}"/>
                        </a:ext>
                      </a:extLst>
                    </p:cNvPr>
                    <p:cNvSpPr/>
                    <p:nvPr/>
                  </p:nvSpPr>
                  <p:spPr>
                    <a:xfrm>
                      <a:off x="1318386" y="496317"/>
                      <a:ext cx="0" cy="1302131"/>
                    </a:xfrm>
                    <a:custGeom>
                      <a:avLst/>
                      <a:gdLst/>
                      <a:ahLst/>
                      <a:cxnLst/>
                      <a:rect l="0" t="0" r="0" b="0"/>
                      <a:pathLst>
                        <a:path h="1302131">
                          <a:moveTo>
                            <a:pt x="0" y="0"/>
                          </a:moveTo>
                          <a:lnTo>
                            <a:pt x="0" y="130213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79" name="Freeform 111">
                      <a:extLst>
                        <a:ext uri="{FF2B5EF4-FFF2-40B4-BE49-F238E27FC236}">
                          <a16:creationId xmlns:a16="http://schemas.microsoft.com/office/drawing/2014/main" id="{54C2C92D-E9D1-0439-77BB-495B75FA814B}"/>
                        </a:ext>
                      </a:extLst>
                    </p:cNvPr>
                    <p:cNvSpPr/>
                    <p:nvPr/>
                  </p:nvSpPr>
                  <p:spPr>
                    <a:xfrm>
                      <a:off x="1282446" y="1798448"/>
                      <a:ext cx="71881"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0" name="Freeform 112">
                      <a:extLst>
                        <a:ext uri="{FF2B5EF4-FFF2-40B4-BE49-F238E27FC236}">
                          <a16:creationId xmlns:a16="http://schemas.microsoft.com/office/drawing/2014/main" id="{BC5F43D1-CA6F-8E62-B1D2-361B336C0A6D}"/>
                        </a:ext>
                      </a:extLst>
                    </p:cNvPr>
                    <p:cNvSpPr/>
                    <p:nvPr/>
                  </p:nvSpPr>
                  <p:spPr>
                    <a:xfrm>
                      <a:off x="1521841" y="151893"/>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1" name="Freeform 113">
                      <a:extLst>
                        <a:ext uri="{FF2B5EF4-FFF2-40B4-BE49-F238E27FC236}">
                          <a16:creationId xmlns:a16="http://schemas.microsoft.com/office/drawing/2014/main" id="{09C14344-5C3C-9425-C281-B5DD95F8E89E}"/>
                        </a:ext>
                      </a:extLst>
                    </p:cNvPr>
                    <p:cNvSpPr/>
                    <p:nvPr/>
                  </p:nvSpPr>
                  <p:spPr>
                    <a:xfrm>
                      <a:off x="1557655" y="151893"/>
                      <a:ext cx="0" cy="1646555"/>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4" name="Freeform 114">
                      <a:extLst>
                        <a:ext uri="{FF2B5EF4-FFF2-40B4-BE49-F238E27FC236}">
                          <a16:creationId xmlns:a16="http://schemas.microsoft.com/office/drawing/2014/main" id="{98BC2364-487E-C270-154B-60F7FB462D25}"/>
                        </a:ext>
                      </a:extLst>
                    </p:cNvPr>
                    <p:cNvSpPr/>
                    <p:nvPr/>
                  </p:nvSpPr>
                  <p:spPr>
                    <a:xfrm>
                      <a:off x="1521841" y="1798448"/>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5" name="Freeform 115">
                      <a:extLst>
                        <a:ext uri="{FF2B5EF4-FFF2-40B4-BE49-F238E27FC236}">
                          <a16:creationId xmlns:a16="http://schemas.microsoft.com/office/drawing/2014/main" id="{FE352DC9-71F0-0471-C937-EFB3CC1466C6}"/>
                        </a:ext>
                      </a:extLst>
                    </p:cNvPr>
                    <p:cNvSpPr/>
                    <p:nvPr/>
                  </p:nvSpPr>
                  <p:spPr>
                    <a:xfrm>
                      <a:off x="1761108" y="169037"/>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6" name="Freeform 116">
                      <a:extLst>
                        <a:ext uri="{FF2B5EF4-FFF2-40B4-BE49-F238E27FC236}">
                          <a16:creationId xmlns:a16="http://schemas.microsoft.com/office/drawing/2014/main" id="{2E196772-E0E1-3016-8721-B1F5AC88A0F9}"/>
                        </a:ext>
                      </a:extLst>
                    </p:cNvPr>
                    <p:cNvSpPr/>
                    <p:nvPr/>
                  </p:nvSpPr>
                  <p:spPr>
                    <a:xfrm>
                      <a:off x="1796923" y="169037"/>
                      <a:ext cx="0" cy="1629411"/>
                    </a:xfrm>
                    <a:custGeom>
                      <a:avLst/>
                      <a:gdLst/>
                      <a:ahLst/>
                      <a:cxnLst/>
                      <a:rect l="0" t="0" r="0" b="0"/>
                      <a:pathLst>
                        <a:path h="1629411">
                          <a:moveTo>
                            <a:pt x="0" y="0"/>
                          </a:moveTo>
                          <a:lnTo>
                            <a:pt x="0" y="162941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7" name="Freeform 117">
                      <a:extLst>
                        <a:ext uri="{FF2B5EF4-FFF2-40B4-BE49-F238E27FC236}">
                          <a16:creationId xmlns:a16="http://schemas.microsoft.com/office/drawing/2014/main" id="{FEF96F7F-7EF2-2FF3-7CE8-7A376F044A54}"/>
                        </a:ext>
                      </a:extLst>
                    </p:cNvPr>
                    <p:cNvSpPr/>
                    <p:nvPr/>
                  </p:nvSpPr>
                  <p:spPr>
                    <a:xfrm>
                      <a:off x="1761108" y="179844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8" name="Freeform 118">
                      <a:extLst>
                        <a:ext uri="{FF2B5EF4-FFF2-40B4-BE49-F238E27FC236}">
                          <a16:creationId xmlns:a16="http://schemas.microsoft.com/office/drawing/2014/main" id="{567D6A0B-A163-DE2D-C49D-B03C7B8558CF}"/>
                        </a:ext>
                      </a:extLst>
                    </p:cNvPr>
                    <p:cNvSpPr/>
                    <p:nvPr/>
                  </p:nvSpPr>
                  <p:spPr>
                    <a:xfrm>
                      <a:off x="839850" y="269875"/>
                      <a:ext cx="0" cy="902462"/>
                    </a:xfrm>
                    <a:custGeom>
                      <a:avLst/>
                      <a:gdLst/>
                      <a:ahLst/>
                      <a:cxnLst/>
                      <a:rect l="0" t="0" r="0" b="0"/>
                      <a:pathLst>
                        <a:path h="902462">
                          <a:moveTo>
                            <a:pt x="0" y="902462"/>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89" name="Freeform 119">
                      <a:extLst>
                        <a:ext uri="{FF2B5EF4-FFF2-40B4-BE49-F238E27FC236}">
                          <a16:creationId xmlns:a16="http://schemas.microsoft.com/office/drawing/2014/main" id="{4A71400B-A81C-314D-01D4-87B4638D99FD}"/>
                        </a:ext>
                      </a:extLst>
                    </p:cNvPr>
                    <p:cNvSpPr/>
                    <p:nvPr/>
                  </p:nvSpPr>
                  <p:spPr>
                    <a:xfrm>
                      <a:off x="839850" y="1774063"/>
                      <a:ext cx="0" cy="24385"/>
                    </a:xfrm>
                    <a:custGeom>
                      <a:avLst/>
                      <a:gdLst/>
                      <a:ahLst/>
                      <a:cxnLst/>
                      <a:rect l="0" t="0" r="0" b="0"/>
                      <a:pathLst>
                        <a:path h="24385">
                          <a:moveTo>
                            <a:pt x="0" y="0"/>
                          </a:moveTo>
                          <a:lnTo>
                            <a:pt x="0" y="24385"/>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90" name="Freeform 120">
                      <a:extLst>
                        <a:ext uri="{FF2B5EF4-FFF2-40B4-BE49-F238E27FC236}">
                          <a16:creationId xmlns:a16="http://schemas.microsoft.com/office/drawing/2014/main" id="{54DEBF7C-1D22-6BF3-DE2D-7699C58FDA8B}"/>
                        </a:ext>
                      </a:extLst>
                    </p:cNvPr>
                    <p:cNvSpPr/>
                    <p:nvPr/>
                  </p:nvSpPr>
                  <p:spPr>
                    <a:xfrm>
                      <a:off x="780033" y="1172337"/>
                      <a:ext cx="119634" cy="601726"/>
                    </a:xfrm>
                    <a:custGeom>
                      <a:avLst/>
                      <a:gdLst/>
                      <a:ahLst/>
                      <a:cxnLst/>
                      <a:rect l="0" t="0" r="0" b="0"/>
                      <a:pathLst>
                        <a:path w="119634" h="601726">
                          <a:moveTo>
                            <a:pt x="0" y="0"/>
                          </a:moveTo>
                          <a:lnTo>
                            <a:pt x="0" y="601726"/>
                          </a:lnTo>
                          <a:lnTo>
                            <a:pt x="119634" y="601726"/>
                          </a:lnTo>
                          <a:lnTo>
                            <a:pt x="119634" y="0"/>
                          </a:lnTo>
                          <a:lnTo>
                            <a:pt x="0" y="0"/>
                          </a:lnTo>
                          <a:close/>
                          <a:moveTo>
                            <a:pt x="333630" y="1113663"/>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1" name="Freeform 121">
                      <a:extLst>
                        <a:ext uri="{FF2B5EF4-FFF2-40B4-BE49-F238E27FC236}">
                          <a16:creationId xmlns:a16="http://schemas.microsoft.com/office/drawing/2014/main" id="{A9A6AC9B-8C48-FE7B-A739-DCC654A0AC8A}"/>
                        </a:ext>
                      </a:extLst>
                    </p:cNvPr>
                    <p:cNvSpPr/>
                    <p:nvPr/>
                  </p:nvSpPr>
                  <p:spPr>
                    <a:xfrm>
                      <a:off x="780033" y="1694816"/>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2" name="Freeform 122">
                      <a:extLst>
                        <a:ext uri="{FF2B5EF4-FFF2-40B4-BE49-F238E27FC236}">
                          <a16:creationId xmlns:a16="http://schemas.microsoft.com/office/drawing/2014/main" id="{FE37B5AA-C34F-8C57-8B20-2A6C1BB1519D}"/>
                        </a:ext>
                      </a:extLst>
                    </p:cNvPr>
                    <p:cNvSpPr/>
                    <p:nvPr/>
                  </p:nvSpPr>
                  <p:spPr>
                    <a:xfrm>
                      <a:off x="600455" y="151893"/>
                      <a:ext cx="0" cy="830199"/>
                    </a:xfrm>
                    <a:custGeom>
                      <a:avLst/>
                      <a:gdLst/>
                      <a:ahLst/>
                      <a:cxnLst/>
                      <a:rect l="0" t="0" r="0" b="0"/>
                      <a:pathLst>
                        <a:path h="830199">
                          <a:moveTo>
                            <a:pt x="0" y="830199"/>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94" name="Freeform 123">
                      <a:extLst>
                        <a:ext uri="{FF2B5EF4-FFF2-40B4-BE49-F238E27FC236}">
                          <a16:creationId xmlns:a16="http://schemas.microsoft.com/office/drawing/2014/main" id="{D06D0211-7B69-E6FC-EDE7-EE910F66B9C9}"/>
                        </a:ext>
                      </a:extLst>
                    </p:cNvPr>
                    <p:cNvSpPr/>
                    <p:nvPr/>
                  </p:nvSpPr>
                  <p:spPr>
                    <a:xfrm>
                      <a:off x="600455" y="1765427"/>
                      <a:ext cx="0" cy="33021"/>
                    </a:xfrm>
                    <a:custGeom>
                      <a:avLst/>
                      <a:gdLst/>
                      <a:ahLst/>
                      <a:cxnLst/>
                      <a:rect l="0" t="0" r="0" b="0"/>
                      <a:pathLst>
                        <a:path h="33021">
                          <a:moveTo>
                            <a:pt x="0" y="0"/>
                          </a:moveTo>
                          <a:lnTo>
                            <a:pt x="0" y="33021"/>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98" name="Freeform 124">
                      <a:extLst>
                        <a:ext uri="{FF2B5EF4-FFF2-40B4-BE49-F238E27FC236}">
                          <a16:creationId xmlns:a16="http://schemas.microsoft.com/office/drawing/2014/main" id="{4DC7DB8F-F845-1846-EA9F-8B4A731B7908}"/>
                        </a:ext>
                      </a:extLst>
                    </p:cNvPr>
                    <p:cNvSpPr/>
                    <p:nvPr/>
                  </p:nvSpPr>
                  <p:spPr>
                    <a:xfrm>
                      <a:off x="540638" y="982092"/>
                      <a:ext cx="119635" cy="783335"/>
                    </a:xfrm>
                    <a:custGeom>
                      <a:avLst/>
                      <a:gdLst/>
                      <a:ahLst/>
                      <a:cxnLst/>
                      <a:rect l="0" t="0" r="0" b="0"/>
                      <a:pathLst>
                        <a:path w="119635" h="783335">
                          <a:moveTo>
                            <a:pt x="0" y="0"/>
                          </a:moveTo>
                          <a:lnTo>
                            <a:pt x="0" y="783335"/>
                          </a:lnTo>
                          <a:lnTo>
                            <a:pt x="119635" y="783335"/>
                          </a:lnTo>
                          <a:lnTo>
                            <a:pt x="119635" y="0"/>
                          </a:lnTo>
                          <a:lnTo>
                            <a:pt x="0" y="0"/>
                          </a:lnTo>
                          <a:close/>
                          <a:moveTo>
                            <a:pt x="763270" y="1303908"/>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99" name="Freeform 125">
                      <a:extLst>
                        <a:ext uri="{FF2B5EF4-FFF2-40B4-BE49-F238E27FC236}">
                          <a16:creationId xmlns:a16="http://schemas.microsoft.com/office/drawing/2014/main" id="{F6CFFA4B-EFDD-2D23-13D8-45A63404506D}"/>
                        </a:ext>
                      </a:extLst>
                    </p:cNvPr>
                    <p:cNvSpPr/>
                    <p:nvPr/>
                  </p:nvSpPr>
                  <p:spPr>
                    <a:xfrm>
                      <a:off x="540638" y="1596137"/>
                      <a:ext cx="119635" cy="0"/>
                    </a:xfrm>
                    <a:custGeom>
                      <a:avLst/>
                      <a:gdLst/>
                      <a:ahLst/>
                      <a:cxnLst/>
                      <a:rect l="0" t="0" r="0" b="0"/>
                      <a:pathLst>
                        <a:path w="119635">
                          <a:moveTo>
                            <a:pt x="0" y="0"/>
                          </a:moveTo>
                          <a:lnTo>
                            <a:pt x="119635"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0" name="Freeform 126">
                      <a:extLst>
                        <a:ext uri="{FF2B5EF4-FFF2-40B4-BE49-F238E27FC236}">
                          <a16:creationId xmlns:a16="http://schemas.microsoft.com/office/drawing/2014/main" id="{F76727CF-CEA4-731C-5F0D-ED089B83902E}"/>
                        </a:ext>
                      </a:extLst>
                    </p:cNvPr>
                    <p:cNvSpPr/>
                    <p:nvPr/>
                  </p:nvSpPr>
                  <p:spPr>
                    <a:xfrm>
                      <a:off x="1079119" y="183008"/>
                      <a:ext cx="0" cy="953896"/>
                    </a:xfrm>
                    <a:custGeom>
                      <a:avLst/>
                      <a:gdLst/>
                      <a:ahLst/>
                      <a:cxnLst/>
                      <a:rect l="0" t="0" r="0" b="0"/>
                      <a:pathLst>
                        <a:path h="953896">
                          <a:moveTo>
                            <a:pt x="0" y="953896"/>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1" name="Freeform 127">
                      <a:extLst>
                        <a:ext uri="{FF2B5EF4-FFF2-40B4-BE49-F238E27FC236}">
                          <a16:creationId xmlns:a16="http://schemas.microsoft.com/office/drawing/2014/main" id="{97313A40-0ED9-79D7-F076-ED8C554B1923}"/>
                        </a:ext>
                      </a:extLst>
                    </p:cNvPr>
                    <p:cNvSpPr/>
                    <p:nvPr/>
                  </p:nvSpPr>
                  <p:spPr>
                    <a:xfrm>
                      <a:off x="1079119" y="1772794"/>
                      <a:ext cx="0" cy="25654"/>
                    </a:xfrm>
                    <a:custGeom>
                      <a:avLst/>
                      <a:gdLst/>
                      <a:ahLst/>
                      <a:cxnLst/>
                      <a:rect l="0" t="0" r="0" b="0"/>
                      <a:pathLst>
                        <a:path h="25654">
                          <a:moveTo>
                            <a:pt x="0" y="0"/>
                          </a:moveTo>
                          <a:lnTo>
                            <a:pt x="0" y="25654"/>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2" name="Freeform 128">
                      <a:extLst>
                        <a:ext uri="{FF2B5EF4-FFF2-40B4-BE49-F238E27FC236}">
                          <a16:creationId xmlns:a16="http://schemas.microsoft.com/office/drawing/2014/main" id="{550B1F31-130A-F881-6FB0-CEA587720D63}"/>
                        </a:ext>
                      </a:extLst>
                    </p:cNvPr>
                    <p:cNvSpPr/>
                    <p:nvPr/>
                  </p:nvSpPr>
                  <p:spPr>
                    <a:xfrm>
                      <a:off x="1019302" y="1136904"/>
                      <a:ext cx="119634" cy="635890"/>
                    </a:xfrm>
                    <a:custGeom>
                      <a:avLst/>
                      <a:gdLst/>
                      <a:ahLst/>
                      <a:cxnLst/>
                      <a:rect l="0" t="0" r="0" b="0"/>
                      <a:pathLst>
                        <a:path w="119634" h="635890">
                          <a:moveTo>
                            <a:pt x="0" y="0"/>
                          </a:moveTo>
                          <a:lnTo>
                            <a:pt x="0" y="635890"/>
                          </a:lnTo>
                          <a:lnTo>
                            <a:pt x="119634" y="635890"/>
                          </a:lnTo>
                          <a:lnTo>
                            <a:pt x="119634" y="0"/>
                          </a:lnTo>
                          <a:lnTo>
                            <a:pt x="0" y="0"/>
                          </a:lnTo>
                          <a:close/>
                          <a:moveTo>
                            <a:pt x="129794" y="1149096"/>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3" name="Freeform 129">
                      <a:extLst>
                        <a:ext uri="{FF2B5EF4-FFF2-40B4-BE49-F238E27FC236}">
                          <a16:creationId xmlns:a16="http://schemas.microsoft.com/office/drawing/2014/main" id="{8EBAE854-3C6E-E26C-3A7F-F0A2488635C7}"/>
                        </a:ext>
                      </a:extLst>
                    </p:cNvPr>
                    <p:cNvSpPr/>
                    <p:nvPr/>
                  </p:nvSpPr>
                  <p:spPr>
                    <a:xfrm>
                      <a:off x="1019302" y="1679449"/>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4" name="Freeform 130">
                      <a:extLst>
                        <a:ext uri="{FF2B5EF4-FFF2-40B4-BE49-F238E27FC236}">
                          <a16:creationId xmlns:a16="http://schemas.microsoft.com/office/drawing/2014/main" id="{4BA0E3F6-F5C1-829C-E539-D7F74A0C5058}"/>
                        </a:ext>
                      </a:extLst>
                    </p:cNvPr>
                    <p:cNvSpPr/>
                    <p:nvPr/>
                  </p:nvSpPr>
                  <p:spPr>
                    <a:xfrm>
                      <a:off x="1557655" y="151893"/>
                      <a:ext cx="0" cy="873505"/>
                    </a:xfrm>
                    <a:custGeom>
                      <a:avLst/>
                      <a:gdLst/>
                      <a:ahLst/>
                      <a:cxnLst/>
                      <a:rect l="0" t="0" r="0" b="0"/>
                      <a:pathLst>
                        <a:path h="873505">
                          <a:moveTo>
                            <a:pt x="0" y="873505"/>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5" name="Freeform 131">
                      <a:extLst>
                        <a:ext uri="{FF2B5EF4-FFF2-40B4-BE49-F238E27FC236}">
                          <a16:creationId xmlns:a16="http://schemas.microsoft.com/office/drawing/2014/main" id="{BE5764E0-15C6-3DD3-049D-D92BDE23A20B}"/>
                        </a:ext>
                      </a:extLst>
                    </p:cNvPr>
                    <p:cNvSpPr/>
                    <p:nvPr/>
                  </p:nvSpPr>
                  <p:spPr>
                    <a:xfrm>
                      <a:off x="1557655" y="1776349"/>
                      <a:ext cx="0" cy="22099"/>
                    </a:xfrm>
                    <a:custGeom>
                      <a:avLst/>
                      <a:gdLst/>
                      <a:ahLst/>
                      <a:cxnLst/>
                      <a:rect l="0" t="0" r="0" b="0"/>
                      <a:pathLst>
                        <a:path h="22099">
                          <a:moveTo>
                            <a:pt x="0" y="0"/>
                          </a:moveTo>
                          <a:lnTo>
                            <a:pt x="0" y="22099"/>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6" name="Freeform 132">
                      <a:extLst>
                        <a:ext uri="{FF2B5EF4-FFF2-40B4-BE49-F238E27FC236}">
                          <a16:creationId xmlns:a16="http://schemas.microsoft.com/office/drawing/2014/main" id="{AE60A356-E5F9-96AC-8BBC-9CB0A62C7A30}"/>
                        </a:ext>
                      </a:extLst>
                    </p:cNvPr>
                    <p:cNvSpPr/>
                    <p:nvPr/>
                  </p:nvSpPr>
                  <p:spPr>
                    <a:xfrm>
                      <a:off x="1497838" y="1025398"/>
                      <a:ext cx="119634" cy="750951"/>
                    </a:xfrm>
                    <a:custGeom>
                      <a:avLst/>
                      <a:gdLst/>
                      <a:ahLst/>
                      <a:cxnLst/>
                      <a:rect l="0" t="0" r="0" b="0"/>
                      <a:pathLst>
                        <a:path w="119634" h="750951">
                          <a:moveTo>
                            <a:pt x="0" y="0"/>
                          </a:moveTo>
                          <a:lnTo>
                            <a:pt x="0" y="750951"/>
                          </a:lnTo>
                          <a:lnTo>
                            <a:pt x="119634" y="750951"/>
                          </a:lnTo>
                          <a:lnTo>
                            <a:pt x="119634" y="0"/>
                          </a:lnTo>
                          <a:lnTo>
                            <a:pt x="0" y="0"/>
                          </a:lnTo>
                          <a:close/>
                          <a:moveTo>
                            <a:pt x="-237236" y="1260602"/>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7" name="Freeform 133">
                      <a:extLst>
                        <a:ext uri="{FF2B5EF4-FFF2-40B4-BE49-F238E27FC236}">
                          <a16:creationId xmlns:a16="http://schemas.microsoft.com/office/drawing/2014/main" id="{CA6CB8EB-C232-A5DA-72DB-35703A56EF3D}"/>
                        </a:ext>
                      </a:extLst>
                    </p:cNvPr>
                    <p:cNvSpPr/>
                    <p:nvPr/>
                  </p:nvSpPr>
                  <p:spPr>
                    <a:xfrm>
                      <a:off x="1497838" y="1599946"/>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18" name="Freeform 134">
                      <a:extLst>
                        <a:ext uri="{FF2B5EF4-FFF2-40B4-BE49-F238E27FC236}">
                          <a16:creationId xmlns:a16="http://schemas.microsoft.com/office/drawing/2014/main" id="{F16F70E2-6A05-FDAA-3AA8-310114804B21}"/>
                        </a:ext>
                      </a:extLst>
                    </p:cNvPr>
                    <p:cNvSpPr/>
                    <p:nvPr/>
                  </p:nvSpPr>
                  <p:spPr>
                    <a:xfrm>
                      <a:off x="1318386" y="496317"/>
                      <a:ext cx="0" cy="766064"/>
                    </a:xfrm>
                    <a:custGeom>
                      <a:avLst/>
                      <a:gdLst/>
                      <a:ahLst/>
                      <a:cxnLst/>
                      <a:rect l="0" t="0" r="0" b="0"/>
                      <a:pathLst>
                        <a:path h="766064">
                          <a:moveTo>
                            <a:pt x="0" y="766064"/>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19" name="Freeform 135">
                      <a:extLst>
                        <a:ext uri="{FF2B5EF4-FFF2-40B4-BE49-F238E27FC236}">
                          <a16:creationId xmlns:a16="http://schemas.microsoft.com/office/drawing/2014/main" id="{53934B04-6FB3-53F9-326D-79ECA1D78C1C}"/>
                        </a:ext>
                      </a:extLst>
                    </p:cNvPr>
                    <p:cNvSpPr/>
                    <p:nvPr/>
                  </p:nvSpPr>
                  <p:spPr>
                    <a:xfrm>
                      <a:off x="1258569" y="1262381"/>
                      <a:ext cx="119634" cy="510667"/>
                    </a:xfrm>
                    <a:custGeom>
                      <a:avLst/>
                      <a:gdLst/>
                      <a:ahLst/>
                      <a:cxnLst/>
                      <a:rect l="0" t="0" r="0" b="0"/>
                      <a:pathLst>
                        <a:path w="119634" h="510667">
                          <a:moveTo>
                            <a:pt x="0" y="0"/>
                          </a:moveTo>
                          <a:lnTo>
                            <a:pt x="0" y="510667"/>
                          </a:lnTo>
                          <a:lnTo>
                            <a:pt x="119634" y="510667"/>
                          </a:lnTo>
                          <a:lnTo>
                            <a:pt x="119634" y="0"/>
                          </a:lnTo>
                          <a:lnTo>
                            <a:pt x="0" y="0"/>
                          </a:lnTo>
                          <a:close/>
                          <a:moveTo>
                            <a:pt x="-234950" y="1023619"/>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0" name="Freeform 136">
                      <a:extLst>
                        <a:ext uri="{FF2B5EF4-FFF2-40B4-BE49-F238E27FC236}">
                          <a16:creationId xmlns:a16="http://schemas.microsoft.com/office/drawing/2014/main" id="{33145798-3F49-2C92-8104-3E1D9042168E}"/>
                        </a:ext>
                      </a:extLst>
                    </p:cNvPr>
                    <p:cNvSpPr/>
                    <p:nvPr/>
                  </p:nvSpPr>
                  <p:spPr>
                    <a:xfrm>
                      <a:off x="1258569" y="1729613"/>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21" name="Freeform 137">
                      <a:extLst>
                        <a:ext uri="{FF2B5EF4-FFF2-40B4-BE49-F238E27FC236}">
                          <a16:creationId xmlns:a16="http://schemas.microsoft.com/office/drawing/2014/main" id="{80DB7085-478A-E164-AC8D-EFAE12C926F7}"/>
                        </a:ext>
                      </a:extLst>
                    </p:cNvPr>
                    <p:cNvSpPr/>
                    <p:nvPr/>
                  </p:nvSpPr>
                  <p:spPr>
                    <a:xfrm>
                      <a:off x="1796923" y="169037"/>
                      <a:ext cx="0" cy="961772"/>
                    </a:xfrm>
                    <a:custGeom>
                      <a:avLst/>
                      <a:gdLst/>
                      <a:ahLst/>
                      <a:cxnLst/>
                      <a:rect l="0" t="0" r="0" b="0"/>
                      <a:pathLst>
                        <a:path h="961772">
                          <a:moveTo>
                            <a:pt x="0" y="961772"/>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3" name="Freeform 138">
                      <a:extLst>
                        <a:ext uri="{FF2B5EF4-FFF2-40B4-BE49-F238E27FC236}">
                          <a16:creationId xmlns:a16="http://schemas.microsoft.com/office/drawing/2014/main" id="{CC060ACD-B6C6-C803-DE43-96DE218EB951}"/>
                        </a:ext>
                      </a:extLst>
                    </p:cNvPr>
                    <p:cNvSpPr/>
                    <p:nvPr/>
                  </p:nvSpPr>
                  <p:spPr>
                    <a:xfrm>
                      <a:off x="1796923" y="1772031"/>
                      <a:ext cx="0" cy="26417"/>
                    </a:xfrm>
                    <a:custGeom>
                      <a:avLst/>
                      <a:gdLst/>
                      <a:ahLst/>
                      <a:cxnLst/>
                      <a:rect l="0" t="0" r="0" b="0"/>
                      <a:pathLst>
                        <a:path h="26417">
                          <a:moveTo>
                            <a:pt x="0" y="0"/>
                          </a:moveTo>
                          <a:lnTo>
                            <a:pt x="0" y="26417"/>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25" name="Freeform 139">
                      <a:extLst>
                        <a:ext uri="{FF2B5EF4-FFF2-40B4-BE49-F238E27FC236}">
                          <a16:creationId xmlns:a16="http://schemas.microsoft.com/office/drawing/2014/main" id="{D40B2DFD-DEDB-54DF-82B2-E9DB37AFE202}"/>
                        </a:ext>
                      </a:extLst>
                    </p:cNvPr>
                    <p:cNvSpPr/>
                    <p:nvPr/>
                  </p:nvSpPr>
                  <p:spPr>
                    <a:xfrm>
                      <a:off x="1737105" y="1130809"/>
                      <a:ext cx="119634" cy="641222"/>
                    </a:xfrm>
                    <a:custGeom>
                      <a:avLst/>
                      <a:gdLst/>
                      <a:ahLst/>
                      <a:cxnLst/>
                      <a:rect l="0" t="0" r="0" b="0"/>
                      <a:pathLst>
                        <a:path w="119634" h="641222">
                          <a:moveTo>
                            <a:pt x="0" y="0"/>
                          </a:moveTo>
                          <a:lnTo>
                            <a:pt x="0" y="641222"/>
                          </a:lnTo>
                          <a:lnTo>
                            <a:pt x="119634" y="641222"/>
                          </a:lnTo>
                          <a:lnTo>
                            <a:pt x="119634" y="0"/>
                          </a:lnTo>
                          <a:lnTo>
                            <a:pt x="0" y="0"/>
                          </a:lnTo>
                          <a:close/>
                          <a:moveTo>
                            <a:pt x="-581914" y="115519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24" name="Freeform 140">
                      <a:extLst>
                        <a:ext uri="{FF2B5EF4-FFF2-40B4-BE49-F238E27FC236}">
                          <a16:creationId xmlns:a16="http://schemas.microsoft.com/office/drawing/2014/main" id="{59D4BE49-5D89-15D4-4B6B-99A5FDD35268}"/>
                        </a:ext>
                      </a:extLst>
                    </p:cNvPr>
                    <p:cNvSpPr/>
                    <p:nvPr/>
                  </p:nvSpPr>
                  <p:spPr>
                    <a:xfrm>
                      <a:off x="1737105" y="1661923"/>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025" name="Freeform 141">
                      <a:extLst>
                        <a:ext uri="{FF2B5EF4-FFF2-40B4-BE49-F238E27FC236}">
                          <a16:creationId xmlns:a16="http://schemas.microsoft.com/office/drawing/2014/main" id="{CB9D36E4-0281-DC9B-3AC5-4171234DE963}"/>
                        </a:ext>
                      </a:extLst>
                    </p:cNvPr>
                    <p:cNvSpPr/>
                    <p:nvPr/>
                  </p:nvSpPr>
                  <p:spPr>
                    <a:xfrm>
                      <a:off x="456945" y="69596"/>
                      <a:ext cx="1483614" cy="1811148"/>
                    </a:xfrm>
                    <a:custGeom>
                      <a:avLst/>
                      <a:gdLst/>
                      <a:ahLst/>
                      <a:cxnLst/>
                      <a:rect l="0" t="0" r="0" b="0"/>
                      <a:pathLst>
                        <a:path w="1483614" h="1811148">
                          <a:moveTo>
                            <a:pt x="0" y="1811148"/>
                          </a:moveTo>
                          <a:lnTo>
                            <a:pt x="1483614" y="1811148"/>
                          </a:lnTo>
                          <a:lnTo>
                            <a:pt x="14836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030" name="Freeform 142">
                      <a:extLst>
                        <a:ext uri="{FF2B5EF4-FFF2-40B4-BE49-F238E27FC236}">
                          <a16:creationId xmlns:a16="http://schemas.microsoft.com/office/drawing/2014/main" id="{F27968C5-58CA-CED3-9DAB-614B446B2D4D}"/>
                        </a:ext>
                      </a:extLst>
                    </p:cNvPr>
                    <p:cNvSpPr/>
                    <p:nvPr/>
                  </p:nvSpPr>
                  <p:spPr>
                    <a:xfrm>
                      <a:off x="422148" y="1798448"/>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031" name="Freeform 143">
                      <a:extLst>
                        <a:ext uri="{FF2B5EF4-FFF2-40B4-BE49-F238E27FC236}">
                          <a16:creationId xmlns:a16="http://schemas.microsoft.com/office/drawing/2014/main" id="{A305362D-8C02-1088-530B-751DE45694AE}"/>
                        </a:ext>
                      </a:extLst>
                    </p:cNvPr>
                    <p:cNvSpPr/>
                    <p:nvPr/>
                  </p:nvSpPr>
                  <p:spPr>
                    <a:xfrm>
                      <a:off x="422148" y="1469137"/>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032" name="Freeform 144">
                      <a:extLst>
                        <a:ext uri="{FF2B5EF4-FFF2-40B4-BE49-F238E27FC236}">
                          <a16:creationId xmlns:a16="http://schemas.microsoft.com/office/drawing/2014/main" id="{4803EACE-F8C4-95E2-60D7-0B4675913A5A}"/>
                        </a:ext>
                      </a:extLst>
                    </p:cNvPr>
                    <p:cNvSpPr/>
                    <p:nvPr/>
                  </p:nvSpPr>
                  <p:spPr>
                    <a:xfrm>
                      <a:off x="422148" y="1139825"/>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035" name="Freeform 145">
                      <a:extLst>
                        <a:ext uri="{FF2B5EF4-FFF2-40B4-BE49-F238E27FC236}">
                          <a16:creationId xmlns:a16="http://schemas.microsoft.com/office/drawing/2014/main" id="{A261E332-B5E7-6BAC-14B2-FBED9507ADC0}"/>
                        </a:ext>
                      </a:extLst>
                    </p:cNvPr>
                    <p:cNvSpPr/>
                    <p:nvPr/>
                  </p:nvSpPr>
                  <p:spPr>
                    <a:xfrm>
                      <a:off x="422148" y="810514"/>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036" name="Freeform 146">
                      <a:extLst>
                        <a:ext uri="{FF2B5EF4-FFF2-40B4-BE49-F238E27FC236}">
                          <a16:creationId xmlns:a16="http://schemas.microsoft.com/office/drawing/2014/main" id="{BCEF69CD-DAE7-6737-B3F8-EEAA1AD0D725}"/>
                        </a:ext>
                      </a:extLst>
                    </p:cNvPr>
                    <p:cNvSpPr/>
                    <p:nvPr/>
                  </p:nvSpPr>
                  <p:spPr>
                    <a:xfrm>
                      <a:off x="422148" y="481203"/>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037" name="Freeform 147">
                      <a:extLst>
                        <a:ext uri="{FF2B5EF4-FFF2-40B4-BE49-F238E27FC236}">
                          <a16:creationId xmlns:a16="http://schemas.microsoft.com/office/drawing/2014/main" id="{2AE76614-C6BD-34E3-AE15-01D059C0E197}"/>
                        </a:ext>
                      </a:extLst>
                    </p:cNvPr>
                    <p:cNvSpPr/>
                    <p:nvPr/>
                  </p:nvSpPr>
                  <p:spPr>
                    <a:xfrm>
                      <a:off x="422148" y="151893"/>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nvGrpSpPr>
                <p:cNvPr id="55" name="Group 54"/>
                <p:cNvGrpSpPr/>
                <p:nvPr/>
              </p:nvGrpSpPr>
              <p:grpSpPr>
                <a:xfrm>
                  <a:off x="2057842" y="438072"/>
                  <a:ext cx="1643480" cy="1188000"/>
                  <a:chOff x="2057842" y="438072"/>
                  <a:chExt cx="1643480" cy="1188000"/>
                </a:xfrm>
              </p:grpSpPr>
              <p:grpSp>
                <p:nvGrpSpPr>
                  <p:cNvPr id="20" name="Group 19"/>
                  <p:cNvGrpSpPr/>
                  <p:nvPr/>
                </p:nvGrpSpPr>
                <p:grpSpPr>
                  <a:xfrm>
                    <a:off x="2057842" y="438072"/>
                    <a:ext cx="344967" cy="1188000"/>
                    <a:chOff x="399927" y="258362"/>
                    <a:chExt cx="349300" cy="1513943"/>
                  </a:xfrm>
                </p:grpSpPr>
                <p:sp>
                  <p:nvSpPr>
                    <p:cNvPr id="21" name="Rectangle 20"/>
                    <p:cNvSpPr/>
                    <p:nvPr/>
                  </p:nvSpPr>
                  <p:spPr>
                    <a:xfrm>
                      <a:off x="399927" y="258362"/>
                      <a:ext cx="349300"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22" name="Rectangle 21"/>
                    <p:cNvSpPr/>
                    <p:nvPr/>
                  </p:nvSpPr>
                  <p:spPr>
                    <a:xfrm>
                      <a:off x="477057" y="1541473"/>
                      <a:ext cx="251911"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23" name="Rectangle 22"/>
                    <p:cNvSpPr/>
                    <p:nvPr/>
                  </p:nvSpPr>
                  <p:spPr>
                    <a:xfrm>
                      <a:off x="399927" y="128620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24" name="Rectangle 23"/>
                    <p:cNvSpPr/>
                    <p:nvPr/>
                  </p:nvSpPr>
                  <p:spPr>
                    <a:xfrm>
                      <a:off x="399927" y="1031691"/>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.4</a:t>
                      </a:r>
                      <a:endParaRPr lang="en-US" sz="900" dirty="0">
                        <a:latin typeface="Arial" pitchFamily="34" charset="0"/>
                        <a:cs typeface="Arial" pitchFamily="34" charset="0"/>
                      </a:endParaRPr>
                    </a:p>
                  </p:txBody>
                </p:sp>
                <p:sp>
                  <p:nvSpPr>
                    <p:cNvPr id="25" name="Rectangle 24"/>
                    <p:cNvSpPr/>
                    <p:nvPr/>
                  </p:nvSpPr>
                  <p:spPr>
                    <a:xfrm>
                      <a:off x="399927" y="77642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sp>
                  <p:nvSpPr>
                    <p:cNvPr id="26" name="Rectangle 25"/>
                    <p:cNvSpPr/>
                    <p:nvPr/>
                  </p:nvSpPr>
                  <p:spPr>
                    <a:xfrm>
                      <a:off x="399927" y="51814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grpSp>
              <p:grpSp>
                <p:nvGrpSpPr>
                  <p:cNvPr id="1319" name="组合 1318">
                    <a:extLst>
                      <a:ext uri="{FF2B5EF4-FFF2-40B4-BE49-F238E27FC236}">
                        <a16:creationId xmlns:a16="http://schemas.microsoft.com/office/drawing/2014/main" id="{3E41C583-7052-E0D2-44C3-6E5257A1804E}"/>
                      </a:ext>
                    </a:extLst>
                  </p:cNvPr>
                  <p:cNvGrpSpPr/>
                  <p:nvPr/>
                </p:nvGrpSpPr>
                <p:grpSpPr>
                  <a:xfrm>
                    <a:off x="2333322" y="498993"/>
                    <a:ext cx="1368000" cy="1116000"/>
                    <a:chOff x="422148" y="69596"/>
                    <a:chExt cx="1518411" cy="1811148"/>
                  </a:xfrm>
                </p:grpSpPr>
                <p:sp>
                  <p:nvSpPr>
                    <p:cNvPr id="1320" name="Freeform 101">
                      <a:extLst>
                        <a:ext uri="{FF2B5EF4-FFF2-40B4-BE49-F238E27FC236}">
                          <a16:creationId xmlns:a16="http://schemas.microsoft.com/office/drawing/2014/main" id="{7CA2EFDA-BFEF-3E04-FD90-8F44A2521018}"/>
                        </a:ext>
                      </a:extLst>
                    </p:cNvPr>
                    <p:cNvSpPr/>
                    <p:nvPr/>
                  </p:nvSpPr>
                  <p:spPr>
                    <a:xfrm>
                      <a:off x="564641" y="151893"/>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1" name="Freeform 102">
                      <a:extLst>
                        <a:ext uri="{FF2B5EF4-FFF2-40B4-BE49-F238E27FC236}">
                          <a16:creationId xmlns:a16="http://schemas.microsoft.com/office/drawing/2014/main" id="{5954A89D-90A4-BBC5-55CE-A2E18577ABF4}"/>
                        </a:ext>
                      </a:extLst>
                    </p:cNvPr>
                    <p:cNvSpPr/>
                    <p:nvPr/>
                  </p:nvSpPr>
                  <p:spPr>
                    <a:xfrm>
                      <a:off x="600455" y="151893"/>
                      <a:ext cx="0" cy="1486027"/>
                    </a:xfrm>
                    <a:custGeom>
                      <a:avLst/>
                      <a:gdLst/>
                      <a:ahLst/>
                      <a:cxnLst/>
                      <a:rect l="0" t="0" r="0" b="0"/>
                      <a:pathLst>
                        <a:path h="1486027">
                          <a:moveTo>
                            <a:pt x="0" y="0"/>
                          </a:moveTo>
                          <a:lnTo>
                            <a:pt x="0" y="1486027"/>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2" name="Freeform 103">
                      <a:extLst>
                        <a:ext uri="{FF2B5EF4-FFF2-40B4-BE49-F238E27FC236}">
                          <a16:creationId xmlns:a16="http://schemas.microsoft.com/office/drawing/2014/main" id="{D49CF90B-A58A-011A-EFA9-11F47E680D15}"/>
                        </a:ext>
                      </a:extLst>
                    </p:cNvPr>
                    <p:cNvSpPr/>
                    <p:nvPr/>
                  </p:nvSpPr>
                  <p:spPr>
                    <a:xfrm>
                      <a:off x="564641" y="1637920"/>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3" name="Freeform 104">
                      <a:extLst>
                        <a:ext uri="{FF2B5EF4-FFF2-40B4-BE49-F238E27FC236}">
                          <a16:creationId xmlns:a16="http://schemas.microsoft.com/office/drawing/2014/main" id="{F1EA04D5-1E5D-8085-405B-8E14FC8D1ADF}"/>
                        </a:ext>
                      </a:extLst>
                    </p:cNvPr>
                    <p:cNvSpPr/>
                    <p:nvPr/>
                  </p:nvSpPr>
                  <p:spPr>
                    <a:xfrm>
                      <a:off x="803909" y="151893"/>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4" name="Freeform 105">
                      <a:extLst>
                        <a:ext uri="{FF2B5EF4-FFF2-40B4-BE49-F238E27FC236}">
                          <a16:creationId xmlns:a16="http://schemas.microsoft.com/office/drawing/2014/main" id="{6691E883-3330-0AA2-6FD7-30EEA0D2D911}"/>
                        </a:ext>
                      </a:extLst>
                    </p:cNvPr>
                    <p:cNvSpPr/>
                    <p:nvPr/>
                  </p:nvSpPr>
                  <p:spPr>
                    <a:xfrm>
                      <a:off x="839850" y="151893"/>
                      <a:ext cx="0" cy="1646555"/>
                    </a:xfrm>
                    <a:custGeom>
                      <a:avLst/>
                      <a:gdLst/>
                      <a:ahLst/>
                      <a:cxnLst/>
                      <a:rect l="0" t="0" r="0" b="0"/>
                      <a:pathLst>
                        <a:path h="1646555">
                          <a:moveTo>
                            <a:pt x="0" y="0"/>
                          </a:moveTo>
                          <a:lnTo>
                            <a:pt x="0" y="1646555"/>
                          </a:lnTo>
                        </a:path>
                      </a:pathLst>
                    </a:custGeom>
                    <a:noFill/>
                    <a:ln w="63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5" name="Freeform 106">
                      <a:extLst>
                        <a:ext uri="{FF2B5EF4-FFF2-40B4-BE49-F238E27FC236}">
                          <a16:creationId xmlns:a16="http://schemas.microsoft.com/office/drawing/2014/main" id="{97B3DE8B-2637-A113-FD73-1CA689D4F9C0}"/>
                        </a:ext>
                      </a:extLst>
                    </p:cNvPr>
                    <p:cNvSpPr/>
                    <p:nvPr/>
                  </p:nvSpPr>
                  <p:spPr>
                    <a:xfrm>
                      <a:off x="803909" y="1798448"/>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6" name="Freeform 107">
                      <a:extLst>
                        <a:ext uri="{FF2B5EF4-FFF2-40B4-BE49-F238E27FC236}">
                          <a16:creationId xmlns:a16="http://schemas.microsoft.com/office/drawing/2014/main" id="{71ED8B50-349C-22CE-CFF6-482CD0B04CC4}"/>
                        </a:ext>
                      </a:extLst>
                    </p:cNvPr>
                    <p:cNvSpPr/>
                    <p:nvPr/>
                  </p:nvSpPr>
                  <p:spPr>
                    <a:xfrm>
                      <a:off x="1043177" y="151893"/>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7" name="Freeform 108">
                      <a:extLst>
                        <a:ext uri="{FF2B5EF4-FFF2-40B4-BE49-F238E27FC236}">
                          <a16:creationId xmlns:a16="http://schemas.microsoft.com/office/drawing/2014/main" id="{4C0AAA69-36E6-33EA-863B-8DFA34C085C1}"/>
                        </a:ext>
                      </a:extLst>
                    </p:cNvPr>
                    <p:cNvSpPr/>
                    <p:nvPr/>
                  </p:nvSpPr>
                  <p:spPr>
                    <a:xfrm>
                      <a:off x="1079119" y="151893"/>
                      <a:ext cx="0" cy="1646555"/>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8" name="Freeform 109">
                      <a:extLst>
                        <a:ext uri="{FF2B5EF4-FFF2-40B4-BE49-F238E27FC236}">
                          <a16:creationId xmlns:a16="http://schemas.microsoft.com/office/drawing/2014/main" id="{2C0C3200-D781-BF9D-85AC-89F0BF666524}"/>
                        </a:ext>
                      </a:extLst>
                    </p:cNvPr>
                    <p:cNvSpPr/>
                    <p:nvPr/>
                  </p:nvSpPr>
                  <p:spPr>
                    <a:xfrm>
                      <a:off x="1043177" y="179844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29" name="Freeform 110">
                      <a:extLst>
                        <a:ext uri="{FF2B5EF4-FFF2-40B4-BE49-F238E27FC236}">
                          <a16:creationId xmlns:a16="http://schemas.microsoft.com/office/drawing/2014/main" id="{24ADAA0E-99E6-BCDD-AC1F-76FF977D1AC4}"/>
                        </a:ext>
                      </a:extLst>
                    </p:cNvPr>
                    <p:cNvSpPr/>
                    <p:nvPr/>
                  </p:nvSpPr>
                  <p:spPr>
                    <a:xfrm>
                      <a:off x="1282446" y="151893"/>
                      <a:ext cx="71881"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0" name="Freeform 111">
                      <a:extLst>
                        <a:ext uri="{FF2B5EF4-FFF2-40B4-BE49-F238E27FC236}">
                          <a16:creationId xmlns:a16="http://schemas.microsoft.com/office/drawing/2014/main" id="{D3F604C2-53A2-9E04-39DA-4796E7860B11}"/>
                        </a:ext>
                      </a:extLst>
                    </p:cNvPr>
                    <p:cNvSpPr/>
                    <p:nvPr/>
                  </p:nvSpPr>
                  <p:spPr>
                    <a:xfrm>
                      <a:off x="1318386" y="151893"/>
                      <a:ext cx="0" cy="1646555"/>
                    </a:xfrm>
                    <a:custGeom>
                      <a:avLst/>
                      <a:gdLst/>
                      <a:ahLst/>
                      <a:cxnLst/>
                      <a:rect l="0" t="0" r="0" b="0"/>
                      <a:pathLst>
                        <a:path h="1646555">
                          <a:moveTo>
                            <a:pt x="0" y="0"/>
                          </a:moveTo>
                          <a:lnTo>
                            <a:pt x="0" y="1646555"/>
                          </a:lnTo>
                        </a:path>
                      </a:pathLst>
                    </a:custGeom>
                    <a:noFill/>
                    <a:ln w="63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1" name="Freeform 112">
                      <a:extLst>
                        <a:ext uri="{FF2B5EF4-FFF2-40B4-BE49-F238E27FC236}">
                          <a16:creationId xmlns:a16="http://schemas.microsoft.com/office/drawing/2014/main" id="{987FB886-2ED3-C2BB-BEB6-39942C02EB29}"/>
                        </a:ext>
                      </a:extLst>
                    </p:cNvPr>
                    <p:cNvSpPr/>
                    <p:nvPr/>
                  </p:nvSpPr>
                  <p:spPr>
                    <a:xfrm>
                      <a:off x="1282446" y="1798448"/>
                      <a:ext cx="71881"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2" name="Freeform 113">
                      <a:extLst>
                        <a:ext uri="{FF2B5EF4-FFF2-40B4-BE49-F238E27FC236}">
                          <a16:creationId xmlns:a16="http://schemas.microsoft.com/office/drawing/2014/main" id="{62A9F40D-E36E-B947-612C-476C2E1B981A}"/>
                        </a:ext>
                      </a:extLst>
                    </p:cNvPr>
                    <p:cNvSpPr/>
                    <p:nvPr/>
                  </p:nvSpPr>
                  <p:spPr>
                    <a:xfrm>
                      <a:off x="1521841" y="151893"/>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3" name="Freeform 114">
                      <a:extLst>
                        <a:ext uri="{FF2B5EF4-FFF2-40B4-BE49-F238E27FC236}">
                          <a16:creationId xmlns:a16="http://schemas.microsoft.com/office/drawing/2014/main" id="{6B41ADBA-75DA-5795-7451-B459E021E608}"/>
                        </a:ext>
                      </a:extLst>
                    </p:cNvPr>
                    <p:cNvSpPr/>
                    <p:nvPr/>
                  </p:nvSpPr>
                  <p:spPr>
                    <a:xfrm>
                      <a:off x="1557655" y="151893"/>
                      <a:ext cx="0" cy="1429131"/>
                    </a:xfrm>
                    <a:custGeom>
                      <a:avLst/>
                      <a:gdLst/>
                      <a:ahLst/>
                      <a:cxnLst/>
                      <a:rect l="0" t="0" r="0" b="0"/>
                      <a:pathLst>
                        <a:path h="1429131">
                          <a:moveTo>
                            <a:pt x="0" y="0"/>
                          </a:moveTo>
                          <a:lnTo>
                            <a:pt x="0" y="1429131"/>
                          </a:lnTo>
                        </a:path>
                      </a:pathLst>
                    </a:custGeom>
                    <a:noFill/>
                    <a:ln w="635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4" name="Freeform 115">
                      <a:extLst>
                        <a:ext uri="{FF2B5EF4-FFF2-40B4-BE49-F238E27FC236}">
                          <a16:creationId xmlns:a16="http://schemas.microsoft.com/office/drawing/2014/main" id="{3E0049C2-4BF5-8C38-611A-059FBEE369B1}"/>
                        </a:ext>
                      </a:extLst>
                    </p:cNvPr>
                    <p:cNvSpPr/>
                    <p:nvPr/>
                  </p:nvSpPr>
                  <p:spPr>
                    <a:xfrm>
                      <a:off x="1521841" y="1581024"/>
                      <a:ext cx="7175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5" name="Freeform 116">
                      <a:extLst>
                        <a:ext uri="{FF2B5EF4-FFF2-40B4-BE49-F238E27FC236}">
                          <a16:creationId xmlns:a16="http://schemas.microsoft.com/office/drawing/2014/main" id="{5BB063A6-AC16-F38C-15F0-3DFD9D68BACE}"/>
                        </a:ext>
                      </a:extLst>
                    </p:cNvPr>
                    <p:cNvSpPr/>
                    <p:nvPr/>
                  </p:nvSpPr>
                  <p:spPr>
                    <a:xfrm>
                      <a:off x="1761108" y="151893"/>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6" name="Freeform 117">
                      <a:extLst>
                        <a:ext uri="{FF2B5EF4-FFF2-40B4-BE49-F238E27FC236}">
                          <a16:creationId xmlns:a16="http://schemas.microsoft.com/office/drawing/2014/main" id="{8A59EAFE-C830-7BE4-C826-ABB0B4755C81}"/>
                        </a:ext>
                      </a:extLst>
                    </p:cNvPr>
                    <p:cNvSpPr/>
                    <p:nvPr/>
                  </p:nvSpPr>
                  <p:spPr>
                    <a:xfrm>
                      <a:off x="1796923" y="151893"/>
                      <a:ext cx="0" cy="1646555"/>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7" name="Freeform 118">
                      <a:extLst>
                        <a:ext uri="{FF2B5EF4-FFF2-40B4-BE49-F238E27FC236}">
                          <a16:creationId xmlns:a16="http://schemas.microsoft.com/office/drawing/2014/main" id="{836D02EE-91F2-EF2E-AE11-7D7CCD8290C4}"/>
                        </a:ext>
                      </a:extLst>
                    </p:cNvPr>
                    <p:cNvSpPr/>
                    <p:nvPr/>
                  </p:nvSpPr>
                  <p:spPr>
                    <a:xfrm>
                      <a:off x="1761108" y="1798448"/>
                      <a:ext cx="7175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8" name="Freeform 119">
                      <a:extLst>
                        <a:ext uri="{FF2B5EF4-FFF2-40B4-BE49-F238E27FC236}">
                          <a16:creationId xmlns:a16="http://schemas.microsoft.com/office/drawing/2014/main" id="{B8AEB0A9-01CD-4A56-717C-76470C107E40}"/>
                        </a:ext>
                      </a:extLst>
                    </p:cNvPr>
                    <p:cNvSpPr/>
                    <p:nvPr/>
                  </p:nvSpPr>
                  <p:spPr>
                    <a:xfrm>
                      <a:off x="839850" y="151893"/>
                      <a:ext cx="0" cy="39624"/>
                    </a:xfrm>
                    <a:custGeom>
                      <a:avLst/>
                      <a:gdLst/>
                      <a:ahLst/>
                      <a:cxnLst/>
                      <a:rect l="0" t="0" r="0" b="0"/>
                      <a:pathLst>
                        <a:path h="39624">
                          <a:moveTo>
                            <a:pt x="0" y="39624"/>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39" name="Freeform 120">
                      <a:extLst>
                        <a:ext uri="{FF2B5EF4-FFF2-40B4-BE49-F238E27FC236}">
                          <a16:creationId xmlns:a16="http://schemas.microsoft.com/office/drawing/2014/main" id="{6CDF5F8F-479F-5D19-5D06-A18024C98BB1}"/>
                        </a:ext>
                      </a:extLst>
                    </p:cNvPr>
                    <p:cNvSpPr/>
                    <p:nvPr/>
                  </p:nvSpPr>
                  <p:spPr>
                    <a:xfrm>
                      <a:off x="839850" y="916559"/>
                      <a:ext cx="0" cy="881889"/>
                    </a:xfrm>
                    <a:custGeom>
                      <a:avLst/>
                      <a:gdLst/>
                      <a:ahLst/>
                      <a:cxnLst/>
                      <a:rect l="0" t="0" r="0" b="0"/>
                      <a:pathLst>
                        <a:path h="881889">
                          <a:moveTo>
                            <a:pt x="0" y="0"/>
                          </a:moveTo>
                          <a:lnTo>
                            <a:pt x="0" y="881889"/>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40" name="Freeform 121">
                      <a:extLst>
                        <a:ext uri="{FF2B5EF4-FFF2-40B4-BE49-F238E27FC236}">
                          <a16:creationId xmlns:a16="http://schemas.microsoft.com/office/drawing/2014/main" id="{8DF8C7E9-CB84-D5CD-7989-2A6CC1476767}"/>
                        </a:ext>
                      </a:extLst>
                    </p:cNvPr>
                    <p:cNvSpPr/>
                    <p:nvPr/>
                  </p:nvSpPr>
                  <p:spPr>
                    <a:xfrm>
                      <a:off x="780033" y="191517"/>
                      <a:ext cx="119634" cy="725042"/>
                    </a:xfrm>
                    <a:custGeom>
                      <a:avLst/>
                      <a:gdLst/>
                      <a:ahLst/>
                      <a:cxnLst/>
                      <a:rect l="0" t="0" r="0" b="0"/>
                      <a:pathLst>
                        <a:path w="119634" h="725042">
                          <a:moveTo>
                            <a:pt x="0" y="0"/>
                          </a:moveTo>
                          <a:lnTo>
                            <a:pt x="0" y="725042"/>
                          </a:lnTo>
                          <a:lnTo>
                            <a:pt x="119634" y="725042"/>
                          </a:lnTo>
                          <a:lnTo>
                            <a:pt x="119634" y="0"/>
                          </a:lnTo>
                          <a:lnTo>
                            <a:pt x="0" y="0"/>
                          </a:lnTo>
                          <a:close/>
                          <a:moveTo>
                            <a:pt x="1314450" y="2094483"/>
                          </a:moveTo>
                        </a:path>
                      </a:pathLst>
                    </a:custGeom>
                    <a:solidFill>
                      <a:srgbClr val="498A3D">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41" name="Freeform 122">
                      <a:extLst>
                        <a:ext uri="{FF2B5EF4-FFF2-40B4-BE49-F238E27FC236}">
                          <a16:creationId xmlns:a16="http://schemas.microsoft.com/office/drawing/2014/main" id="{01FA1ACC-E8DC-240A-5C16-FE7968E143EE}"/>
                        </a:ext>
                      </a:extLst>
                    </p:cNvPr>
                    <p:cNvSpPr/>
                    <p:nvPr/>
                  </p:nvSpPr>
                  <p:spPr>
                    <a:xfrm>
                      <a:off x="780033" y="271527"/>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42" name="Freeform 123">
                      <a:extLst>
                        <a:ext uri="{FF2B5EF4-FFF2-40B4-BE49-F238E27FC236}">
                          <a16:creationId xmlns:a16="http://schemas.microsoft.com/office/drawing/2014/main" id="{EB3CC709-FF5A-DA98-A96D-14DC893093ED}"/>
                        </a:ext>
                      </a:extLst>
                    </p:cNvPr>
                    <p:cNvSpPr/>
                    <p:nvPr/>
                  </p:nvSpPr>
                  <p:spPr>
                    <a:xfrm>
                      <a:off x="600455" y="151893"/>
                      <a:ext cx="0" cy="54863"/>
                    </a:xfrm>
                    <a:custGeom>
                      <a:avLst/>
                      <a:gdLst/>
                      <a:ahLst/>
                      <a:cxnLst/>
                      <a:rect l="0" t="0" r="0" b="0"/>
                      <a:pathLst>
                        <a:path h="54863">
                          <a:moveTo>
                            <a:pt x="0" y="54863"/>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43" name="Freeform 124">
                      <a:extLst>
                        <a:ext uri="{FF2B5EF4-FFF2-40B4-BE49-F238E27FC236}">
                          <a16:creationId xmlns:a16="http://schemas.microsoft.com/office/drawing/2014/main" id="{22818817-19AE-430F-3EB6-10C6D88456FE}"/>
                        </a:ext>
                      </a:extLst>
                    </p:cNvPr>
                    <p:cNvSpPr/>
                    <p:nvPr/>
                  </p:nvSpPr>
                  <p:spPr>
                    <a:xfrm>
                      <a:off x="600455" y="779273"/>
                      <a:ext cx="0" cy="858647"/>
                    </a:xfrm>
                    <a:custGeom>
                      <a:avLst/>
                      <a:gdLst/>
                      <a:ahLst/>
                      <a:cxnLst/>
                      <a:rect l="0" t="0" r="0" b="0"/>
                      <a:pathLst>
                        <a:path h="858647">
                          <a:moveTo>
                            <a:pt x="0" y="0"/>
                          </a:moveTo>
                          <a:lnTo>
                            <a:pt x="0" y="858647"/>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44" name="Freeform 125">
                      <a:extLst>
                        <a:ext uri="{FF2B5EF4-FFF2-40B4-BE49-F238E27FC236}">
                          <a16:creationId xmlns:a16="http://schemas.microsoft.com/office/drawing/2014/main" id="{F9B21EAD-0CE5-40AB-4DA8-5395204B639E}"/>
                        </a:ext>
                      </a:extLst>
                    </p:cNvPr>
                    <p:cNvSpPr/>
                    <p:nvPr/>
                  </p:nvSpPr>
                  <p:spPr>
                    <a:xfrm>
                      <a:off x="540638" y="206756"/>
                      <a:ext cx="119635" cy="572517"/>
                    </a:xfrm>
                    <a:custGeom>
                      <a:avLst/>
                      <a:gdLst/>
                      <a:ahLst/>
                      <a:cxnLst/>
                      <a:rect l="0" t="0" r="0" b="0"/>
                      <a:pathLst>
                        <a:path w="119635" h="572517">
                          <a:moveTo>
                            <a:pt x="0" y="0"/>
                          </a:moveTo>
                          <a:lnTo>
                            <a:pt x="0" y="572517"/>
                          </a:lnTo>
                          <a:lnTo>
                            <a:pt x="119635" y="572517"/>
                          </a:lnTo>
                          <a:lnTo>
                            <a:pt x="119635" y="0"/>
                          </a:lnTo>
                          <a:lnTo>
                            <a:pt x="0" y="0"/>
                          </a:lnTo>
                          <a:close/>
                          <a:moveTo>
                            <a:pt x="1538606" y="2079244"/>
                          </a:moveTo>
                        </a:path>
                      </a:pathLst>
                    </a:custGeom>
                    <a:solidFill>
                      <a:srgbClr val="498A3D">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45" name="Freeform 126">
                      <a:extLst>
                        <a:ext uri="{FF2B5EF4-FFF2-40B4-BE49-F238E27FC236}">
                          <a16:creationId xmlns:a16="http://schemas.microsoft.com/office/drawing/2014/main" id="{5957D424-7B68-3D15-7CBA-236DAE8E6A99}"/>
                        </a:ext>
                      </a:extLst>
                    </p:cNvPr>
                    <p:cNvSpPr/>
                    <p:nvPr/>
                  </p:nvSpPr>
                  <p:spPr>
                    <a:xfrm>
                      <a:off x="540638" y="267717"/>
                      <a:ext cx="119635" cy="0"/>
                    </a:xfrm>
                    <a:custGeom>
                      <a:avLst/>
                      <a:gdLst/>
                      <a:ahLst/>
                      <a:cxnLst/>
                      <a:rect l="0" t="0" r="0" b="0"/>
                      <a:pathLst>
                        <a:path w="119635">
                          <a:moveTo>
                            <a:pt x="0" y="0"/>
                          </a:moveTo>
                          <a:lnTo>
                            <a:pt x="119635"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46" name="Freeform 127">
                      <a:extLst>
                        <a:ext uri="{FF2B5EF4-FFF2-40B4-BE49-F238E27FC236}">
                          <a16:creationId xmlns:a16="http://schemas.microsoft.com/office/drawing/2014/main" id="{B6ADB1AD-20E0-483B-D381-0A2F78A8351B}"/>
                        </a:ext>
                      </a:extLst>
                    </p:cNvPr>
                    <p:cNvSpPr/>
                    <p:nvPr/>
                  </p:nvSpPr>
                  <p:spPr>
                    <a:xfrm>
                      <a:off x="1079119" y="151893"/>
                      <a:ext cx="0" cy="93344"/>
                    </a:xfrm>
                    <a:custGeom>
                      <a:avLst/>
                      <a:gdLst/>
                      <a:ahLst/>
                      <a:cxnLst/>
                      <a:rect l="0" t="0" r="0" b="0"/>
                      <a:pathLst>
                        <a:path h="93344">
                          <a:moveTo>
                            <a:pt x="0" y="93344"/>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47" name="Freeform 128">
                      <a:extLst>
                        <a:ext uri="{FF2B5EF4-FFF2-40B4-BE49-F238E27FC236}">
                          <a16:creationId xmlns:a16="http://schemas.microsoft.com/office/drawing/2014/main" id="{CE02DB7F-911A-EBCC-7497-086824A8E280}"/>
                        </a:ext>
                      </a:extLst>
                    </p:cNvPr>
                    <p:cNvSpPr/>
                    <p:nvPr/>
                  </p:nvSpPr>
                  <p:spPr>
                    <a:xfrm>
                      <a:off x="1079119" y="906400"/>
                      <a:ext cx="0" cy="892048"/>
                    </a:xfrm>
                    <a:custGeom>
                      <a:avLst/>
                      <a:gdLst/>
                      <a:ahLst/>
                      <a:cxnLst/>
                      <a:rect l="0" t="0" r="0" b="0"/>
                      <a:pathLst>
                        <a:path h="892048">
                          <a:moveTo>
                            <a:pt x="0" y="0"/>
                          </a:moveTo>
                          <a:lnTo>
                            <a:pt x="0" y="892048"/>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48" name="Freeform 129">
                      <a:extLst>
                        <a:ext uri="{FF2B5EF4-FFF2-40B4-BE49-F238E27FC236}">
                          <a16:creationId xmlns:a16="http://schemas.microsoft.com/office/drawing/2014/main" id="{D3E7A5BA-FB61-2646-B155-5239DA2E6B86}"/>
                        </a:ext>
                      </a:extLst>
                    </p:cNvPr>
                    <p:cNvSpPr/>
                    <p:nvPr/>
                  </p:nvSpPr>
                  <p:spPr>
                    <a:xfrm>
                      <a:off x="1019302" y="245237"/>
                      <a:ext cx="119634" cy="661163"/>
                    </a:xfrm>
                    <a:custGeom>
                      <a:avLst/>
                      <a:gdLst/>
                      <a:ahLst/>
                      <a:cxnLst/>
                      <a:rect l="0" t="0" r="0" b="0"/>
                      <a:pathLst>
                        <a:path w="119634" h="661163">
                          <a:moveTo>
                            <a:pt x="0" y="0"/>
                          </a:moveTo>
                          <a:lnTo>
                            <a:pt x="0" y="661163"/>
                          </a:lnTo>
                          <a:lnTo>
                            <a:pt x="119634" y="661163"/>
                          </a:lnTo>
                          <a:lnTo>
                            <a:pt x="119634" y="0"/>
                          </a:lnTo>
                          <a:lnTo>
                            <a:pt x="0" y="0"/>
                          </a:lnTo>
                          <a:close/>
                          <a:moveTo>
                            <a:pt x="1021461" y="2040763"/>
                          </a:moveTo>
                        </a:path>
                      </a:pathLst>
                    </a:custGeom>
                    <a:solidFill>
                      <a:srgbClr val="498A3D">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49" name="Freeform 130">
                      <a:extLst>
                        <a:ext uri="{FF2B5EF4-FFF2-40B4-BE49-F238E27FC236}">
                          <a16:creationId xmlns:a16="http://schemas.microsoft.com/office/drawing/2014/main" id="{15BE7B7A-AB07-7D0D-7614-E76722F295DB}"/>
                        </a:ext>
                      </a:extLst>
                    </p:cNvPr>
                    <p:cNvSpPr/>
                    <p:nvPr/>
                  </p:nvSpPr>
                  <p:spPr>
                    <a:xfrm>
                      <a:off x="1019302" y="387224"/>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50" name="Freeform 131">
                      <a:extLst>
                        <a:ext uri="{FF2B5EF4-FFF2-40B4-BE49-F238E27FC236}">
                          <a16:creationId xmlns:a16="http://schemas.microsoft.com/office/drawing/2014/main" id="{AFCCF50F-2538-59CD-9115-E0FE5B98228E}"/>
                        </a:ext>
                      </a:extLst>
                    </p:cNvPr>
                    <p:cNvSpPr/>
                    <p:nvPr/>
                  </p:nvSpPr>
                  <p:spPr>
                    <a:xfrm>
                      <a:off x="1557655" y="151893"/>
                      <a:ext cx="0" cy="76327"/>
                    </a:xfrm>
                    <a:custGeom>
                      <a:avLst/>
                      <a:gdLst/>
                      <a:ahLst/>
                      <a:cxnLst/>
                      <a:rect l="0" t="0" r="0" b="0"/>
                      <a:pathLst>
                        <a:path h="76327">
                          <a:moveTo>
                            <a:pt x="0" y="7632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51" name="Freeform 132">
                      <a:extLst>
                        <a:ext uri="{FF2B5EF4-FFF2-40B4-BE49-F238E27FC236}">
                          <a16:creationId xmlns:a16="http://schemas.microsoft.com/office/drawing/2014/main" id="{4A15BFCB-D906-6415-931B-10E411D564C1}"/>
                        </a:ext>
                      </a:extLst>
                    </p:cNvPr>
                    <p:cNvSpPr/>
                    <p:nvPr/>
                  </p:nvSpPr>
                  <p:spPr>
                    <a:xfrm>
                      <a:off x="1557655" y="769367"/>
                      <a:ext cx="0" cy="811657"/>
                    </a:xfrm>
                    <a:custGeom>
                      <a:avLst/>
                      <a:gdLst/>
                      <a:ahLst/>
                      <a:cxnLst/>
                      <a:rect l="0" t="0" r="0" b="0"/>
                      <a:pathLst>
                        <a:path h="811657">
                          <a:moveTo>
                            <a:pt x="0" y="0"/>
                          </a:moveTo>
                          <a:lnTo>
                            <a:pt x="0" y="811657"/>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52" name="Freeform 133">
                      <a:extLst>
                        <a:ext uri="{FF2B5EF4-FFF2-40B4-BE49-F238E27FC236}">
                          <a16:creationId xmlns:a16="http://schemas.microsoft.com/office/drawing/2014/main" id="{31CFB1B5-AA14-E517-6EFB-7B46661D8BA4}"/>
                        </a:ext>
                      </a:extLst>
                    </p:cNvPr>
                    <p:cNvSpPr/>
                    <p:nvPr/>
                  </p:nvSpPr>
                  <p:spPr>
                    <a:xfrm>
                      <a:off x="1497838" y="228220"/>
                      <a:ext cx="119634" cy="541147"/>
                    </a:xfrm>
                    <a:custGeom>
                      <a:avLst/>
                      <a:gdLst/>
                      <a:ahLst/>
                      <a:cxnLst/>
                      <a:rect l="0" t="0" r="0" b="0"/>
                      <a:pathLst>
                        <a:path w="119634" h="541147">
                          <a:moveTo>
                            <a:pt x="0" y="0"/>
                          </a:moveTo>
                          <a:lnTo>
                            <a:pt x="0" y="541147"/>
                          </a:lnTo>
                          <a:lnTo>
                            <a:pt x="119634" y="541147"/>
                          </a:lnTo>
                          <a:lnTo>
                            <a:pt x="119634" y="0"/>
                          </a:lnTo>
                          <a:lnTo>
                            <a:pt x="0" y="0"/>
                          </a:lnTo>
                          <a:close/>
                          <a:moveTo>
                            <a:pt x="559942" y="2057780"/>
                          </a:moveTo>
                        </a:path>
                      </a:pathLst>
                    </a:custGeom>
                    <a:solidFill>
                      <a:srgbClr val="BF2581">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53" name="Freeform 134">
                      <a:extLst>
                        <a:ext uri="{FF2B5EF4-FFF2-40B4-BE49-F238E27FC236}">
                          <a16:creationId xmlns:a16="http://schemas.microsoft.com/office/drawing/2014/main" id="{6D31809B-3B1C-FC6E-E7E2-DACDFAF104FF}"/>
                        </a:ext>
                      </a:extLst>
                    </p:cNvPr>
                    <p:cNvSpPr/>
                    <p:nvPr/>
                  </p:nvSpPr>
                  <p:spPr>
                    <a:xfrm>
                      <a:off x="1497838" y="320675"/>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54" name="Freeform 135">
                      <a:extLst>
                        <a:ext uri="{FF2B5EF4-FFF2-40B4-BE49-F238E27FC236}">
                          <a16:creationId xmlns:a16="http://schemas.microsoft.com/office/drawing/2014/main" id="{53248425-9544-CB91-2FEA-7EB97C04A776}"/>
                        </a:ext>
                      </a:extLst>
                    </p:cNvPr>
                    <p:cNvSpPr/>
                    <p:nvPr/>
                  </p:nvSpPr>
                  <p:spPr>
                    <a:xfrm>
                      <a:off x="1318386" y="151893"/>
                      <a:ext cx="0" cy="53593"/>
                    </a:xfrm>
                    <a:custGeom>
                      <a:avLst/>
                      <a:gdLst/>
                      <a:ahLst/>
                      <a:cxnLst/>
                      <a:rect l="0" t="0" r="0" b="0"/>
                      <a:pathLst>
                        <a:path h="53593">
                          <a:moveTo>
                            <a:pt x="0" y="53593"/>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55" name="Freeform 136">
                      <a:extLst>
                        <a:ext uri="{FF2B5EF4-FFF2-40B4-BE49-F238E27FC236}">
                          <a16:creationId xmlns:a16="http://schemas.microsoft.com/office/drawing/2014/main" id="{12F93D84-DE6D-1AD1-11BC-A2EAB483E68A}"/>
                        </a:ext>
                      </a:extLst>
                    </p:cNvPr>
                    <p:cNvSpPr/>
                    <p:nvPr/>
                  </p:nvSpPr>
                  <p:spPr>
                    <a:xfrm>
                      <a:off x="1318386" y="958850"/>
                      <a:ext cx="0" cy="839598"/>
                    </a:xfrm>
                    <a:custGeom>
                      <a:avLst/>
                      <a:gdLst/>
                      <a:ahLst/>
                      <a:cxnLst/>
                      <a:rect l="0" t="0" r="0" b="0"/>
                      <a:pathLst>
                        <a:path h="839598">
                          <a:moveTo>
                            <a:pt x="0" y="0"/>
                          </a:moveTo>
                          <a:lnTo>
                            <a:pt x="0" y="839598"/>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56" name="Freeform 137">
                      <a:extLst>
                        <a:ext uri="{FF2B5EF4-FFF2-40B4-BE49-F238E27FC236}">
                          <a16:creationId xmlns:a16="http://schemas.microsoft.com/office/drawing/2014/main" id="{AC9CEFD5-97E7-6BBD-69BB-B580BF0A6507}"/>
                        </a:ext>
                      </a:extLst>
                    </p:cNvPr>
                    <p:cNvSpPr/>
                    <p:nvPr/>
                  </p:nvSpPr>
                  <p:spPr>
                    <a:xfrm>
                      <a:off x="1258569" y="205486"/>
                      <a:ext cx="119634" cy="753364"/>
                    </a:xfrm>
                    <a:custGeom>
                      <a:avLst/>
                      <a:gdLst/>
                      <a:ahLst/>
                      <a:cxnLst/>
                      <a:rect l="0" t="0" r="0" b="0"/>
                      <a:pathLst>
                        <a:path w="119634" h="753364">
                          <a:moveTo>
                            <a:pt x="0" y="0"/>
                          </a:moveTo>
                          <a:lnTo>
                            <a:pt x="0" y="753364"/>
                          </a:lnTo>
                          <a:lnTo>
                            <a:pt x="119634" y="753364"/>
                          </a:lnTo>
                          <a:lnTo>
                            <a:pt x="119634" y="0"/>
                          </a:lnTo>
                          <a:lnTo>
                            <a:pt x="0" y="0"/>
                          </a:lnTo>
                          <a:close/>
                          <a:moveTo>
                            <a:pt x="821945" y="2080514"/>
                          </a:moveTo>
                        </a:path>
                      </a:pathLst>
                    </a:custGeom>
                    <a:solidFill>
                      <a:srgbClr val="BF2581">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57" name="Freeform 138">
                      <a:extLst>
                        <a:ext uri="{FF2B5EF4-FFF2-40B4-BE49-F238E27FC236}">
                          <a16:creationId xmlns:a16="http://schemas.microsoft.com/office/drawing/2014/main" id="{4AEC98E4-15B3-8CD9-A2A5-EAA30C334F7C}"/>
                        </a:ext>
                      </a:extLst>
                    </p:cNvPr>
                    <p:cNvSpPr/>
                    <p:nvPr/>
                  </p:nvSpPr>
                  <p:spPr>
                    <a:xfrm>
                      <a:off x="1258569" y="301499"/>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58" name="Freeform 139">
                      <a:extLst>
                        <a:ext uri="{FF2B5EF4-FFF2-40B4-BE49-F238E27FC236}">
                          <a16:creationId xmlns:a16="http://schemas.microsoft.com/office/drawing/2014/main" id="{1BE2CF2C-683B-EEE5-5793-2F3C9746869B}"/>
                        </a:ext>
                      </a:extLst>
                    </p:cNvPr>
                    <p:cNvSpPr/>
                    <p:nvPr/>
                  </p:nvSpPr>
                  <p:spPr>
                    <a:xfrm>
                      <a:off x="1796923" y="151893"/>
                      <a:ext cx="0" cy="113791"/>
                    </a:xfrm>
                    <a:custGeom>
                      <a:avLst/>
                      <a:gdLst/>
                      <a:ahLst/>
                      <a:cxnLst/>
                      <a:rect l="0" t="0" r="0" b="0"/>
                      <a:pathLst>
                        <a:path h="113791">
                          <a:moveTo>
                            <a:pt x="0" y="113791"/>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59" name="Freeform 140">
                      <a:extLst>
                        <a:ext uri="{FF2B5EF4-FFF2-40B4-BE49-F238E27FC236}">
                          <a16:creationId xmlns:a16="http://schemas.microsoft.com/office/drawing/2014/main" id="{4844048B-578A-627B-97DC-729E336251A4}"/>
                        </a:ext>
                      </a:extLst>
                    </p:cNvPr>
                    <p:cNvSpPr/>
                    <p:nvPr/>
                  </p:nvSpPr>
                  <p:spPr>
                    <a:xfrm>
                      <a:off x="1796923" y="900303"/>
                      <a:ext cx="0" cy="898145"/>
                    </a:xfrm>
                    <a:custGeom>
                      <a:avLst/>
                      <a:gdLst/>
                      <a:ahLst/>
                      <a:cxnLst/>
                      <a:rect l="0" t="0" r="0" b="0"/>
                      <a:pathLst>
                        <a:path h="898145">
                          <a:moveTo>
                            <a:pt x="0" y="0"/>
                          </a:moveTo>
                          <a:lnTo>
                            <a:pt x="0" y="898145"/>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0" name="Freeform 141">
                      <a:extLst>
                        <a:ext uri="{FF2B5EF4-FFF2-40B4-BE49-F238E27FC236}">
                          <a16:creationId xmlns:a16="http://schemas.microsoft.com/office/drawing/2014/main" id="{1C7710AE-10DE-24F8-6A6B-72D5FFE108F3}"/>
                        </a:ext>
                      </a:extLst>
                    </p:cNvPr>
                    <p:cNvSpPr/>
                    <p:nvPr/>
                  </p:nvSpPr>
                  <p:spPr>
                    <a:xfrm>
                      <a:off x="1737105" y="265684"/>
                      <a:ext cx="119634" cy="634619"/>
                    </a:xfrm>
                    <a:custGeom>
                      <a:avLst/>
                      <a:gdLst/>
                      <a:ahLst/>
                      <a:cxnLst/>
                      <a:rect l="0" t="0" r="0" b="0"/>
                      <a:pathLst>
                        <a:path w="119634" h="634619">
                          <a:moveTo>
                            <a:pt x="0" y="0"/>
                          </a:moveTo>
                          <a:lnTo>
                            <a:pt x="0" y="634619"/>
                          </a:lnTo>
                          <a:lnTo>
                            <a:pt x="119634" y="634619"/>
                          </a:lnTo>
                          <a:lnTo>
                            <a:pt x="119634" y="0"/>
                          </a:lnTo>
                          <a:lnTo>
                            <a:pt x="0" y="0"/>
                          </a:lnTo>
                          <a:close/>
                          <a:moveTo>
                            <a:pt x="283211" y="2020316"/>
                          </a:moveTo>
                        </a:path>
                      </a:pathLst>
                    </a:custGeom>
                    <a:solidFill>
                      <a:srgbClr val="BF2581">
                        <a:alpha val="100000"/>
                      </a:srgbClr>
                    </a:solidFill>
                    <a:ln w="635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361" name="Freeform 142">
                      <a:extLst>
                        <a:ext uri="{FF2B5EF4-FFF2-40B4-BE49-F238E27FC236}">
                          <a16:creationId xmlns:a16="http://schemas.microsoft.com/office/drawing/2014/main" id="{B00F84A9-4F72-98DF-45FD-AB930FAB5EC0}"/>
                        </a:ext>
                      </a:extLst>
                    </p:cNvPr>
                    <p:cNvSpPr/>
                    <p:nvPr/>
                  </p:nvSpPr>
                  <p:spPr>
                    <a:xfrm>
                      <a:off x="1737105" y="402083"/>
                      <a:ext cx="119634"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362" name="Freeform 143">
                      <a:extLst>
                        <a:ext uri="{FF2B5EF4-FFF2-40B4-BE49-F238E27FC236}">
                          <a16:creationId xmlns:a16="http://schemas.microsoft.com/office/drawing/2014/main" id="{72AA5E2A-7D15-2EC3-E70B-D3AF1FE66665}"/>
                        </a:ext>
                      </a:extLst>
                    </p:cNvPr>
                    <p:cNvSpPr/>
                    <p:nvPr/>
                  </p:nvSpPr>
                  <p:spPr>
                    <a:xfrm>
                      <a:off x="456945" y="69596"/>
                      <a:ext cx="1483614" cy="1811148"/>
                    </a:xfrm>
                    <a:custGeom>
                      <a:avLst/>
                      <a:gdLst/>
                      <a:ahLst/>
                      <a:cxnLst/>
                      <a:rect l="0" t="0" r="0" b="0"/>
                      <a:pathLst>
                        <a:path w="1483614" h="1811148">
                          <a:moveTo>
                            <a:pt x="0" y="1811148"/>
                          </a:moveTo>
                          <a:lnTo>
                            <a:pt x="1483614" y="1811148"/>
                          </a:lnTo>
                          <a:lnTo>
                            <a:pt x="14836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363" name="Freeform 144">
                      <a:extLst>
                        <a:ext uri="{FF2B5EF4-FFF2-40B4-BE49-F238E27FC236}">
                          <a16:creationId xmlns:a16="http://schemas.microsoft.com/office/drawing/2014/main" id="{4AF1007E-53A8-CFC9-CC92-AAF3DD01AE22}"/>
                        </a:ext>
                      </a:extLst>
                    </p:cNvPr>
                    <p:cNvSpPr/>
                    <p:nvPr/>
                  </p:nvSpPr>
                  <p:spPr>
                    <a:xfrm>
                      <a:off x="422148" y="1798448"/>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4" name="Freeform 145">
                      <a:extLst>
                        <a:ext uri="{FF2B5EF4-FFF2-40B4-BE49-F238E27FC236}">
                          <a16:creationId xmlns:a16="http://schemas.microsoft.com/office/drawing/2014/main" id="{F6D8742B-BA4F-EEB6-CD34-2DC4850C3C17}"/>
                        </a:ext>
                      </a:extLst>
                    </p:cNvPr>
                    <p:cNvSpPr/>
                    <p:nvPr/>
                  </p:nvSpPr>
                  <p:spPr>
                    <a:xfrm>
                      <a:off x="422148" y="1469137"/>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5" name="Freeform 146">
                      <a:extLst>
                        <a:ext uri="{FF2B5EF4-FFF2-40B4-BE49-F238E27FC236}">
                          <a16:creationId xmlns:a16="http://schemas.microsoft.com/office/drawing/2014/main" id="{FAE95615-F1D4-14DA-A2ED-0735669F43F7}"/>
                        </a:ext>
                      </a:extLst>
                    </p:cNvPr>
                    <p:cNvSpPr/>
                    <p:nvPr/>
                  </p:nvSpPr>
                  <p:spPr>
                    <a:xfrm>
                      <a:off x="422148" y="1139825"/>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6" name="Freeform 147">
                      <a:extLst>
                        <a:ext uri="{FF2B5EF4-FFF2-40B4-BE49-F238E27FC236}">
                          <a16:creationId xmlns:a16="http://schemas.microsoft.com/office/drawing/2014/main" id="{92614E8E-0E48-5EA6-F167-8B43DBB3B02F}"/>
                        </a:ext>
                      </a:extLst>
                    </p:cNvPr>
                    <p:cNvSpPr/>
                    <p:nvPr/>
                  </p:nvSpPr>
                  <p:spPr>
                    <a:xfrm>
                      <a:off x="422148" y="810514"/>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7" name="Freeform 148">
                      <a:extLst>
                        <a:ext uri="{FF2B5EF4-FFF2-40B4-BE49-F238E27FC236}">
                          <a16:creationId xmlns:a16="http://schemas.microsoft.com/office/drawing/2014/main" id="{FF1C4FDA-BEB4-F075-E586-D81E40DDD916}"/>
                        </a:ext>
                      </a:extLst>
                    </p:cNvPr>
                    <p:cNvSpPr/>
                    <p:nvPr/>
                  </p:nvSpPr>
                  <p:spPr>
                    <a:xfrm>
                      <a:off x="422148" y="481203"/>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368" name="Freeform 149">
                      <a:extLst>
                        <a:ext uri="{FF2B5EF4-FFF2-40B4-BE49-F238E27FC236}">
                          <a16:creationId xmlns:a16="http://schemas.microsoft.com/office/drawing/2014/main" id="{0352BD6E-AC0C-37EC-D958-98FC46790E15}"/>
                        </a:ext>
                      </a:extLst>
                    </p:cNvPr>
                    <p:cNvSpPr/>
                    <p:nvPr/>
                  </p:nvSpPr>
                  <p:spPr>
                    <a:xfrm>
                      <a:off x="422148" y="151893"/>
                      <a:ext cx="34797"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nvGrpSpPr>
              <p:cNvPr id="1416" name="Group 1415"/>
              <p:cNvGrpSpPr/>
              <p:nvPr/>
            </p:nvGrpSpPr>
            <p:grpSpPr>
              <a:xfrm>
                <a:off x="126742" y="1627752"/>
                <a:ext cx="3575205" cy="1197869"/>
                <a:chOff x="126742" y="1627752"/>
                <a:chExt cx="3575205" cy="1197869"/>
              </a:xfrm>
            </p:grpSpPr>
            <p:sp>
              <p:nvSpPr>
                <p:cNvPr id="107" name="Rectangle 106"/>
                <p:cNvSpPr/>
                <p:nvPr/>
              </p:nvSpPr>
              <p:spPr>
                <a:xfrm rot="5400000" flipH="1" flipV="1">
                  <a:off x="-37922" y="1998500"/>
                  <a:ext cx="590938" cy="261610"/>
                </a:xfrm>
                <a:prstGeom prst="rect">
                  <a:avLst/>
                </a:prstGeom>
              </p:spPr>
              <p:txBody>
                <a:bodyPr wrap="none">
                  <a:spAutoFit/>
                </a:bodyPr>
                <a:lstStyle/>
                <a:p>
                  <a:r>
                    <a:rPr lang="en-US" altLang="zh-CN" sz="1100" dirty="0">
                      <a:latin typeface="Arial" pitchFamily="34" charset="0"/>
                      <a:cs typeface="Arial" pitchFamily="34" charset="0"/>
                    </a:rPr>
                    <a:t>mCHG</a:t>
                  </a:r>
                  <a:endParaRPr lang="en-US" sz="1100" dirty="0">
                    <a:latin typeface="Arial" pitchFamily="34" charset="0"/>
                    <a:cs typeface="Arial" pitchFamily="34" charset="0"/>
                  </a:endParaRPr>
                </a:p>
              </p:txBody>
            </p:sp>
            <p:grpSp>
              <p:nvGrpSpPr>
                <p:cNvPr id="1411" name="Group 1410"/>
                <p:cNvGrpSpPr/>
                <p:nvPr/>
              </p:nvGrpSpPr>
              <p:grpSpPr>
                <a:xfrm>
                  <a:off x="331647" y="1627752"/>
                  <a:ext cx="1704240" cy="1186143"/>
                  <a:chOff x="331647" y="1627752"/>
                  <a:chExt cx="1704240" cy="1186143"/>
                </a:xfrm>
              </p:grpSpPr>
              <p:grpSp>
                <p:nvGrpSpPr>
                  <p:cNvPr id="51" name="Group 50"/>
                  <p:cNvGrpSpPr/>
                  <p:nvPr/>
                </p:nvGrpSpPr>
                <p:grpSpPr>
                  <a:xfrm>
                    <a:off x="331647" y="1627752"/>
                    <a:ext cx="409086" cy="1186143"/>
                    <a:chOff x="365482" y="1753311"/>
                    <a:chExt cx="414225" cy="1508003"/>
                  </a:xfrm>
                </p:grpSpPr>
                <p:sp>
                  <p:nvSpPr>
                    <p:cNvPr id="11" name="Rectangle 10"/>
                    <p:cNvSpPr/>
                    <p:nvPr/>
                  </p:nvSpPr>
                  <p:spPr>
                    <a:xfrm>
                      <a:off x="365482" y="2010717"/>
                      <a:ext cx="414225" cy="230831"/>
                    </a:xfrm>
                    <a:prstGeom prst="rect">
                      <a:avLst/>
                    </a:prstGeom>
                  </p:spPr>
                  <p:txBody>
                    <a:bodyPr wrap="none">
                      <a:spAutoFit/>
                    </a:bodyPr>
                    <a:lstStyle/>
                    <a:p>
                      <a:r>
                        <a:rPr lang="en-US" sz="900" dirty="0">
                          <a:latin typeface="Arial" pitchFamily="34" charset="0"/>
                          <a:cs typeface="Arial" pitchFamily="34" charset="0"/>
                        </a:rPr>
                        <a:t>0.20</a:t>
                      </a:r>
                    </a:p>
                  </p:txBody>
                </p:sp>
                <p:sp>
                  <p:nvSpPr>
                    <p:cNvPr id="17" name="Rectangle 16"/>
                    <p:cNvSpPr/>
                    <p:nvPr/>
                  </p:nvSpPr>
                  <p:spPr>
                    <a:xfrm>
                      <a:off x="365482" y="2520997"/>
                      <a:ext cx="414225" cy="230831"/>
                    </a:xfrm>
                    <a:prstGeom prst="rect">
                      <a:avLst/>
                    </a:prstGeom>
                  </p:spPr>
                  <p:txBody>
                    <a:bodyPr wrap="none">
                      <a:spAutoFit/>
                    </a:bodyPr>
                    <a:lstStyle/>
                    <a:p>
                      <a:r>
                        <a:rPr lang="en-US" sz="900" dirty="0">
                          <a:latin typeface="Arial" pitchFamily="34" charset="0"/>
                          <a:cs typeface="Arial" pitchFamily="34" charset="0"/>
                        </a:rPr>
                        <a:t>0.10</a:t>
                      </a:r>
                    </a:p>
                  </p:txBody>
                </p:sp>
                <p:sp>
                  <p:nvSpPr>
                    <p:cNvPr id="18" name="Rectangle 17"/>
                    <p:cNvSpPr/>
                    <p:nvPr/>
                  </p:nvSpPr>
                  <p:spPr>
                    <a:xfrm>
                      <a:off x="483627" y="3030483"/>
                      <a:ext cx="251911" cy="230831"/>
                    </a:xfrm>
                    <a:prstGeom prst="rect">
                      <a:avLst/>
                    </a:prstGeom>
                  </p:spPr>
                  <p:txBody>
                    <a:bodyPr wrap="none">
                      <a:spAutoFit/>
                    </a:bodyPr>
                    <a:lstStyle/>
                    <a:p>
                      <a:r>
                        <a:rPr lang="en-US" sz="900" dirty="0">
                          <a:latin typeface="Arial" pitchFamily="34" charset="0"/>
                          <a:cs typeface="Arial" pitchFamily="34" charset="0"/>
                        </a:rPr>
                        <a:t>0</a:t>
                      </a:r>
                    </a:p>
                  </p:txBody>
                </p:sp>
                <p:sp>
                  <p:nvSpPr>
                    <p:cNvPr id="102" name="Rectangle 101"/>
                    <p:cNvSpPr/>
                    <p:nvPr/>
                  </p:nvSpPr>
                  <p:spPr>
                    <a:xfrm>
                      <a:off x="365482" y="1753311"/>
                      <a:ext cx="414225" cy="230831"/>
                    </a:xfrm>
                    <a:prstGeom prst="rect">
                      <a:avLst/>
                    </a:prstGeom>
                  </p:spPr>
                  <p:txBody>
                    <a:bodyPr wrap="none">
                      <a:spAutoFit/>
                    </a:bodyPr>
                    <a:lstStyle/>
                    <a:p>
                      <a:r>
                        <a:rPr lang="en-US" sz="900" dirty="0">
                          <a:latin typeface="Arial" pitchFamily="34" charset="0"/>
                          <a:cs typeface="Arial" pitchFamily="34" charset="0"/>
                        </a:rPr>
                        <a:t>0.25</a:t>
                      </a:r>
                    </a:p>
                  </p:txBody>
                </p:sp>
                <p:sp>
                  <p:nvSpPr>
                    <p:cNvPr id="103" name="Rectangle 102"/>
                    <p:cNvSpPr/>
                    <p:nvPr/>
                  </p:nvSpPr>
                  <p:spPr>
                    <a:xfrm>
                      <a:off x="365482" y="2259544"/>
                      <a:ext cx="414225" cy="230831"/>
                    </a:xfrm>
                    <a:prstGeom prst="rect">
                      <a:avLst/>
                    </a:prstGeom>
                  </p:spPr>
                  <p:txBody>
                    <a:bodyPr wrap="none">
                      <a:spAutoFit/>
                    </a:bodyPr>
                    <a:lstStyle/>
                    <a:p>
                      <a:r>
                        <a:rPr lang="en-US" sz="900" dirty="0">
                          <a:latin typeface="Arial" pitchFamily="34" charset="0"/>
                          <a:cs typeface="Arial" pitchFamily="34" charset="0"/>
                        </a:rPr>
                        <a:t>0.15</a:t>
                      </a:r>
                    </a:p>
                  </p:txBody>
                </p:sp>
                <p:sp>
                  <p:nvSpPr>
                    <p:cNvPr id="104" name="Rectangle 103"/>
                    <p:cNvSpPr/>
                    <p:nvPr/>
                  </p:nvSpPr>
                  <p:spPr>
                    <a:xfrm>
                      <a:off x="365482" y="2779727"/>
                      <a:ext cx="414225" cy="230831"/>
                    </a:xfrm>
                    <a:prstGeom prst="rect">
                      <a:avLst/>
                    </a:prstGeom>
                  </p:spPr>
                  <p:txBody>
                    <a:bodyPr wrap="none">
                      <a:spAutoFit/>
                    </a:bodyPr>
                    <a:lstStyle/>
                    <a:p>
                      <a:r>
                        <a:rPr lang="en-US" sz="900" dirty="0">
                          <a:latin typeface="Arial" pitchFamily="34" charset="0"/>
                          <a:cs typeface="Arial" pitchFamily="34" charset="0"/>
                        </a:rPr>
                        <a:t>0.05</a:t>
                      </a:r>
                    </a:p>
                  </p:txBody>
                </p:sp>
              </p:grpSp>
              <p:grpSp>
                <p:nvGrpSpPr>
                  <p:cNvPr id="12" name="Group 11"/>
                  <p:cNvGrpSpPr/>
                  <p:nvPr/>
                </p:nvGrpSpPr>
                <p:grpSpPr>
                  <a:xfrm>
                    <a:off x="667887" y="1695486"/>
                    <a:ext cx="1368000" cy="1116222"/>
                    <a:chOff x="667887" y="1695486"/>
                    <a:chExt cx="1386064" cy="1116222"/>
                  </a:xfrm>
                </p:grpSpPr>
                <p:sp>
                  <p:nvSpPr>
                    <p:cNvPr id="210" name="Freeform 100">
                      <a:extLst>
                        <a:ext uri="{FF2B5EF4-FFF2-40B4-BE49-F238E27FC236}">
                          <a16:creationId xmlns:a16="http://schemas.microsoft.com/office/drawing/2014/main" id="{628EC9B9-C37A-6C43-EA13-865E57A4D8CB}"/>
                        </a:ext>
                      </a:extLst>
                    </p:cNvPr>
                    <p:cNvSpPr/>
                    <p:nvPr/>
                  </p:nvSpPr>
                  <p:spPr>
                    <a:xfrm>
                      <a:off x="799282" y="1804283"/>
                      <a:ext cx="65456" cy="0"/>
                    </a:xfrm>
                    <a:custGeom>
                      <a:avLst/>
                      <a:gdLst/>
                      <a:ahLst/>
                      <a:cxnLst/>
                      <a:rect l="0" t="0" r="0" b="0"/>
                      <a:pathLst>
                        <a:path w="68707">
                          <a:moveTo>
                            <a:pt x="0" y="0"/>
                          </a:moveTo>
                          <a:lnTo>
                            <a:pt x="68707"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1" name="Freeform 101">
                      <a:extLst>
                        <a:ext uri="{FF2B5EF4-FFF2-40B4-BE49-F238E27FC236}">
                          <a16:creationId xmlns:a16="http://schemas.microsoft.com/office/drawing/2014/main" id="{36F7FD9C-D5C0-E063-D141-23BFFA30F2E8}"/>
                        </a:ext>
                      </a:extLst>
                    </p:cNvPr>
                    <p:cNvSpPr/>
                    <p:nvPr/>
                  </p:nvSpPr>
                  <p:spPr>
                    <a:xfrm>
                      <a:off x="831949" y="1804283"/>
                      <a:ext cx="0" cy="956706"/>
                    </a:xfrm>
                    <a:custGeom>
                      <a:avLst/>
                      <a:gdLst/>
                      <a:ahLst/>
                      <a:cxnLst/>
                      <a:rect l="0" t="0" r="0" b="0"/>
                      <a:pathLst>
                        <a:path h="1552321">
                          <a:moveTo>
                            <a:pt x="0" y="0"/>
                          </a:moveTo>
                          <a:lnTo>
                            <a:pt x="0" y="155232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2" name="Freeform 102">
                      <a:extLst>
                        <a:ext uri="{FF2B5EF4-FFF2-40B4-BE49-F238E27FC236}">
                          <a16:creationId xmlns:a16="http://schemas.microsoft.com/office/drawing/2014/main" id="{9AB9F3CD-3438-56A5-83DA-551AC0C07554}"/>
                        </a:ext>
                      </a:extLst>
                    </p:cNvPr>
                    <p:cNvSpPr/>
                    <p:nvPr/>
                  </p:nvSpPr>
                  <p:spPr>
                    <a:xfrm>
                      <a:off x="799282" y="2760989"/>
                      <a:ext cx="65456" cy="0"/>
                    </a:xfrm>
                    <a:custGeom>
                      <a:avLst/>
                      <a:gdLst/>
                      <a:ahLst/>
                      <a:cxnLst/>
                      <a:rect l="0" t="0" r="0" b="0"/>
                      <a:pathLst>
                        <a:path w="68707">
                          <a:moveTo>
                            <a:pt x="0" y="0"/>
                          </a:moveTo>
                          <a:lnTo>
                            <a:pt x="68707"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3" name="Freeform 103">
                      <a:extLst>
                        <a:ext uri="{FF2B5EF4-FFF2-40B4-BE49-F238E27FC236}">
                          <a16:creationId xmlns:a16="http://schemas.microsoft.com/office/drawing/2014/main" id="{5FD7C908-AA46-03C1-1138-3EED8A938100}"/>
                        </a:ext>
                      </a:extLst>
                    </p:cNvPr>
                    <p:cNvSpPr/>
                    <p:nvPr/>
                  </p:nvSpPr>
                  <p:spPr>
                    <a:xfrm>
                      <a:off x="1017427" y="2248548"/>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4" name="Freeform 104">
                      <a:extLst>
                        <a:ext uri="{FF2B5EF4-FFF2-40B4-BE49-F238E27FC236}">
                          <a16:creationId xmlns:a16="http://schemas.microsoft.com/office/drawing/2014/main" id="{3A0DB1C0-5BA8-1C59-7999-225745758307}"/>
                        </a:ext>
                      </a:extLst>
                    </p:cNvPr>
                    <p:cNvSpPr/>
                    <p:nvPr/>
                  </p:nvSpPr>
                  <p:spPr>
                    <a:xfrm>
                      <a:off x="1050215" y="2248548"/>
                      <a:ext cx="0" cy="512440"/>
                    </a:xfrm>
                    <a:custGeom>
                      <a:avLst/>
                      <a:gdLst/>
                      <a:ahLst/>
                      <a:cxnLst/>
                      <a:rect l="0" t="0" r="0" b="0"/>
                      <a:pathLst>
                        <a:path h="831470">
                          <a:moveTo>
                            <a:pt x="0" y="0"/>
                          </a:moveTo>
                          <a:lnTo>
                            <a:pt x="0" y="83147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5" name="Freeform 105">
                      <a:extLst>
                        <a:ext uri="{FF2B5EF4-FFF2-40B4-BE49-F238E27FC236}">
                          <a16:creationId xmlns:a16="http://schemas.microsoft.com/office/drawing/2014/main" id="{66BCD007-2578-D807-E45C-F5A07168EE03}"/>
                        </a:ext>
                      </a:extLst>
                    </p:cNvPr>
                    <p:cNvSpPr/>
                    <p:nvPr/>
                  </p:nvSpPr>
                  <p:spPr>
                    <a:xfrm>
                      <a:off x="1017427" y="2760989"/>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6" name="Freeform 106">
                      <a:extLst>
                        <a:ext uri="{FF2B5EF4-FFF2-40B4-BE49-F238E27FC236}">
                          <a16:creationId xmlns:a16="http://schemas.microsoft.com/office/drawing/2014/main" id="{D6F64603-F486-A2A3-78E6-BAA9DD40B4D3}"/>
                        </a:ext>
                      </a:extLst>
                    </p:cNvPr>
                    <p:cNvSpPr/>
                    <p:nvPr/>
                  </p:nvSpPr>
                  <p:spPr>
                    <a:xfrm>
                      <a:off x="1235694" y="2062812"/>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7" name="Freeform 107">
                      <a:extLst>
                        <a:ext uri="{FF2B5EF4-FFF2-40B4-BE49-F238E27FC236}">
                          <a16:creationId xmlns:a16="http://schemas.microsoft.com/office/drawing/2014/main" id="{641CF428-15AB-8B49-349A-0D45F49C67E5}"/>
                        </a:ext>
                      </a:extLst>
                    </p:cNvPr>
                    <p:cNvSpPr/>
                    <p:nvPr/>
                  </p:nvSpPr>
                  <p:spPr>
                    <a:xfrm>
                      <a:off x="1268362" y="2062812"/>
                      <a:ext cx="0" cy="698177"/>
                    </a:xfrm>
                    <a:custGeom>
                      <a:avLst/>
                      <a:gdLst/>
                      <a:ahLst/>
                      <a:cxnLst/>
                      <a:rect l="0" t="0" r="0" b="0"/>
                      <a:pathLst>
                        <a:path h="1132840">
                          <a:moveTo>
                            <a:pt x="0" y="0"/>
                          </a:moveTo>
                          <a:lnTo>
                            <a:pt x="0" y="113284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8" name="Freeform 108">
                      <a:extLst>
                        <a:ext uri="{FF2B5EF4-FFF2-40B4-BE49-F238E27FC236}">
                          <a16:creationId xmlns:a16="http://schemas.microsoft.com/office/drawing/2014/main" id="{C0429F0B-6D14-92BA-EBBF-577AA2B40D42}"/>
                        </a:ext>
                      </a:extLst>
                    </p:cNvPr>
                    <p:cNvSpPr/>
                    <p:nvPr/>
                  </p:nvSpPr>
                  <p:spPr>
                    <a:xfrm>
                      <a:off x="1235694" y="2760989"/>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19" name="Freeform 109">
                      <a:extLst>
                        <a:ext uri="{FF2B5EF4-FFF2-40B4-BE49-F238E27FC236}">
                          <a16:creationId xmlns:a16="http://schemas.microsoft.com/office/drawing/2014/main" id="{84DFC6AE-12DB-0AD0-8713-420EAE5F21F8}"/>
                        </a:ext>
                      </a:extLst>
                    </p:cNvPr>
                    <p:cNvSpPr/>
                    <p:nvPr/>
                  </p:nvSpPr>
                  <p:spPr>
                    <a:xfrm>
                      <a:off x="1453839" y="2226085"/>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0" name="Freeform 110">
                      <a:extLst>
                        <a:ext uri="{FF2B5EF4-FFF2-40B4-BE49-F238E27FC236}">
                          <a16:creationId xmlns:a16="http://schemas.microsoft.com/office/drawing/2014/main" id="{E660FD73-A100-647A-CA02-982BCEAB333D}"/>
                        </a:ext>
                      </a:extLst>
                    </p:cNvPr>
                    <p:cNvSpPr/>
                    <p:nvPr/>
                  </p:nvSpPr>
                  <p:spPr>
                    <a:xfrm>
                      <a:off x="1486628" y="2226085"/>
                      <a:ext cx="0" cy="534904"/>
                    </a:xfrm>
                    <a:custGeom>
                      <a:avLst/>
                      <a:gdLst/>
                      <a:ahLst/>
                      <a:cxnLst/>
                      <a:rect l="0" t="0" r="0" b="0"/>
                      <a:pathLst>
                        <a:path h="867919">
                          <a:moveTo>
                            <a:pt x="0" y="0"/>
                          </a:moveTo>
                          <a:lnTo>
                            <a:pt x="0" y="867919"/>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1" name="Freeform 111">
                      <a:extLst>
                        <a:ext uri="{FF2B5EF4-FFF2-40B4-BE49-F238E27FC236}">
                          <a16:creationId xmlns:a16="http://schemas.microsoft.com/office/drawing/2014/main" id="{619364FA-738D-6CB9-B7AC-013B75C5700B}"/>
                        </a:ext>
                      </a:extLst>
                    </p:cNvPr>
                    <p:cNvSpPr/>
                    <p:nvPr/>
                  </p:nvSpPr>
                  <p:spPr>
                    <a:xfrm>
                      <a:off x="1453839" y="2760989"/>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2" name="Freeform 112">
                      <a:extLst>
                        <a:ext uri="{FF2B5EF4-FFF2-40B4-BE49-F238E27FC236}">
                          <a16:creationId xmlns:a16="http://schemas.microsoft.com/office/drawing/2014/main" id="{3D1F43B6-50C1-282A-45F1-7330413F4F66}"/>
                        </a:ext>
                      </a:extLst>
                    </p:cNvPr>
                    <p:cNvSpPr/>
                    <p:nvPr/>
                  </p:nvSpPr>
                  <p:spPr>
                    <a:xfrm>
                      <a:off x="1672106" y="1748945"/>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3" name="Freeform 113">
                      <a:extLst>
                        <a:ext uri="{FF2B5EF4-FFF2-40B4-BE49-F238E27FC236}">
                          <a16:creationId xmlns:a16="http://schemas.microsoft.com/office/drawing/2014/main" id="{162C533E-EBF1-7B64-EDE5-A20597406966}"/>
                        </a:ext>
                      </a:extLst>
                    </p:cNvPr>
                    <p:cNvSpPr/>
                    <p:nvPr/>
                  </p:nvSpPr>
                  <p:spPr>
                    <a:xfrm>
                      <a:off x="1704774" y="1748945"/>
                      <a:ext cx="0" cy="1012044"/>
                    </a:xfrm>
                    <a:custGeom>
                      <a:avLst/>
                      <a:gdLst/>
                      <a:ahLst/>
                      <a:cxnLst/>
                      <a:rect l="0" t="0" r="0" b="0"/>
                      <a:pathLst>
                        <a:path h="1642111">
                          <a:moveTo>
                            <a:pt x="0" y="0"/>
                          </a:moveTo>
                          <a:lnTo>
                            <a:pt x="0" y="164211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4" name="Freeform 114">
                      <a:extLst>
                        <a:ext uri="{FF2B5EF4-FFF2-40B4-BE49-F238E27FC236}">
                          <a16:creationId xmlns:a16="http://schemas.microsoft.com/office/drawing/2014/main" id="{2718E496-8A85-0526-45B6-D76391F5040F}"/>
                        </a:ext>
                      </a:extLst>
                    </p:cNvPr>
                    <p:cNvSpPr/>
                    <p:nvPr/>
                  </p:nvSpPr>
                  <p:spPr>
                    <a:xfrm>
                      <a:off x="1672106" y="2760989"/>
                      <a:ext cx="65457"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5" name="Freeform 115">
                      <a:extLst>
                        <a:ext uri="{FF2B5EF4-FFF2-40B4-BE49-F238E27FC236}">
                          <a16:creationId xmlns:a16="http://schemas.microsoft.com/office/drawing/2014/main" id="{E81C2287-98F5-2914-0954-7F306D3AC070}"/>
                        </a:ext>
                      </a:extLst>
                    </p:cNvPr>
                    <p:cNvSpPr/>
                    <p:nvPr/>
                  </p:nvSpPr>
                  <p:spPr>
                    <a:xfrm>
                      <a:off x="1890252" y="2016005"/>
                      <a:ext cx="65455" cy="0"/>
                    </a:xfrm>
                    <a:custGeom>
                      <a:avLst/>
                      <a:gdLst/>
                      <a:ahLst/>
                      <a:cxnLst/>
                      <a:rect l="0" t="0" r="0" b="0"/>
                      <a:pathLst>
                        <a:path w="68706">
                          <a:moveTo>
                            <a:pt x="0" y="0"/>
                          </a:moveTo>
                          <a:lnTo>
                            <a:pt x="6870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6" name="Freeform 116">
                      <a:extLst>
                        <a:ext uri="{FF2B5EF4-FFF2-40B4-BE49-F238E27FC236}">
                          <a16:creationId xmlns:a16="http://schemas.microsoft.com/office/drawing/2014/main" id="{7B1EA45E-F2AD-D218-3326-AF7C437D8D33}"/>
                        </a:ext>
                      </a:extLst>
                    </p:cNvPr>
                    <p:cNvSpPr/>
                    <p:nvPr/>
                  </p:nvSpPr>
                  <p:spPr>
                    <a:xfrm>
                      <a:off x="1923039" y="2016005"/>
                      <a:ext cx="0" cy="744983"/>
                    </a:xfrm>
                    <a:custGeom>
                      <a:avLst/>
                      <a:gdLst/>
                      <a:ahLst/>
                      <a:cxnLst/>
                      <a:rect l="0" t="0" r="0" b="0"/>
                      <a:pathLst>
                        <a:path h="1208787">
                          <a:moveTo>
                            <a:pt x="0" y="0"/>
                          </a:moveTo>
                          <a:lnTo>
                            <a:pt x="0" y="1208787"/>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7" name="Freeform 117">
                      <a:extLst>
                        <a:ext uri="{FF2B5EF4-FFF2-40B4-BE49-F238E27FC236}">
                          <a16:creationId xmlns:a16="http://schemas.microsoft.com/office/drawing/2014/main" id="{7CF926B8-4FE2-0DA6-64FC-EB4956CAAE8E}"/>
                        </a:ext>
                      </a:extLst>
                    </p:cNvPr>
                    <p:cNvSpPr/>
                    <p:nvPr/>
                  </p:nvSpPr>
                  <p:spPr>
                    <a:xfrm>
                      <a:off x="1890252" y="2760989"/>
                      <a:ext cx="65455" cy="0"/>
                    </a:xfrm>
                    <a:custGeom>
                      <a:avLst/>
                      <a:gdLst/>
                      <a:ahLst/>
                      <a:cxnLst/>
                      <a:rect l="0" t="0" r="0" b="0"/>
                      <a:pathLst>
                        <a:path w="68706">
                          <a:moveTo>
                            <a:pt x="0" y="0"/>
                          </a:moveTo>
                          <a:lnTo>
                            <a:pt x="6870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28" name="Freeform 118">
                      <a:extLst>
                        <a:ext uri="{FF2B5EF4-FFF2-40B4-BE49-F238E27FC236}">
                          <a16:creationId xmlns:a16="http://schemas.microsoft.com/office/drawing/2014/main" id="{89540830-6EB4-9127-0727-6D1ABC4F43EE}"/>
                        </a:ext>
                      </a:extLst>
                    </p:cNvPr>
                    <p:cNvSpPr/>
                    <p:nvPr/>
                  </p:nvSpPr>
                  <p:spPr>
                    <a:xfrm>
                      <a:off x="1050215" y="2248548"/>
                      <a:ext cx="0" cy="279663"/>
                    </a:xfrm>
                    <a:custGeom>
                      <a:avLst/>
                      <a:gdLst/>
                      <a:ahLst/>
                      <a:cxnLst/>
                      <a:rect l="0" t="0" r="0" b="0"/>
                      <a:pathLst>
                        <a:path h="453772">
                          <a:moveTo>
                            <a:pt x="0" y="453772"/>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29" name="Freeform 119">
                      <a:extLst>
                        <a:ext uri="{FF2B5EF4-FFF2-40B4-BE49-F238E27FC236}">
                          <a16:creationId xmlns:a16="http://schemas.microsoft.com/office/drawing/2014/main" id="{A0685BA8-7CC9-1EDB-382B-518BF87E8B3C}"/>
                        </a:ext>
                      </a:extLst>
                    </p:cNvPr>
                    <p:cNvSpPr/>
                    <p:nvPr/>
                  </p:nvSpPr>
                  <p:spPr>
                    <a:xfrm>
                      <a:off x="1050215" y="2714731"/>
                      <a:ext cx="0" cy="46258"/>
                    </a:xfrm>
                    <a:custGeom>
                      <a:avLst/>
                      <a:gdLst/>
                      <a:ahLst/>
                      <a:cxnLst/>
                      <a:rect l="0" t="0" r="0" b="0"/>
                      <a:pathLst>
                        <a:path h="75057">
                          <a:moveTo>
                            <a:pt x="0" y="0"/>
                          </a:moveTo>
                          <a:lnTo>
                            <a:pt x="0" y="75057"/>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0" name="Freeform 120">
                      <a:extLst>
                        <a:ext uri="{FF2B5EF4-FFF2-40B4-BE49-F238E27FC236}">
                          <a16:creationId xmlns:a16="http://schemas.microsoft.com/office/drawing/2014/main" id="{D947EFBB-077F-9885-AD76-D7037CDD1558}"/>
                        </a:ext>
                      </a:extLst>
                    </p:cNvPr>
                    <p:cNvSpPr/>
                    <p:nvPr/>
                  </p:nvSpPr>
                  <p:spPr>
                    <a:xfrm>
                      <a:off x="995650" y="2528211"/>
                      <a:ext cx="109132" cy="186520"/>
                    </a:xfrm>
                    <a:custGeom>
                      <a:avLst/>
                      <a:gdLst/>
                      <a:ahLst/>
                      <a:cxnLst/>
                      <a:rect l="0" t="0" r="0" b="0"/>
                      <a:pathLst>
                        <a:path w="114553" h="302641">
                          <a:moveTo>
                            <a:pt x="0" y="0"/>
                          </a:moveTo>
                          <a:lnTo>
                            <a:pt x="0" y="302641"/>
                          </a:lnTo>
                          <a:lnTo>
                            <a:pt x="114553" y="302641"/>
                          </a:lnTo>
                          <a:lnTo>
                            <a:pt x="114553" y="0"/>
                          </a:lnTo>
                          <a:lnTo>
                            <a:pt x="0" y="0"/>
                          </a:lnTo>
                          <a:close/>
                          <a:moveTo>
                            <a:pt x="35559" y="865250"/>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1" name="Freeform 121">
                      <a:extLst>
                        <a:ext uri="{FF2B5EF4-FFF2-40B4-BE49-F238E27FC236}">
                          <a16:creationId xmlns:a16="http://schemas.microsoft.com/office/drawing/2014/main" id="{52E7660C-CD5C-D8A4-10B2-71EE793EBF3B}"/>
                        </a:ext>
                      </a:extLst>
                    </p:cNvPr>
                    <p:cNvSpPr/>
                    <p:nvPr/>
                  </p:nvSpPr>
                  <p:spPr>
                    <a:xfrm>
                      <a:off x="995650" y="2697354"/>
                      <a:ext cx="109132"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2" name="Freeform 122">
                      <a:extLst>
                        <a:ext uri="{FF2B5EF4-FFF2-40B4-BE49-F238E27FC236}">
                          <a16:creationId xmlns:a16="http://schemas.microsoft.com/office/drawing/2014/main" id="{96E0F7D9-640E-9672-6E99-6B29BB856763}"/>
                        </a:ext>
                      </a:extLst>
                    </p:cNvPr>
                    <p:cNvSpPr/>
                    <p:nvPr/>
                  </p:nvSpPr>
                  <p:spPr>
                    <a:xfrm>
                      <a:off x="831949" y="1804283"/>
                      <a:ext cx="0" cy="538112"/>
                    </a:xfrm>
                    <a:custGeom>
                      <a:avLst/>
                      <a:gdLst/>
                      <a:ahLst/>
                      <a:cxnLst/>
                      <a:rect l="0" t="0" r="0" b="0"/>
                      <a:pathLst>
                        <a:path h="873124">
                          <a:moveTo>
                            <a:pt x="0" y="873124"/>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3" name="Freeform 123">
                      <a:extLst>
                        <a:ext uri="{FF2B5EF4-FFF2-40B4-BE49-F238E27FC236}">
                          <a16:creationId xmlns:a16="http://schemas.microsoft.com/office/drawing/2014/main" id="{F48074ED-2236-AFB2-9883-D8700CD1314D}"/>
                        </a:ext>
                      </a:extLst>
                    </p:cNvPr>
                    <p:cNvSpPr/>
                    <p:nvPr/>
                  </p:nvSpPr>
                  <p:spPr>
                    <a:xfrm>
                      <a:off x="831949" y="2701190"/>
                      <a:ext cx="0" cy="59799"/>
                    </a:xfrm>
                    <a:custGeom>
                      <a:avLst/>
                      <a:gdLst/>
                      <a:ahLst/>
                      <a:cxnLst/>
                      <a:rect l="0" t="0" r="0" b="0"/>
                      <a:pathLst>
                        <a:path h="97028">
                          <a:moveTo>
                            <a:pt x="0" y="0"/>
                          </a:moveTo>
                          <a:lnTo>
                            <a:pt x="0" y="97028"/>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4" name="Freeform 124">
                      <a:extLst>
                        <a:ext uri="{FF2B5EF4-FFF2-40B4-BE49-F238E27FC236}">
                          <a16:creationId xmlns:a16="http://schemas.microsoft.com/office/drawing/2014/main" id="{CE75CA5D-6164-A2D8-DEB6-013B74B566D3}"/>
                        </a:ext>
                      </a:extLst>
                    </p:cNvPr>
                    <p:cNvSpPr/>
                    <p:nvPr/>
                  </p:nvSpPr>
                  <p:spPr>
                    <a:xfrm>
                      <a:off x="777383" y="2342395"/>
                      <a:ext cx="109133" cy="358795"/>
                    </a:xfrm>
                    <a:custGeom>
                      <a:avLst/>
                      <a:gdLst/>
                      <a:ahLst/>
                      <a:cxnLst/>
                      <a:rect l="0" t="0" r="0" b="0"/>
                      <a:pathLst>
                        <a:path w="114554" h="582169">
                          <a:moveTo>
                            <a:pt x="0" y="0"/>
                          </a:moveTo>
                          <a:lnTo>
                            <a:pt x="0" y="582169"/>
                          </a:lnTo>
                          <a:lnTo>
                            <a:pt x="114554" y="582169"/>
                          </a:lnTo>
                          <a:lnTo>
                            <a:pt x="114554" y="0"/>
                          </a:lnTo>
                          <a:lnTo>
                            <a:pt x="0" y="0"/>
                          </a:lnTo>
                          <a:close/>
                          <a:moveTo>
                            <a:pt x="566166" y="1166749"/>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5" name="Freeform 125">
                      <a:extLst>
                        <a:ext uri="{FF2B5EF4-FFF2-40B4-BE49-F238E27FC236}">
                          <a16:creationId xmlns:a16="http://schemas.microsoft.com/office/drawing/2014/main" id="{B335CF02-3C04-E2AB-C282-A76B2687F668}"/>
                        </a:ext>
                      </a:extLst>
                    </p:cNvPr>
                    <p:cNvSpPr/>
                    <p:nvPr/>
                  </p:nvSpPr>
                  <p:spPr>
                    <a:xfrm>
                      <a:off x="777383" y="2681387"/>
                      <a:ext cx="109133" cy="0"/>
                    </a:xfrm>
                    <a:custGeom>
                      <a:avLst/>
                      <a:gdLst/>
                      <a:ahLst/>
                      <a:cxnLst/>
                      <a:rect l="0" t="0" r="0" b="0"/>
                      <a:pathLst>
                        <a:path w="114554">
                          <a:moveTo>
                            <a:pt x="0" y="0"/>
                          </a:moveTo>
                          <a:lnTo>
                            <a:pt x="11455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6" name="Freeform 126">
                      <a:extLst>
                        <a:ext uri="{FF2B5EF4-FFF2-40B4-BE49-F238E27FC236}">
                          <a16:creationId xmlns:a16="http://schemas.microsoft.com/office/drawing/2014/main" id="{DEEAC173-DE35-4A68-0F2E-236E5F6EC000}"/>
                        </a:ext>
                      </a:extLst>
                    </p:cNvPr>
                    <p:cNvSpPr/>
                    <p:nvPr/>
                  </p:nvSpPr>
                  <p:spPr>
                    <a:xfrm>
                      <a:off x="1268362" y="2062812"/>
                      <a:ext cx="0" cy="389476"/>
                    </a:xfrm>
                    <a:custGeom>
                      <a:avLst/>
                      <a:gdLst/>
                      <a:ahLst/>
                      <a:cxnLst/>
                      <a:rect l="0" t="0" r="0" b="0"/>
                      <a:pathLst>
                        <a:path h="631951">
                          <a:moveTo>
                            <a:pt x="0" y="631951"/>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7" name="Freeform 127">
                      <a:extLst>
                        <a:ext uri="{FF2B5EF4-FFF2-40B4-BE49-F238E27FC236}">
                          <a16:creationId xmlns:a16="http://schemas.microsoft.com/office/drawing/2014/main" id="{50BF15F7-7A95-7BC0-2C49-AC7F14C04542}"/>
                        </a:ext>
                      </a:extLst>
                    </p:cNvPr>
                    <p:cNvSpPr/>
                    <p:nvPr/>
                  </p:nvSpPr>
                  <p:spPr>
                    <a:xfrm>
                      <a:off x="1268362" y="2712069"/>
                      <a:ext cx="0" cy="48919"/>
                    </a:xfrm>
                    <a:custGeom>
                      <a:avLst/>
                      <a:gdLst/>
                      <a:ahLst/>
                      <a:cxnLst/>
                      <a:rect l="0" t="0" r="0" b="0"/>
                      <a:pathLst>
                        <a:path h="79375">
                          <a:moveTo>
                            <a:pt x="0" y="0"/>
                          </a:moveTo>
                          <a:lnTo>
                            <a:pt x="0" y="79375"/>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38" name="Freeform 128">
                      <a:extLst>
                        <a:ext uri="{FF2B5EF4-FFF2-40B4-BE49-F238E27FC236}">
                          <a16:creationId xmlns:a16="http://schemas.microsoft.com/office/drawing/2014/main" id="{30342635-5623-3249-8F2D-B85CF74CB92E}"/>
                        </a:ext>
                      </a:extLst>
                    </p:cNvPr>
                    <p:cNvSpPr/>
                    <p:nvPr/>
                  </p:nvSpPr>
                  <p:spPr>
                    <a:xfrm>
                      <a:off x="1213795" y="2452288"/>
                      <a:ext cx="109132" cy="259782"/>
                    </a:xfrm>
                    <a:custGeom>
                      <a:avLst/>
                      <a:gdLst/>
                      <a:ahLst/>
                      <a:cxnLst/>
                      <a:rect l="0" t="0" r="0" b="0"/>
                      <a:pathLst>
                        <a:path w="114553" h="421514">
                          <a:moveTo>
                            <a:pt x="0" y="0"/>
                          </a:moveTo>
                          <a:lnTo>
                            <a:pt x="0" y="421514"/>
                          </a:lnTo>
                          <a:lnTo>
                            <a:pt x="114553" y="421514"/>
                          </a:lnTo>
                          <a:lnTo>
                            <a:pt x="114553" y="0"/>
                          </a:lnTo>
                          <a:lnTo>
                            <a:pt x="0" y="0"/>
                          </a:lnTo>
                          <a:close/>
                          <a:moveTo>
                            <a:pt x="-70231" y="988441"/>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39" name="Freeform 129">
                      <a:extLst>
                        <a:ext uri="{FF2B5EF4-FFF2-40B4-BE49-F238E27FC236}">
                          <a16:creationId xmlns:a16="http://schemas.microsoft.com/office/drawing/2014/main" id="{FABD4E0B-E5FD-7561-0BA4-01E598E6BC04}"/>
                        </a:ext>
                      </a:extLst>
                    </p:cNvPr>
                    <p:cNvSpPr/>
                    <p:nvPr/>
                  </p:nvSpPr>
                  <p:spPr>
                    <a:xfrm>
                      <a:off x="1213795" y="2693206"/>
                      <a:ext cx="109132"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40" name="Freeform 130">
                      <a:extLst>
                        <a:ext uri="{FF2B5EF4-FFF2-40B4-BE49-F238E27FC236}">
                          <a16:creationId xmlns:a16="http://schemas.microsoft.com/office/drawing/2014/main" id="{D30024B9-4CA1-F833-6189-51BA1B419F61}"/>
                        </a:ext>
                      </a:extLst>
                    </p:cNvPr>
                    <p:cNvSpPr/>
                    <p:nvPr/>
                  </p:nvSpPr>
                  <p:spPr>
                    <a:xfrm>
                      <a:off x="1704774" y="1748945"/>
                      <a:ext cx="0" cy="582805"/>
                    </a:xfrm>
                    <a:custGeom>
                      <a:avLst/>
                      <a:gdLst/>
                      <a:ahLst/>
                      <a:cxnLst/>
                      <a:rect l="0" t="0" r="0" b="0"/>
                      <a:pathLst>
                        <a:path h="945642">
                          <a:moveTo>
                            <a:pt x="0" y="945642"/>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41" name="Freeform 131">
                      <a:extLst>
                        <a:ext uri="{FF2B5EF4-FFF2-40B4-BE49-F238E27FC236}">
                          <a16:creationId xmlns:a16="http://schemas.microsoft.com/office/drawing/2014/main" id="{402B55E2-E1E3-9E97-C49F-939FE4064A0A}"/>
                        </a:ext>
                      </a:extLst>
                    </p:cNvPr>
                    <p:cNvSpPr/>
                    <p:nvPr/>
                  </p:nvSpPr>
                  <p:spPr>
                    <a:xfrm>
                      <a:off x="1704774" y="2720914"/>
                      <a:ext cx="0" cy="40075"/>
                    </a:xfrm>
                    <a:custGeom>
                      <a:avLst/>
                      <a:gdLst/>
                      <a:ahLst/>
                      <a:cxnLst/>
                      <a:rect l="0" t="0" r="0" b="0"/>
                      <a:pathLst>
                        <a:path h="65024">
                          <a:moveTo>
                            <a:pt x="0" y="0"/>
                          </a:moveTo>
                          <a:lnTo>
                            <a:pt x="0" y="65024"/>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42" name="Freeform 132">
                      <a:extLst>
                        <a:ext uri="{FF2B5EF4-FFF2-40B4-BE49-F238E27FC236}">
                          <a16:creationId xmlns:a16="http://schemas.microsoft.com/office/drawing/2014/main" id="{735E7E09-10AD-A7C5-FFBD-9A6826EE003A}"/>
                        </a:ext>
                      </a:extLst>
                    </p:cNvPr>
                    <p:cNvSpPr/>
                    <p:nvPr/>
                  </p:nvSpPr>
                  <p:spPr>
                    <a:xfrm>
                      <a:off x="1650207" y="2331750"/>
                      <a:ext cx="109132" cy="389164"/>
                    </a:xfrm>
                    <a:custGeom>
                      <a:avLst/>
                      <a:gdLst/>
                      <a:ahLst/>
                      <a:cxnLst/>
                      <a:rect l="0" t="0" r="0" b="0"/>
                      <a:pathLst>
                        <a:path w="114553" h="631445">
                          <a:moveTo>
                            <a:pt x="0" y="0"/>
                          </a:moveTo>
                          <a:lnTo>
                            <a:pt x="0" y="631445"/>
                          </a:lnTo>
                          <a:lnTo>
                            <a:pt x="114553" y="631445"/>
                          </a:lnTo>
                          <a:lnTo>
                            <a:pt x="114553" y="0"/>
                          </a:lnTo>
                          <a:lnTo>
                            <a:pt x="0" y="0"/>
                          </a:lnTo>
                          <a:close/>
                          <a:moveTo>
                            <a:pt x="-332740" y="118402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43" name="Freeform 133">
                      <a:extLst>
                        <a:ext uri="{FF2B5EF4-FFF2-40B4-BE49-F238E27FC236}">
                          <a16:creationId xmlns:a16="http://schemas.microsoft.com/office/drawing/2014/main" id="{49532F2C-58B6-0092-CBF4-A67ABDC44108}"/>
                        </a:ext>
                      </a:extLst>
                    </p:cNvPr>
                    <p:cNvSpPr/>
                    <p:nvPr/>
                  </p:nvSpPr>
                  <p:spPr>
                    <a:xfrm>
                      <a:off x="1650207" y="2701033"/>
                      <a:ext cx="109132"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44" name="Freeform 134">
                      <a:extLst>
                        <a:ext uri="{FF2B5EF4-FFF2-40B4-BE49-F238E27FC236}">
                          <a16:creationId xmlns:a16="http://schemas.microsoft.com/office/drawing/2014/main" id="{39DBB51A-B05D-F40C-DA4E-F3D5001FEBE4}"/>
                        </a:ext>
                      </a:extLst>
                    </p:cNvPr>
                    <p:cNvSpPr/>
                    <p:nvPr/>
                  </p:nvSpPr>
                  <p:spPr>
                    <a:xfrm>
                      <a:off x="1486628" y="2226085"/>
                      <a:ext cx="0" cy="292577"/>
                    </a:xfrm>
                    <a:custGeom>
                      <a:avLst/>
                      <a:gdLst/>
                      <a:ahLst/>
                      <a:cxnLst/>
                      <a:rect l="0" t="0" r="0" b="0"/>
                      <a:pathLst>
                        <a:path h="474727">
                          <a:moveTo>
                            <a:pt x="0" y="47472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45" name="Freeform 135">
                      <a:extLst>
                        <a:ext uri="{FF2B5EF4-FFF2-40B4-BE49-F238E27FC236}">
                          <a16:creationId xmlns:a16="http://schemas.microsoft.com/office/drawing/2014/main" id="{0A9A9628-C004-65BE-C0F2-3673A03544C4}"/>
                        </a:ext>
                      </a:extLst>
                    </p:cNvPr>
                    <p:cNvSpPr/>
                    <p:nvPr/>
                  </p:nvSpPr>
                  <p:spPr>
                    <a:xfrm>
                      <a:off x="1486628" y="2713791"/>
                      <a:ext cx="0" cy="47197"/>
                    </a:xfrm>
                    <a:custGeom>
                      <a:avLst/>
                      <a:gdLst/>
                      <a:ahLst/>
                      <a:cxnLst/>
                      <a:rect l="0" t="0" r="0" b="0"/>
                      <a:pathLst>
                        <a:path h="76581">
                          <a:moveTo>
                            <a:pt x="0" y="0"/>
                          </a:moveTo>
                          <a:lnTo>
                            <a:pt x="0" y="76581"/>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46" name="Freeform 136">
                      <a:extLst>
                        <a:ext uri="{FF2B5EF4-FFF2-40B4-BE49-F238E27FC236}">
                          <a16:creationId xmlns:a16="http://schemas.microsoft.com/office/drawing/2014/main" id="{ECA42335-EB58-94EA-DB14-90C8E68D30D2}"/>
                        </a:ext>
                      </a:extLst>
                    </p:cNvPr>
                    <p:cNvSpPr/>
                    <p:nvPr/>
                  </p:nvSpPr>
                  <p:spPr>
                    <a:xfrm>
                      <a:off x="1432062" y="2518662"/>
                      <a:ext cx="109132" cy="195129"/>
                    </a:xfrm>
                    <a:custGeom>
                      <a:avLst/>
                      <a:gdLst/>
                      <a:ahLst/>
                      <a:cxnLst/>
                      <a:rect l="0" t="0" r="0" b="0"/>
                      <a:pathLst>
                        <a:path w="114553" h="316611">
                          <a:moveTo>
                            <a:pt x="0" y="0"/>
                          </a:moveTo>
                          <a:lnTo>
                            <a:pt x="0" y="316611"/>
                          </a:lnTo>
                          <a:lnTo>
                            <a:pt x="114553" y="316611"/>
                          </a:lnTo>
                          <a:lnTo>
                            <a:pt x="114553" y="0"/>
                          </a:lnTo>
                          <a:lnTo>
                            <a:pt x="0" y="0"/>
                          </a:lnTo>
                          <a:close/>
                          <a:moveTo>
                            <a:pt x="-407036" y="880744"/>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48" name="Freeform 137">
                      <a:extLst>
                        <a:ext uri="{FF2B5EF4-FFF2-40B4-BE49-F238E27FC236}">
                          <a16:creationId xmlns:a16="http://schemas.microsoft.com/office/drawing/2014/main" id="{A2A6EA32-406B-BC13-8021-16AB4359C645}"/>
                        </a:ext>
                      </a:extLst>
                    </p:cNvPr>
                    <p:cNvSpPr/>
                    <p:nvPr/>
                  </p:nvSpPr>
                  <p:spPr>
                    <a:xfrm>
                      <a:off x="1432062" y="2690154"/>
                      <a:ext cx="109132"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49" name="Freeform 138">
                      <a:extLst>
                        <a:ext uri="{FF2B5EF4-FFF2-40B4-BE49-F238E27FC236}">
                          <a16:creationId xmlns:a16="http://schemas.microsoft.com/office/drawing/2014/main" id="{559C4B86-52C9-14DA-AE5F-5F2164B6747E}"/>
                        </a:ext>
                      </a:extLst>
                    </p:cNvPr>
                    <p:cNvSpPr/>
                    <p:nvPr/>
                  </p:nvSpPr>
                  <p:spPr>
                    <a:xfrm>
                      <a:off x="1923039" y="2016005"/>
                      <a:ext cx="0" cy="415853"/>
                    </a:xfrm>
                    <a:custGeom>
                      <a:avLst/>
                      <a:gdLst/>
                      <a:ahLst/>
                      <a:cxnLst/>
                      <a:rect l="0" t="0" r="0" b="0"/>
                      <a:pathLst>
                        <a:path h="674751">
                          <a:moveTo>
                            <a:pt x="0" y="674751"/>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0" name="Freeform 139">
                      <a:extLst>
                        <a:ext uri="{FF2B5EF4-FFF2-40B4-BE49-F238E27FC236}">
                          <a16:creationId xmlns:a16="http://schemas.microsoft.com/office/drawing/2014/main" id="{15867AC3-DD4A-D2A1-55A8-5154ADFA0627}"/>
                        </a:ext>
                      </a:extLst>
                    </p:cNvPr>
                    <p:cNvSpPr/>
                    <p:nvPr/>
                  </p:nvSpPr>
                  <p:spPr>
                    <a:xfrm>
                      <a:off x="1923039" y="2709173"/>
                      <a:ext cx="0" cy="51815"/>
                    </a:xfrm>
                    <a:custGeom>
                      <a:avLst/>
                      <a:gdLst/>
                      <a:ahLst/>
                      <a:cxnLst/>
                      <a:rect l="0" t="0" r="0" b="0"/>
                      <a:pathLst>
                        <a:path h="84074">
                          <a:moveTo>
                            <a:pt x="0" y="0"/>
                          </a:moveTo>
                          <a:lnTo>
                            <a:pt x="0" y="84074"/>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1" name="Freeform 140">
                      <a:extLst>
                        <a:ext uri="{FF2B5EF4-FFF2-40B4-BE49-F238E27FC236}">
                          <a16:creationId xmlns:a16="http://schemas.microsoft.com/office/drawing/2014/main" id="{F05E63EF-AD79-29C3-37D1-65157005FABF}"/>
                        </a:ext>
                      </a:extLst>
                    </p:cNvPr>
                    <p:cNvSpPr/>
                    <p:nvPr/>
                  </p:nvSpPr>
                  <p:spPr>
                    <a:xfrm>
                      <a:off x="1868474" y="2431859"/>
                      <a:ext cx="109133" cy="277315"/>
                    </a:xfrm>
                    <a:custGeom>
                      <a:avLst/>
                      <a:gdLst/>
                      <a:ahLst/>
                      <a:cxnLst/>
                      <a:rect l="0" t="0" r="0" b="0"/>
                      <a:pathLst>
                        <a:path w="114554" h="449962">
                          <a:moveTo>
                            <a:pt x="0" y="0"/>
                          </a:moveTo>
                          <a:lnTo>
                            <a:pt x="0" y="449962"/>
                          </a:lnTo>
                          <a:lnTo>
                            <a:pt x="114554" y="449962"/>
                          </a:lnTo>
                          <a:lnTo>
                            <a:pt x="114554" y="0"/>
                          </a:lnTo>
                          <a:lnTo>
                            <a:pt x="0" y="0"/>
                          </a:lnTo>
                          <a:close/>
                          <a:moveTo>
                            <a:pt x="-724281" y="1021588"/>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2" name="Freeform 141">
                      <a:extLst>
                        <a:ext uri="{FF2B5EF4-FFF2-40B4-BE49-F238E27FC236}">
                          <a16:creationId xmlns:a16="http://schemas.microsoft.com/office/drawing/2014/main" id="{8B64553F-4EE2-433F-3A9A-236B6112D634}"/>
                        </a:ext>
                      </a:extLst>
                    </p:cNvPr>
                    <p:cNvSpPr/>
                    <p:nvPr/>
                  </p:nvSpPr>
                  <p:spPr>
                    <a:xfrm>
                      <a:off x="1868474" y="2690466"/>
                      <a:ext cx="109133" cy="0"/>
                    </a:xfrm>
                    <a:custGeom>
                      <a:avLst/>
                      <a:gdLst/>
                      <a:ahLst/>
                      <a:cxnLst/>
                      <a:rect l="0" t="0" r="0" b="0"/>
                      <a:pathLst>
                        <a:path w="114554">
                          <a:moveTo>
                            <a:pt x="0" y="0"/>
                          </a:moveTo>
                          <a:lnTo>
                            <a:pt x="11455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53" name="Freeform 142">
                      <a:extLst>
                        <a:ext uri="{FF2B5EF4-FFF2-40B4-BE49-F238E27FC236}">
                          <a16:creationId xmlns:a16="http://schemas.microsoft.com/office/drawing/2014/main" id="{14B789EA-E5E1-0A4A-FE4B-A58B92F415FB}"/>
                        </a:ext>
                      </a:extLst>
                    </p:cNvPr>
                    <p:cNvSpPr/>
                    <p:nvPr/>
                  </p:nvSpPr>
                  <p:spPr>
                    <a:xfrm>
                      <a:off x="701037" y="1695486"/>
                      <a:ext cx="1352914" cy="1116222"/>
                    </a:xfrm>
                    <a:custGeom>
                      <a:avLst/>
                      <a:gdLst/>
                      <a:ahLst/>
                      <a:cxnLst/>
                      <a:rect l="0" t="0" r="0" b="0"/>
                      <a:pathLst>
                        <a:path w="1420114" h="1811148">
                          <a:moveTo>
                            <a:pt x="0" y="1811148"/>
                          </a:moveTo>
                          <a:lnTo>
                            <a:pt x="1420114" y="1811148"/>
                          </a:lnTo>
                          <a:lnTo>
                            <a:pt x="14201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4" name="Freeform 143">
                      <a:extLst>
                        <a:ext uri="{FF2B5EF4-FFF2-40B4-BE49-F238E27FC236}">
                          <a16:creationId xmlns:a16="http://schemas.microsoft.com/office/drawing/2014/main" id="{1F34FA0F-DFD7-2192-5839-65EA3BC06683}"/>
                        </a:ext>
                      </a:extLst>
                    </p:cNvPr>
                    <p:cNvSpPr/>
                    <p:nvPr/>
                  </p:nvSpPr>
                  <p:spPr>
                    <a:xfrm>
                      <a:off x="667887" y="2760989"/>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5" name="Freeform 144">
                      <a:extLst>
                        <a:ext uri="{FF2B5EF4-FFF2-40B4-BE49-F238E27FC236}">
                          <a16:creationId xmlns:a16="http://schemas.microsoft.com/office/drawing/2014/main" id="{00A1D469-C9BA-95F0-4C89-398BC4F9FA25}"/>
                        </a:ext>
                      </a:extLst>
                    </p:cNvPr>
                    <p:cNvSpPr/>
                    <p:nvPr/>
                  </p:nvSpPr>
                  <p:spPr>
                    <a:xfrm>
                      <a:off x="667887" y="2558032"/>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6" name="Freeform 145">
                      <a:extLst>
                        <a:ext uri="{FF2B5EF4-FFF2-40B4-BE49-F238E27FC236}">
                          <a16:creationId xmlns:a16="http://schemas.microsoft.com/office/drawing/2014/main" id="{B9495C3A-4984-FF42-251F-36509B507DF3}"/>
                        </a:ext>
                      </a:extLst>
                    </p:cNvPr>
                    <p:cNvSpPr/>
                    <p:nvPr/>
                  </p:nvSpPr>
                  <p:spPr>
                    <a:xfrm>
                      <a:off x="667887" y="2355075"/>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7" name="Freeform 146">
                      <a:extLst>
                        <a:ext uri="{FF2B5EF4-FFF2-40B4-BE49-F238E27FC236}">
                          <a16:creationId xmlns:a16="http://schemas.microsoft.com/office/drawing/2014/main" id="{9062AECF-BEDB-B316-7CBC-98056E975682}"/>
                        </a:ext>
                      </a:extLst>
                    </p:cNvPr>
                    <p:cNvSpPr/>
                    <p:nvPr/>
                  </p:nvSpPr>
                  <p:spPr>
                    <a:xfrm>
                      <a:off x="667887" y="2152119"/>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8" name="Freeform 147">
                      <a:extLst>
                        <a:ext uri="{FF2B5EF4-FFF2-40B4-BE49-F238E27FC236}">
                          <a16:creationId xmlns:a16="http://schemas.microsoft.com/office/drawing/2014/main" id="{777D083E-5C82-545E-BCB2-6B18B630FB56}"/>
                        </a:ext>
                      </a:extLst>
                    </p:cNvPr>
                    <p:cNvSpPr/>
                    <p:nvPr/>
                  </p:nvSpPr>
                  <p:spPr>
                    <a:xfrm>
                      <a:off x="667887" y="1949162"/>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59" name="Freeform 148">
                      <a:extLst>
                        <a:ext uri="{FF2B5EF4-FFF2-40B4-BE49-F238E27FC236}">
                          <a16:creationId xmlns:a16="http://schemas.microsoft.com/office/drawing/2014/main" id="{1DC83B0F-6BB8-3731-6870-121F9188750C}"/>
                        </a:ext>
                      </a:extLst>
                    </p:cNvPr>
                    <p:cNvSpPr/>
                    <p:nvPr/>
                  </p:nvSpPr>
                  <p:spPr>
                    <a:xfrm>
                      <a:off x="667887" y="1746206"/>
                      <a:ext cx="33150"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nvGrpSpPr>
                <p:cNvPr id="59" name="Group 58"/>
                <p:cNvGrpSpPr/>
                <p:nvPr/>
              </p:nvGrpSpPr>
              <p:grpSpPr>
                <a:xfrm>
                  <a:off x="2057842" y="1634805"/>
                  <a:ext cx="1644105" cy="1190816"/>
                  <a:chOff x="2057842" y="1634805"/>
                  <a:chExt cx="1644105" cy="1190816"/>
                </a:xfrm>
              </p:grpSpPr>
              <p:grpSp>
                <p:nvGrpSpPr>
                  <p:cNvPr id="27" name="Group 26"/>
                  <p:cNvGrpSpPr/>
                  <p:nvPr/>
                </p:nvGrpSpPr>
                <p:grpSpPr>
                  <a:xfrm>
                    <a:off x="2057842" y="1634805"/>
                    <a:ext cx="349247" cy="1190816"/>
                    <a:chOff x="399927" y="265677"/>
                    <a:chExt cx="349300" cy="1513943"/>
                  </a:xfrm>
                </p:grpSpPr>
                <p:sp>
                  <p:nvSpPr>
                    <p:cNvPr id="28" name="Rectangle 27"/>
                    <p:cNvSpPr/>
                    <p:nvPr/>
                  </p:nvSpPr>
                  <p:spPr>
                    <a:xfrm>
                      <a:off x="399927" y="265677"/>
                      <a:ext cx="349300" cy="230832"/>
                    </a:xfrm>
                    <a:prstGeom prst="rect">
                      <a:avLst/>
                    </a:prstGeom>
                  </p:spPr>
                  <p:txBody>
                    <a:bodyPr wrap="none">
                      <a:spAutoFit/>
                    </a:bodyPr>
                    <a:lstStyle/>
                    <a:p>
                      <a:r>
                        <a:rPr lang="en-US" sz="900" dirty="0">
                          <a:latin typeface="Arial" pitchFamily="34" charset="0"/>
                          <a:cs typeface="Arial" pitchFamily="34" charset="0"/>
                        </a:rPr>
                        <a:t>1.0</a:t>
                      </a:r>
                    </a:p>
                  </p:txBody>
                </p:sp>
                <p:sp>
                  <p:nvSpPr>
                    <p:cNvPr id="29" name="Rectangle 28"/>
                    <p:cNvSpPr/>
                    <p:nvPr/>
                  </p:nvSpPr>
                  <p:spPr>
                    <a:xfrm>
                      <a:off x="477057" y="1548788"/>
                      <a:ext cx="251911"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0" name="Rectangle 29"/>
                    <p:cNvSpPr/>
                    <p:nvPr/>
                  </p:nvSpPr>
                  <p:spPr>
                    <a:xfrm>
                      <a:off x="399927" y="130083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1" name="Rectangle 30"/>
                    <p:cNvSpPr/>
                    <p:nvPr/>
                  </p:nvSpPr>
                  <p:spPr>
                    <a:xfrm>
                      <a:off x="399927" y="103900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.4</a:t>
                      </a:r>
                      <a:endParaRPr lang="en-US" sz="900" dirty="0">
                        <a:latin typeface="Arial" pitchFamily="34" charset="0"/>
                        <a:cs typeface="Arial" pitchFamily="34" charset="0"/>
                      </a:endParaRPr>
                    </a:p>
                  </p:txBody>
                </p:sp>
                <p:sp>
                  <p:nvSpPr>
                    <p:cNvPr id="32" name="Rectangle 31"/>
                    <p:cNvSpPr/>
                    <p:nvPr/>
                  </p:nvSpPr>
                  <p:spPr>
                    <a:xfrm>
                      <a:off x="399927" y="77642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sp>
                  <p:nvSpPr>
                    <p:cNvPr id="33" name="Rectangle 32"/>
                    <p:cNvSpPr/>
                    <p:nvPr/>
                  </p:nvSpPr>
                  <p:spPr>
                    <a:xfrm>
                      <a:off x="399927" y="51814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.8</a:t>
                      </a:r>
                      <a:endParaRPr lang="en-US" sz="900" dirty="0">
                        <a:latin typeface="Arial" pitchFamily="34" charset="0"/>
                        <a:cs typeface="Arial" pitchFamily="34" charset="0"/>
                      </a:endParaRPr>
                    </a:p>
                  </p:txBody>
                </p:sp>
              </p:grpSp>
              <p:grpSp>
                <p:nvGrpSpPr>
                  <p:cNvPr id="19" name="Group 18"/>
                  <p:cNvGrpSpPr/>
                  <p:nvPr/>
                </p:nvGrpSpPr>
                <p:grpSpPr>
                  <a:xfrm>
                    <a:off x="2333947" y="1696766"/>
                    <a:ext cx="1368000" cy="1116000"/>
                    <a:chOff x="2319658" y="1711056"/>
                    <a:chExt cx="1422915" cy="1090657"/>
                  </a:xfrm>
                </p:grpSpPr>
                <p:sp>
                  <p:nvSpPr>
                    <p:cNvPr id="1434" name="Freeform 101">
                      <a:extLst>
                        <a:ext uri="{FF2B5EF4-FFF2-40B4-BE49-F238E27FC236}">
                          <a16:creationId xmlns:a16="http://schemas.microsoft.com/office/drawing/2014/main" id="{19923D96-FEAE-7509-1BBF-79EDCBA42465}"/>
                        </a:ext>
                      </a:extLst>
                    </p:cNvPr>
                    <p:cNvSpPr/>
                    <p:nvPr/>
                  </p:nvSpPr>
                  <p:spPr>
                    <a:xfrm>
                      <a:off x="2453189" y="176061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35" name="Freeform 102">
                      <a:extLst>
                        <a:ext uri="{FF2B5EF4-FFF2-40B4-BE49-F238E27FC236}">
                          <a16:creationId xmlns:a16="http://schemas.microsoft.com/office/drawing/2014/main" id="{AFF01AEC-F5BA-374F-9B81-C4206CB9618C}"/>
                        </a:ext>
                      </a:extLst>
                    </p:cNvPr>
                    <p:cNvSpPr/>
                    <p:nvPr/>
                  </p:nvSpPr>
                  <p:spPr>
                    <a:xfrm>
                      <a:off x="2486751"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36" name="Freeform 103">
                      <a:extLst>
                        <a:ext uri="{FF2B5EF4-FFF2-40B4-BE49-F238E27FC236}">
                          <a16:creationId xmlns:a16="http://schemas.microsoft.com/office/drawing/2014/main" id="{94D03F28-C294-C4A3-E996-69D4F4F6EF82}"/>
                        </a:ext>
                      </a:extLst>
                    </p:cNvPr>
                    <p:cNvSpPr/>
                    <p:nvPr/>
                  </p:nvSpPr>
                  <p:spPr>
                    <a:xfrm>
                      <a:off x="2453189" y="275215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37" name="Freeform 104">
                      <a:extLst>
                        <a:ext uri="{FF2B5EF4-FFF2-40B4-BE49-F238E27FC236}">
                          <a16:creationId xmlns:a16="http://schemas.microsoft.com/office/drawing/2014/main" id="{F3F5B285-6646-CE13-60A9-BFC6A2702D2B}"/>
                        </a:ext>
                      </a:extLst>
                    </p:cNvPr>
                    <p:cNvSpPr/>
                    <p:nvPr/>
                  </p:nvSpPr>
                  <p:spPr>
                    <a:xfrm>
                      <a:off x="2677409" y="1760615"/>
                      <a:ext cx="67242"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38" name="Freeform 105">
                      <a:extLst>
                        <a:ext uri="{FF2B5EF4-FFF2-40B4-BE49-F238E27FC236}">
                          <a16:creationId xmlns:a16="http://schemas.microsoft.com/office/drawing/2014/main" id="{4CEF3BBE-29E2-448D-84BA-9ABAD9BE2596}"/>
                        </a:ext>
                      </a:extLst>
                    </p:cNvPr>
                    <p:cNvSpPr/>
                    <p:nvPr/>
                  </p:nvSpPr>
                  <p:spPr>
                    <a:xfrm>
                      <a:off x="2711090"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39" name="Freeform 106">
                      <a:extLst>
                        <a:ext uri="{FF2B5EF4-FFF2-40B4-BE49-F238E27FC236}">
                          <a16:creationId xmlns:a16="http://schemas.microsoft.com/office/drawing/2014/main" id="{0DA338B9-FF5A-0C2B-B163-3EF40F1F3C9C}"/>
                        </a:ext>
                      </a:extLst>
                    </p:cNvPr>
                    <p:cNvSpPr/>
                    <p:nvPr/>
                  </p:nvSpPr>
                  <p:spPr>
                    <a:xfrm>
                      <a:off x="2677409" y="2752155"/>
                      <a:ext cx="67242"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0" name="Freeform 107">
                      <a:extLst>
                        <a:ext uri="{FF2B5EF4-FFF2-40B4-BE49-F238E27FC236}">
                          <a16:creationId xmlns:a16="http://schemas.microsoft.com/office/drawing/2014/main" id="{1721692B-896A-4C01-42D7-A7822ED45FF9}"/>
                        </a:ext>
                      </a:extLst>
                    </p:cNvPr>
                    <p:cNvSpPr/>
                    <p:nvPr/>
                  </p:nvSpPr>
                  <p:spPr>
                    <a:xfrm>
                      <a:off x="2901629" y="176061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1" name="Freeform 108">
                      <a:extLst>
                        <a:ext uri="{FF2B5EF4-FFF2-40B4-BE49-F238E27FC236}">
                          <a16:creationId xmlns:a16="http://schemas.microsoft.com/office/drawing/2014/main" id="{499ED232-8388-C289-A310-5483F3E5BFA4}"/>
                        </a:ext>
                      </a:extLst>
                    </p:cNvPr>
                    <p:cNvSpPr/>
                    <p:nvPr/>
                  </p:nvSpPr>
                  <p:spPr>
                    <a:xfrm>
                      <a:off x="2935311"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2" name="Freeform 109">
                      <a:extLst>
                        <a:ext uri="{FF2B5EF4-FFF2-40B4-BE49-F238E27FC236}">
                          <a16:creationId xmlns:a16="http://schemas.microsoft.com/office/drawing/2014/main" id="{E1574281-E0BD-BBAE-4756-D89BB0566E6F}"/>
                        </a:ext>
                      </a:extLst>
                    </p:cNvPr>
                    <p:cNvSpPr/>
                    <p:nvPr/>
                  </p:nvSpPr>
                  <p:spPr>
                    <a:xfrm>
                      <a:off x="2901629" y="275215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3" name="Freeform 110">
                      <a:extLst>
                        <a:ext uri="{FF2B5EF4-FFF2-40B4-BE49-F238E27FC236}">
                          <a16:creationId xmlns:a16="http://schemas.microsoft.com/office/drawing/2014/main" id="{21F8F808-5910-F582-4BB1-C7842E198342}"/>
                        </a:ext>
                      </a:extLst>
                    </p:cNvPr>
                    <p:cNvSpPr/>
                    <p:nvPr/>
                  </p:nvSpPr>
                  <p:spPr>
                    <a:xfrm>
                      <a:off x="3125850" y="1760615"/>
                      <a:ext cx="67360"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4" name="Freeform 111">
                      <a:extLst>
                        <a:ext uri="{FF2B5EF4-FFF2-40B4-BE49-F238E27FC236}">
                          <a16:creationId xmlns:a16="http://schemas.microsoft.com/office/drawing/2014/main" id="{41A91197-81C3-0B80-672D-69A50CD9D5F1}"/>
                        </a:ext>
                      </a:extLst>
                    </p:cNvPr>
                    <p:cNvSpPr/>
                    <p:nvPr/>
                  </p:nvSpPr>
                  <p:spPr>
                    <a:xfrm>
                      <a:off x="3159530"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5" name="Freeform 112">
                      <a:extLst>
                        <a:ext uri="{FF2B5EF4-FFF2-40B4-BE49-F238E27FC236}">
                          <a16:creationId xmlns:a16="http://schemas.microsoft.com/office/drawing/2014/main" id="{6DDCA2CD-D4A1-6328-7033-005541081EEF}"/>
                        </a:ext>
                      </a:extLst>
                    </p:cNvPr>
                    <p:cNvSpPr/>
                    <p:nvPr/>
                  </p:nvSpPr>
                  <p:spPr>
                    <a:xfrm>
                      <a:off x="3125850" y="2752155"/>
                      <a:ext cx="67360"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6" name="Freeform 113">
                      <a:extLst>
                        <a:ext uri="{FF2B5EF4-FFF2-40B4-BE49-F238E27FC236}">
                          <a16:creationId xmlns:a16="http://schemas.microsoft.com/office/drawing/2014/main" id="{8F516764-2F2D-C660-267B-94A86769DCDE}"/>
                        </a:ext>
                      </a:extLst>
                    </p:cNvPr>
                    <p:cNvSpPr/>
                    <p:nvPr/>
                  </p:nvSpPr>
                  <p:spPr>
                    <a:xfrm>
                      <a:off x="3350189" y="1760615"/>
                      <a:ext cx="67242"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7" name="Freeform 114">
                      <a:extLst>
                        <a:ext uri="{FF2B5EF4-FFF2-40B4-BE49-F238E27FC236}">
                          <a16:creationId xmlns:a16="http://schemas.microsoft.com/office/drawing/2014/main" id="{5BA5A108-ABA9-492D-D4E1-71F8E27CCABF}"/>
                        </a:ext>
                      </a:extLst>
                    </p:cNvPr>
                    <p:cNvSpPr/>
                    <p:nvPr/>
                  </p:nvSpPr>
                  <p:spPr>
                    <a:xfrm>
                      <a:off x="3383751"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8" name="Freeform 115">
                      <a:extLst>
                        <a:ext uri="{FF2B5EF4-FFF2-40B4-BE49-F238E27FC236}">
                          <a16:creationId xmlns:a16="http://schemas.microsoft.com/office/drawing/2014/main" id="{3632821D-00D5-5BD5-2824-D86BF9A1083F}"/>
                        </a:ext>
                      </a:extLst>
                    </p:cNvPr>
                    <p:cNvSpPr/>
                    <p:nvPr/>
                  </p:nvSpPr>
                  <p:spPr>
                    <a:xfrm>
                      <a:off x="3350189" y="2752155"/>
                      <a:ext cx="67242"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49" name="Freeform 116">
                      <a:extLst>
                        <a:ext uri="{FF2B5EF4-FFF2-40B4-BE49-F238E27FC236}">
                          <a16:creationId xmlns:a16="http://schemas.microsoft.com/office/drawing/2014/main" id="{17BE34CD-CD30-C840-A581-D7AB55823F3F}"/>
                        </a:ext>
                      </a:extLst>
                    </p:cNvPr>
                    <p:cNvSpPr/>
                    <p:nvPr/>
                  </p:nvSpPr>
                  <p:spPr>
                    <a:xfrm>
                      <a:off x="3574408" y="176061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0" name="Freeform 117">
                      <a:extLst>
                        <a:ext uri="{FF2B5EF4-FFF2-40B4-BE49-F238E27FC236}">
                          <a16:creationId xmlns:a16="http://schemas.microsoft.com/office/drawing/2014/main" id="{6D783984-A31A-84C5-BD58-DDFB34C7C635}"/>
                        </a:ext>
                      </a:extLst>
                    </p:cNvPr>
                    <p:cNvSpPr/>
                    <p:nvPr/>
                  </p:nvSpPr>
                  <p:spPr>
                    <a:xfrm>
                      <a:off x="3607971" y="1760615"/>
                      <a:ext cx="0" cy="991541"/>
                    </a:xfrm>
                    <a:custGeom>
                      <a:avLst/>
                      <a:gdLst/>
                      <a:ahLst/>
                      <a:cxnLst/>
                      <a:rect l="0" t="0" r="0" b="0"/>
                      <a:pathLst>
                        <a:path h="1646555">
                          <a:moveTo>
                            <a:pt x="0" y="0"/>
                          </a:moveTo>
                          <a:lnTo>
                            <a:pt x="0" y="164655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1" name="Freeform 118">
                      <a:extLst>
                        <a:ext uri="{FF2B5EF4-FFF2-40B4-BE49-F238E27FC236}">
                          <a16:creationId xmlns:a16="http://schemas.microsoft.com/office/drawing/2014/main" id="{4766F895-16F6-C9AF-0292-3B563FC53348}"/>
                        </a:ext>
                      </a:extLst>
                    </p:cNvPr>
                    <p:cNvSpPr/>
                    <p:nvPr/>
                  </p:nvSpPr>
                  <p:spPr>
                    <a:xfrm>
                      <a:off x="3574408" y="2752155"/>
                      <a:ext cx="67243"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2" name="Freeform 119">
                      <a:extLst>
                        <a:ext uri="{FF2B5EF4-FFF2-40B4-BE49-F238E27FC236}">
                          <a16:creationId xmlns:a16="http://schemas.microsoft.com/office/drawing/2014/main" id="{776DE719-3671-298B-738A-657B9A507736}"/>
                        </a:ext>
                      </a:extLst>
                    </p:cNvPr>
                    <p:cNvSpPr/>
                    <p:nvPr/>
                  </p:nvSpPr>
                  <p:spPr>
                    <a:xfrm>
                      <a:off x="2711090" y="1760615"/>
                      <a:ext cx="0" cy="188136"/>
                    </a:xfrm>
                    <a:custGeom>
                      <a:avLst/>
                      <a:gdLst/>
                      <a:ahLst/>
                      <a:cxnLst/>
                      <a:rect l="0" t="0" r="0" b="0"/>
                      <a:pathLst>
                        <a:path h="312419">
                          <a:moveTo>
                            <a:pt x="0" y="312419"/>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3" name="Freeform 120">
                      <a:extLst>
                        <a:ext uri="{FF2B5EF4-FFF2-40B4-BE49-F238E27FC236}">
                          <a16:creationId xmlns:a16="http://schemas.microsoft.com/office/drawing/2014/main" id="{6BCC1AAB-2841-C48D-2F2D-B029E5D405CC}"/>
                        </a:ext>
                      </a:extLst>
                    </p:cNvPr>
                    <p:cNvSpPr/>
                    <p:nvPr/>
                  </p:nvSpPr>
                  <p:spPr>
                    <a:xfrm>
                      <a:off x="2711090" y="2667187"/>
                      <a:ext cx="0" cy="84968"/>
                    </a:xfrm>
                    <a:custGeom>
                      <a:avLst/>
                      <a:gdLst/>
                      <a:ahLst/>
                      <a:cxnLst/>
                      <a:rect l="0" t="0" r="0" b="0"/>
                      <a:pathLst>
                        <a:path h="141098">
                          <a:moveTo>
                            <a:pt x="0" y="0"/>
                          </a:moveTo>
                          <a:lnTo>
                            <a:pt x="0" y="141098"/>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4" name="Freeform 121">
                      <a:extLst>
                        <a:ext uri="{FF2B5EF4-FFF2-40B4-BE49-F238E27FC236}">
                          <a16:creationId xmlns:a16="http://schemas.microsoft.com/office/drawing/2014/main" id="{9A742EE6-553D-37C7-C017-BA70D22FC11C}"/>
                        </a:ext>
                      </a:extLst>
                    </p:cNvPr>
                    <p:cNvSpPr/>
                    <p:nvPr/>
                  </p:nvSpPr>
                  <p:spPr>
                    <a:xfrm>
                      <a:off x="2655035" y="1948750"/>
                      <a:ext cx="112110" cy="718437"/>
                    </a:xfrm>
                    <a:custGeom>
                      <a:avLst/>
                      <a:gdLst/>
                      <a:ahLst/>
                      <a:cxnLst/>
                      <a:rect l="0" t="0" r="0" b="0"/>
                      <a:pathLst>
                        <a:path w="119634" h="1193038">
                          <a:moveTo>
                            <a:pt x="0" y="0"/>
                          </a:moveTo>
                          <a:lnTo>
                            <a:pt x="0" y="1193038"/>
                          </a:lnTo>
                          <a:lnTo>
                            <a:pt x="119634" y="1193038"/>
                          </a:lnTo>
                          <a:lnTo>
                            <a:pt x="119634" y="0"/>
                          </a:lnTo>
                          <a:lnTo>
                            <a:pt x="0" y="0"/>
                          </a:lnTo>
                          <a:close/>
                          <a:moveTo>
                            <a:pt x="1041655" y="1821688"/>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55" name="Freeform 122">
                      <a:extLst>
                        <a:ext uri="{FF2B5EF4-FFF2-40B4-BE49-F238E27FC236}">
                          <a16:creationId xmlns:a16="http://schemas.microsoft.com/office/drawing/2014/main" id="{5DF2F028-BA81-337A-3688-5DF9A19418AB}"/>
                        </a:ext>
                      </a:extLst>
                    </p:cNvPr>
                    <p:cNvSpPr/>
                    <p:nvPr/>
                  </p:nvSpPr>
                  <p:spPr>
                    <a:xfrm>
                      <a:off x="2655035" y="2156618"/>
                      <a:ext cx="112110"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56" name="Freeform 123">
                      <a:extLst>
                        <a:ext uri="{FF2B5EF4-FFF2-40B4-BE49-F238E27FC236}">
                          <a16:creationId xmlns:a16="http://schemas.microsoft.com/office/drawing/2014/main" id="{9F48FA5C-B414-8975-FD3B-4858285F2A96}"/>
                        </a:ext>
                      </a:extLst>
                    </p:cNvPr>
                    <p:cNvSpPr/>
                    <p:nvPr/>
                  </p:nvSpPr>
                  <p:spPr>
                    <a:xfrm>
                      <a:off x="2486751" y="1760615"/>
                      <a:ext cx="0" cy="297729"/>
                    </a:xfrm>
                    <a:custGeom>
                      <a:avLst/>
                      <a:gdLst/>
                      <a:ahLst/>
                      <a:cxnLst/>
                      <a:rect l="0" t="0" r="0" b="0"/>
                      <a:pathLst>
                        <a:path h="494410">
                          <a:moveTo>
                            <a:pt x="0" y="494410"/>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7" name="Freeform 124">
                      <a:extLst>
                        <a:ext uri="{FF2B5EF4-FFF2-40B4-BE49-F238E27FC236}">
                          <a16:creationId xmlns:a16="http://schemas.microsoft.com/office/drawing/2014/main" id="{80FD77E0-876E-8D43-E19D-B70BD6FA9372}"/>
                        </a:ext>
                      </a:extLst>
                    </p:cNvPr>
                    <p:cNvSpPr/>
                    <p:nvPr/>
                  </p:nvSpPr>
                  <p:spPr>
                    <a:xfrm>
                      <a:off x="2486751" y="2641950"/>
                      <a:ext cx="0" cy="110205"/>
                    </a:xfrm>
                    <a:custGeom>
                      <a:avLst/>
                      <a:gdLst/>
                      <a:ahLst/>
                      <a:cxnLst/>
                      <a:rect l="0" t="0" r="0" b="0"/>
                      <a:pathLst>
                        <a:path h="183007">
                          <a:moveTo>
                            <a:pt x="0" y="0"/>
                          </a:moveTo>
                          <a:lnTo>
                            <a:pt x="0" y="183007"/>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58" name="Freeform 125">
                      <a:extLst>
                        <a:ext uri="{FF2B5EF4-FFF2-40B4-BE49-F238E27FC236}">
                          <a16:creationId xmlns:a16="http://schemas.microsoft.com/office/drawing/2014/main" id="{793B281D-2D8E-EBA6-143C-2EE086BBB28F}"/>
                        </a:ext>
                      </a:extLst>
                    </p:cNvPr>
                    <p:cNvSpPr/>
                    <p:nvPr/>
                  </p:nvSpPr>
                  <p:spPr>
                    <a:xfrm>
                      <a:off x="2430696" y="2058344"/>
                      <a:ext cx="112111" cy="583606"/>
                    </a:xfrm>
                    <a:custGeom>
                      <a:avLst/>
                      <a:gdLst/>
                      <a:ahLst/>
                      <a:cxnLst/>
                      <a:rect l="0" t="0" r="0" b="0"/>
                      <a:pathLst>
                        <a:path w="119635" h="969138">
                          <a:moveTo>
                            <a:pt x="0" y="0"/>
                          </a:moveTo>
                          <a:lnTo>
                            <a:pt x="0" y="969138"/>
                          </a:lnTo>
                          <a:lnTo>
                            <a:pt x="119635" y="969138"/>
                          </a:lnTo>
                          <a:lnTo>
                            <a:pt x="119635" y="0"/>
                          </a:lnTo>
                          <a:lnTo>
                            <a:pt x="0" y="0"/>
                          </a:lnTo>
                          <a:close/>
                          <a:moveTo>
                            <a:pt x="1099059" y="1639697"/>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59" name="Freeform 126">
                      <a:extLst>
                        <a:ext uri="{FF2B5EF4-FFF2-40B4-BE49-F238E27FC236}">
                          <a16:creationId xmlns:a16="http://schemas.microsoft.com/office/drawing/2014/main" id="{A29CFA89-292D-BEBE-B77A-E4D52B988CCB}"/>
                        </a:ext>
                      </a:extLst>
                    </p:cNvPr>
                    <p:cNvSpPr/>
                    <p:nvPr/>
                  </p:nvSpPr>
                  <p:spPr>
                    <a:xfrm>
                      <a:off x="2430696" y="2263688"/>
                      <a:ext cx="112111" cy="0"/>
                    </a:xfrm>
                    <a:custGeom>
                      <a:avLst/>
                      <a:gdLst/>
                      <a:ahLst/>
                      <a:cxnLst/>
                      <a:rect l="0" t="0" r="0" b="0"/>
                      <a:pathLst>
                        <a:path w="119635">
                          <a:moveTo>
                            <a:pt x="0" y="0"/>
                          </a:moveTo>
                          <a:lnTo>
                            <a:pt x="119635"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60" name="Freeform 127">
                      <a:extLst>
                        <a:ext uri="{FF2B5EF4-FFF2-40B4-BE49-F238E27FC236}">
                          <a16:creationId xmlns:a16="http://schemas.microsoft.com/office/drawing/2014/main" id="{2F642B7A-6DEF-13A3-E483-A94FF2FB69DF}"/>
                        </a:ext>
                      </a:extLst>
                    </p:cNvPr>
                    <p:cNvSpPr/>
                    <p:nvPr/>
                  </p:nvSpPr>
                  <p:spPr>
                    <a:xfrm>
                      <a:off x="2935311" y="1760615"/>
                      <a:ext cx="0" cy="247024"/>
                    </a:xfrm>
                    <a:custGeom>
                      <a:avLst/>
                      <a:gdLst/>
                      <a:ahLst/>
                      <a:cxnLst/>
                      <a:rect l="0" t="0" r="0" b="0"/>
                      <a:pathLst>
                        <a:path h="410209">
                          <a:moveTo>
                            <a:pt x="0" y="410209"/>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61" name="Freeform 128">
                      <a:extLst>
                        <a:ext uri="{FF2B5EF4-FFF2-40B4-BE49-F238E27FC236}">
                          <a16:creationId xmlns:a16="http://schemas.microsoft.com/office/drawing/2014/main" id="{F6C3E461-F8BD-DEBE-5572-42141A4145CF}"/>
                        </a:ext>
                      </a:extLst>
                    </p:cNvPr>
                    <p:cNvSpPr/>
                    <p:nvPr/>
                  </p:nvSpPr>
                  <p:spPr>
                    <a:xfrm>
                      <a:off x="2935311" y="2638126"/>
                      <a:ext cx="0" cy="114029"/>
                    </a:xfrm>
                    <a:custGeom>
                      <a:avLst/>
                      <a:gdLst/>
                      <a:ahLst/>
                      <a:cxnLst/>
                      <a:rect l="0" t="0" r="0" b="0"/>
                      <a:pathLst>
                        <a:path h="189357">
                          <a:moveTo>
                            <a:pt x="0" y="0"/>
                          </a:moveTo>
                          <a:lnTo>
                            <a:pt x="0" y="189357"/>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62" name="Freeform 129">
                      <a:extLst>
                        <a:ext uri="{FF2B5EF4-FFF2-40B4-BE49-F238E27FC236}">
                          <a16:creationId xmlns:a16="http://schemas.microsoft.com/office/drawing/2014/main" id="{DE246649-117B-EF25-453F-95CF63970495}"/>
                        </a:ext>
                      </a:extLst>
                    </p:cNvPr>
                    <p:cNvSpPr/>
                    <p:nvPr/>
                  </p:nvSpPr>
                  <p:spPr>
                    <a:xfrm>
                      <a:off x="2879256" y="2007639"/>
                      <a:ext cx="112110" cy="630487"/>
                    </a:xfrm>
                    <a:custGeom>
                      <a:avLst/>
                      <a:gdLst/>
                      <a:ahLst/>
                      <a:cxnLst/>
                      <a:rect l="0" t="0" r="0" b="0"/>
                      <a:pathLst>
                        <a:path w="119634" h="1046989">
                          <a:moveTo>
                            <a:pt x="0" y="0"/>
                          </a:moveTo>
                          <a:lnTo>
                            <a:pt x="0" y="1046989"/>
                          </a:lnTo>
                          <a:lnTo>
                            <a:pt x="119634" y="1046989"/>
                          </a:lnTo>
                          <a:lnTo>
                            <a:pt x="119634" y="0"/>
                          </a:lnTo>
                          <a:lnTo>
                            <a:pt x="0" y="0"/>
                          </a:lnTo>
                          <a:close/>
                          <a:moveTo>
                            <a:pt x="704596" y="1723898"/>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63" name="Freeform 130">
                      <a:extLst>
                        <a:ext uri="{FF2B5EF4-FFF2-40B4-BE49-F238E27FC236}">
                          <a16:creationId xmlns:a16="http://schemas.microsoft.com/office/drawing/2014/main" id="{278626C3-BD99-D936-B341-265A65072179}"/>
                        </a:ext>
                      </a:extLst>
                    </p:cNvPr>
                    <p:cNvSpPr/>
                    <p:nvPr/>
                  </p:nvSpPr>
                  <p:spPr>
                    <a:xfrm>
                      <a:off x="2879256" y="2206865"/>
                      <a:ext cx="112110"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64" name="Freeform 131">
                      <a:extLst>
                        <a:ext uri="{FF2B5EF4-FFF2-40B4-BE49-F238E27FC236}">
                          <a16:creationId xmlns:a16="http://schemas.microsoft.com/office/drawing/2014/main" id="{B75FB646-1FF2-F69E-5FED-0B505FB30D7E}"/>
                        </a:ext>
                      </a:extLst>
                    </p:cNvPr>
                    <p:cNvSpPr/>
                    <p:nvPr/>
                  </p:nvSpPr>
                  <p:spPr>
                    <a:xfrm>
                      <a:off x="3383751" y="1760615"/>
                      <a:ext cx="0" cy="233411"/>
                    </a:xfrm>
                    <a:custGeom>
                      <a:avLst/>
                      <a:gdLst/>
                      <a:ahLst/>
                      <a:cxnLst/>
                      <a:rect l="0" t="0" r="0" b="0"/>
                      <a:pathLst>
                        <a:path h="387603">
                          <a:moveTo>
                            <a:pt x="0" y="387603"/>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65" name="Freeform 132">
                      <a:extLst>
                        <a:ext uri="{FF2B5EF4-FFF2-40B4-BE49-F238E27FC236}">
                          <a16:creationId xmlns:a16="http://schemas.microsoft.com/office/drawing/2014/main" id="{7050A0F0-5E07-51D9-1F4C-26A20733DCEC}"/>
                        </a:ext>
                      </a:extLst>
                    </p:cNvPr>
                    <p:cNvSpPr/>
                    <p:nvPr/>
                  </p:nvSpPr>
                  <p:spPr>
                    <a:xfrm>
                      <a:off x="3383751" y="2603404"/>
                      <a:ext cx="0" cy="148751"/>
                    </a:xfrm>
                    <a:custGeom>
                      <a:avLst/>
                      <a:gdLst/>
                      <a:ahLst/>
                      <a:cxnLst/>
                      <a:rect l="0" t="0" r="0" b="0"/>
                      <a:pathLst>
                        <a:path h="247016">
                          <a:moveTo>
                            <a:pt x="0" y="0"/>
                          </a:moveTo>
                          <a:lnTo>
                            <a:pt x="0" y="247016"/>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66" name="Freeform 133">
                      <a:extLst>
                        <a:ext uri="{FF2B5EF4-FFF2-40B4-BE49-F238E27FC236}">
                          <a16:creationId xmlns:a16="http://schemas.microsoft.com/office/drawing/2014/main" id="{1AE87356-9241-F1F8-EF84-D7DB8110F1AF}"/>
                        </a:ext>
                      </a:extLst>
                    </p:cNvPr>
                    <p:cNvSpPr/>
                    <p:nvPr/>
                  </p:nvSpPr>
                  <p:spPr>
                    <a:xfrm>
                      <a:off x="3327696" y="1994026"/>
                      <a:ext cx="112110" cy="609379"/>
                    </a:xfrm>
                    <a:custGeom>
                      <a:avLst/>
                      <a:gdLst/>
                      <a:ahLst/>
                      <a:cxnLst/>
                      <a:rect l="0" t="0" r="0" b="0"/>
                      <a:pathLst>
                        <a:path w="119634" h="1011936">
                          <a:moveTo>
                            <a:pt x="0" y="0"/>
                          </a:moveTo>
                          <a:lnTo>
                            <a:pt x="0" y="1011936"/>
                          </a:lnTo>
                          <a:lnTo>
                            <a:pt x="119634" y="1011936"/>
                          </a:lnTo>
                          <a:lnTo>
                            <a:pt x="119634" y="0"/>
                          </a:lnTo>
                          <a:lnTo>
                            <a:pt x="0" y="0"/>
                          </a:lnTo>
                          <a:close/>
                          <a:moveTo>
                            <a:pt x="248666" y="1746504"/>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67" name="Freeform 134">
                      <a:extLst>
                        <a:ext uri="{FF2B5EF4-FFF2-40B4-BE49-F238E27FC236}">
                          <a16:creationId xmlns:a16="http://schemas.microsoft.com/office/drawing/2014/main" id="{EC9DB3DB-B1B4-873F-6CB4-7FBAB81F81E6}"/>
                        </a:ext>
                      </a:extLst>
                    </p:cNvPr>
                    <p:cNvSpPr/>
                    <p:nvPr/>
                  </p:nvSpPr>
                  <p:spPr>
                    <a:xfrm>
                      <a:off x="3327696" y="2183539"/>
                      <a:ext cx="112110"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68" name="Freeform 135">
                      <a:extLst>
                        <a:ext uri="{FF2B5EF4-FFF2-40B4-BE49-F238E27FC236}">
                          <a16:creationId xmlns:a16="http://schemas.microsoft.com/office/drawing/2014/main" id="{EF70F5A1-BCBF-D6D4-748C-7DD74BF6E7FB}"/>
                        </a:ext>
                      </a:extLst>
                    </p:cNvPr>
                    <p:cNvSpPr/>
                    <p:nvPr/>
                  </p:nvSpPr>
                  <p:spPr>
                    <a:xfrm>
                      <a:off x="3159530" y="1760615"/>
                      <a:ext cx="0" cy="265685"/>
                    </a:xfrm>
                    <a:custGeom>
                      <a:avLst/>
                      <a:gdLst/>
                      <a:ahLst/>
                      <a:cxnLst/>
                      <a:rect l="0" t="0" r="0" b="0"/>
                      <a:pathLst>
                        <a:path h="441197">
                          <a:moveTo>
                            <a:pt x="0" y="4411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69" name="Freeform 136">
                      <a:extLst>
                        <a:ext uri="{FF2B5EF4-FFF2-40B4-BE49-F238E27FC236}">
                          <a16:creationId xmlns:a16="http://schemas.microsoft.com/office/drawing/2014/main" id="{FD86516A-6006-A87E-6C2A-15587515EB27}"/>
                        </a:ext>
                      </a:extLst>
                    </p:cNvPr>
                    <p:cNvSpPr/>
                    <p:nvPr/>
                  </p:nvSpPr>
                  <p:spPr>
                    <a:xfrm>
                      <a:off x="3159530" y="2657704"/>
                      <a:ext cx="0" cy="94451"/>
                    </a:xfrm>
                    <a:custGeom>
                      <a:avLst/>
                      <a:gdLst/>
                      <a:ahLst/>
                      <a:cxnLst/>
                      <a:rect l="0" t="0" r="0" b="0"/>
                      <a:pathLst>
                        <a:path h="156846">
                          <a:moveTo>
                            <a:pt x="0" y="0"/>
                          </a:moveTo>
                          <a:lnTo>
                            <a:pt x="0" y="156846"/>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70" name="Freeform 137">
                      <a:extLst>
                        <a:ext uri="{FF2B5EF4-FFF2-40B4-BE49-F238E27FC236}">
                          <a16:creationId xmlns:a16="http://schemas.microsoft.com/office/drawing/2014/main" id="{1C5AD069-14C3-4506-D668-5DD1518C92C2}"/>
                        </a:ext>
                      </a:extLst>
                    </p:cNvPr>
                    <p:cNvSpPr/>
                    <p:nvPr/>
                  </p:nvSpPr>
                  <p:spPr>
                    <a:xfrm>
                      <a:off x="3103475" y="2026299"/>
                      <a:ext cx="112110" cy="631404"/>
                    </a:xfrm>
                    <a:custGeom>
                      <a:avLst/>
                      <a:gdLst/>
                      <a:ahLst/>
                      <a:cxnLst/>
                      <a:rect l="0" t="0" r="0" b="0"/>
                      <a:pathLst>
                        <a:path w="119634" h="1048512">
                          <a:moveTo>
                            <a:pt x="0" y="0"/>
                          </a:moveTo>
                          <a:lnTo>
                            <a:pt x="0" y="1048512"/>
                          </a:lnTo>
                          <a:lnTo>
                            <a:pt x="119634" y="1048512"/>
                          </a:lnTo>
                          <a:lnTo>
                            <a:pt x="119634" y="0"/>
                          </a:lnTo>
                          <a:lnTo>
                            <a:pt x="0" y="0"/>
                          </a:lnTo>
                          <a:close/>
                          <a:moveTo>
                            <a:pt x="434341" y="1692910"/>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71" name="Freeform 138">
                      <a:extLst>
                        <a:ext uri="{FF2B5EF4-FFF2-40B4-BE49-F238E27FC236}">
                          <a16:creationId xmlns:a16="http://schemas.microsoft.com/office/drawing/2014/main" id="{3DC241AD-963C-DF4B-52EC-E263F49FFED8}"/>
                        </a:ext>
                      </a:extLst>
                    </p:cNvPr>
                    <p:cNvSpPr/>
                    <p:nvPr/>
                  </p:nvSpPr>
                  <p:spPr>
                    <a:xfrm>
                      <a:off x="3103475" y="2227208"/>
                      <a:ext cx="112110"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72" name="Freeform 139">
                      <a:extLst>
                        <a:ext uri="{FF2B5EF4-FFF2-40B4-BE49-F238E27FC236}">
                          <a16:creationId xmlns:a16="http://schemas.microsoft.com/office/drawing/2014/main" id="{8358FBDF-6334-DA11-96DE-6EF7897DB2C7}"/>
                        </a:ext>
                      </a:extLst>
                    </p:cNvPr>
                    <p:cNvSpPr/>
                    <p:nvPr/>
                  </p:nvSpPr>
                  <p:spPr>
                    <a:xfrm>
                      <a:off x="3607971" y="1760615"/>
                      <a:ext cx="0" cy="265991"/>
                    </a:xfrm>
                    <a:custGeom>
                      <a:avLst/>
                      <a:gdLst/>
                      <a:ahLst/>
                      <a:cxnLst/>
                      <a:rect l="0" t="0" r="0" b="0"/>
                      <a:pathLst>
                        <a:path h="441706">
                          <a:moveTo>
                            <a:pt x="0" y="441706"/>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73" name="Freeform 140">
                      <a:extLst>
                        <a:ext uri="{FF2B5EF4-FFF2-40B4-BE49-F238E27FC236}">
                          <a16:creationId xmlns:a16="http://schemas.microsoft.com/office/drawing/2014/main" id="{6708A7F6-08D9-1574-11BF-D93829170151}"/>
                        </a:ext>
                      </a:extLst>
                    </p:cNvPr>
                    <p:cNvSpPr/>
                    <p:nvPr/>
                  </p:nvSpPr>
                  <p:spPr>
                    <a:xfrm>
                      <a:off x="3607971" y="2623059"/>
                      <a:ext cx="0" cy="129096"/>
                    </a:xfrm>
                    <a:custGeom>
                      <a:avLst/>
                      <a:gdLst/>
                      <a:ahLst/>
                      <a:cxnLst/>
                      <a:rect l="0" t="0" r="0" b="0"/>
                      <a:pathLst>
                        <a:path h="214377">
                          <a:moveTo>
                            <a:pt x="0" y="0"/>
                          </a:moveTo>
                          <a:lnTo>
                            <a:pt x="0" y="214377"/>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74" name="Freeform 141">
                      <a:extLst>
                        <a:ext uri="{FF2B5EF4-FFF2-40B4-BE49-F238E27FC236}">
                          <a16:creationId xmlns:a16="http://schemas.microsoft.com/office/drawing/2014/main" id="{2F872363-191E-0D57-3124-F60F83031B89}"/>
                        </a:ext>
                      </a:extLst>
                    </p:cNvPr>
                    <p:cNvSpPr/>
                    <p:nvPr/>
                  </p:nvSpPr>
                  <p:spPr>
                    <a:xfrm>
                      <a:off x="3551915" y="2026606"/>
                      <a:ext cx="112110" cy="596453"/>
                    </a:xfrm>
                    <a:custGeom>
                      <a:avLst/>
                      <a:gdLst/>
                      <a:ahLst/>
                      <a:cxnLst/>
                      <a:rect l="0" t="0" r="0" b="0"/>
                      <a:pathLst>
                        <a:path w="119634" h="990472">
                          <a:moveTo>
                            <a:pt x="0" y="0"/>
                          </a:moveTo>
                          <a:lnTo>
                            <a:pt x="0" y="990472"/>
                          </a:lnTo>
                          <a:lnTo>
                            <a:pt x="119634" y="990472"/>
                          </a:lnTo>
                          <a:lnTo>
                            <a:pt x="119634" y="0"/>
                          </a:lnTo>
                          <a:lnTo>
                            <a:pt x="0" y="0"/>
                          </a:lnTo>
                          <a:close/>
                          <a:moveTo>
                            <a:pt x="-44704" y="169240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75" name="Freeform 142">
                      <a:extLst>
                        <a:ext uri="{FF2B5EF4-FFF2-40B4-BE49-F238E27FC236}">
                          <a16:creationId xmlns:a16="http://schemas.microsoft.com/office/drawing/2014/main" id="{1B4DF4CC-E8F2-3509-4068-9C999FB6873E}"/>
                        </a:ext>
                      </a:extLst>
                    </p:cNvPr>
                    <p:cNvSpPr/>
                    <p:nvPr/>
                  </p:nvSpPr>
                  <p:spPr>
                    <a:xfrm>
                      <a:off x="3551915" y="2224607"/>
                      <a:ext cx="112110"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476" name="Freeform 143">
                      <a:extLst>
                        <a:ext uri="{FF2B5EF4-FFF2-40B4-BE49-F238E27FC236}">
                          <a16:creationId xmlns:a16="http://schemas.microsoft.com/office/drawing/2014/main" id="{CA8F1278-B4CC-1C54-E144-7D2262D029BA}"/>
                        </a:ext>
                      </a:extLst>
                    </p:cNvPr>
                    <p:cNvSpPr/>
                    <p:nvPr/>
                  </p:nvSpPr>
                  <p:spPr>
                    <a:xfrm>
                      <a:off x="2352267" y="1711056"/>
                      <a:ext cx="1390306" cy="1090657"/>
                    </a:xfrm>
                    <a:custGeom>
                      <a:avLst/>
                      <a:gdLst/>
                      <a:ahLst/>
                      <a:cxnLst/>
                      <a:rect l="0" t="0" r="0" b="0"/>
                      <a:pathLst>
                        <a:path w="1483614" h="1811148">
                          <a:moveTo>
                            <a:pt x="0" y="1811148"/>
                          </a:moveTo>
                          <a:lnTo>
                            <a:pt x="1483614" y="1811148"/>
                          </a:lnTo>
                          <a:lnTo>
                            <a:pt x="14836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477" name="Freeform 144">
                      <a:extLst>
                        <a:ext uri="{FF2B5EF4-FFF2-40B4-BE49-F238E27FC236}">
                          <a16:creationId xmlns:a16="http://schemas.microsoft.com/office/drawing/2014/main" id="{A170546F-0398-E964-A13F-9750B98E19A1}"/>
                        </a:ext>
                      </a:extLst>
                    </p:cNvPr>
                    <p:cNvSpPr/>
                    <p:nvPr/>
                  </p:nvSpPr>
                  <p:spPr>
                    <a:xfrm>
                      <a:off x="2319658" y="2752155"/>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78" name="Freeform 145">
                      <a:extLst>
                        <a:ext uri="{FF2B5EF4-FFF2-40B4-BE49-F238E27FC236}">
                          <a16:creationId xmlns:a16="http://schemas.microsoft.com/office/drawing/2014/main" id="{CD416AB6-270C-ACBB-62E2-B17BC0C9C689}"/>
                        </a:ext>
                      </a:extLst>
                    </p:cNvPr>
                    <p:cNvSpPr/>
                    <p:nvPr/>
                  </p:nvSpPr>
                  <p:spPr>
                    <a:xfrm>
                      <a:off x="2319658" y="2553847"/>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79" name="Freeform 146">
                      <a:extLst>
                        <a:ext uri="{FF2B5EF4-FFF2-40B4-BE49-F238E27FC236}">
                          <a16:creationId xmlns:a16="http://schemas.microsoft.com/office/drawing/2014/main" id="{3043236C-C313-7E81-3F4E-8F1D5571D915}"/>
                        </a:ext>
                      </a:extLst>
                    </p:cNvPr>
                    <p:cNvSpPr/>
                    <p:nvPr/>
                  </p:nvSpPr>
                  <p:spPr>
                    <a:xfrm>
                      <a:off x="2319658" y="2355538"/>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80" name="Freeform 147">
                      <a:extLst>
                        <a:ext uri="{FF2B5EF4-FFF2-40B4-BE49-F238E27FC236}">
                          <a16:creationId xmlns:a16="http://schemas.microsoft.com/office/drawing/2014/main" id="{8EDE02B8-EA09-9555-F175-4AE91E548912}"/>
                        </a:ext>
                      </a:extLst>
                    </p:cNvPr>
                    <p:cNvSpPr/>
                    <p:nvPr/>
                  </p:nvSpPr>
                  <p:spPr>
                    <a:xfrm>
                      <a:off x="2319658" y="2157230"/>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81" name="Freeform 148">
                      <a:extLst>
                        <a:ext uri="{FF2B5EF4-FFF2-40B4-BE49-F238E27FC236}">
                          <a16:creationId xmlns:a16="http://schemas.microsoft.com/office/drawing/2014/main" id="{0A5B428B-65C9-977B-7E71-C2006652E3E0}"/>
                        </a:ext>
                      </a:extLst>
                    </p:cNvPr>
                    <p:cNvSpPr/>
                    <p:nvPr/>
                  </p:nvSpPr>
                  <p:spPr>
                    <a:xfrm>
                      <a:off x="2319658" y="1958922"/>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82" name="Freeform 149">
                      <a:extLst>
                        <a:ext uri="{FF2B5EF4-FFF2-40B4-BE49-F238E27FC236}">
                          <a16:creationId xmlns:a16="http://schemas.microsoft.com/office/drawing/2014/main" id="{6C8B25D6-B31C-7997-DA87-34BA203BE2AA}"/>
                        </a:ext>
                      </a:extLst>
                    </p:cNvPr>
                    <p:cNvSpPr/>
                    <p:nvPr/>
                  </p:nvSpPr>
                  <p:spPr>
                    <a:xfrm>
                      <a:off x="2319658" y="1760615"/>
                      <a:ext cx="32609"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nvGrpSpPr>
              <p:cNvPr id="1413" name="Group 1412"/>
              <p:cNvGrpSpPr/>
              <p:nvPr/>
            </p:nvGrpSpPr>
            <p:grpSpPr>
              <a:xfrm>
                <a:off x="126743" y="2819983"/>
                <a:ext cx="3572407" cy="1502263"/>
                <a:chOff x="126743" y="2819983"/>
                <a:chExt cx="3572407" cy="1502263"/>
              </a:xfrm>
            </p:grpSpPr>
            <p:sp>
              <p:nvSpPr>
                <p:cNvPr id="108" name="Rectangle 107"/>
                <p:cNvSpPr/>
                <p:nvPr/>
              </p:nvSpPr>
              <p:spPr>
                <a:xfrm rot="16200000">
                  <a:off x="-34845" y="3261935"/>
                  <a:ext cx="584786" cy="261610"/>
                </a:xfrm>
                <a:prstGeom prst="rect">
                  <a:avLst/>
                </a:prstGeom>
              </p:spPr>
              <p:txBody>
                <a:bodyPr wrap="none">
                  <a:spAutoFit/>
                </a:bodyPr>
                <a:lstStyle/>
                <a:p>
                  <a:r>
                    <a:rPr lang="en-US" altLang="zh-CN" sz="1100" dirty="0">
                      <a:latin typeface="Arial" pitchFamily="34" charset="0"/>
                      <a:cs typeface="Arial" pitchFamily="34" charset="0"/>
                    </a:rPr>
                    <a:t>mCHH</a:t>
                  </a:r>
                  <a:endParaRPr lang="en-US" sz="1100" dirty="0">
                    <a:latin typeface="Arial" pitchFamily="34" charset="0"/>
                    <a:cs typeface="Arial" pitchFamily="34" charset="0"/>
                  </a:endParaRPr>
                </a:p>
              </p:txBody>
            </p:sp>
            <p:grpSp>
              <p:nvGrpSpPr>
                <p:cNvPr id="50" name="Group 49"/>
                <p:cNvGrpSpPr/>
                <p:nvPr/>
              </p:nvGrpSpPr>
              <p:grpSpPr>
                <a:xfrm>
                  <a:off x="686594" y="4002046"/>
                  <a:ext cx="1332000" cy="181565"/>
                  <a:chOff x="711465" y="4716481"/>
                  <a:chExt cx="1401633" cy="230832"/>
                </a:xfrm>
              </p:grpSpPr>
              <p:grpSp>
                <p:nvGrpSpPr>
                  <p:cNvPr id="15" name="Group 14"/>
                  <p:cNvGrpSpPr/>
                  <p:nvPr/>
                </p:nvGrpSpPr>
                <p:grpSpPr>
                  <a:xfrm>
                    <a:off x="711465" y="4716481"/>
                    <a:ext cx="723448" cy="230832"/>
                    <a:chOff x="711465" y="4716481"/>
                    <a:chExt cx="723448" cy="230832"/>
                  </a:xfrm>
                </p:grpSpPr>
                <p:sp>
                  <p:nvSpPr>
                    <p:cNvPr id="56" name="Rectangle 55"/>
                    <p:cNvSpPr/>
                    <p:nvPr/>
                  </p:nvSpPr>
                  <p:spPr>
                    <a:xfrm>
                      <a:off x="711465" y="4716481"/>
                      <a:ext cx="264896" cy="230832"/>
                    </a:xfrm>
                    <a:prstGeom prst="rect">
                      <a:avLst/>
                    </a:prstGeom>
                  </p:spPr>
                  <p:txBody>
                    <a:bodyPr wrap="none">
                      <a:spAutoFit/>
                    </a:bodyPr>
                    <a:lstStyle/>
                    <a:p>
                      <a:r>
                        <a:rPr lang="en-US" sz="900" dirty="0">
                          <a:latin typeface="Arial" pitchFamily="34" charset="0"/>
                          <a:cs typeface="Arial" pitchFamily="34" charset="0"/>
                        </a:rPr>
                        <a:t>S</a:t>
                      </a:r>
                    </a:p>
                  </p:txBody>
                </p:sp>
                <p:sp>
                  <p:nvSpPr>
                    <p:cNvPr id="57" name="Rectangle 56"/>
                    <p:cNvSpPr/>
                    <p:nvPr/>
                  </p:nvSpPr>
                  <p:spPr>
                    <a:xfrm>
                      <a:off x="948635" y="4716481"/>
                      <a:ext cx="264896" cy="230832"/>
                    </a:xfrm>
                    <a:prstGeom prst="rect">
                      <a:avLst/>
                    </a:prstGeom>
                  </p:spPr>
                  <p:txBody>
                    <a:bodyPr wrap="none">
                      <a:spAutoFit/>
                    </a:bodyPr>
                    <a:lstStyle/>
                    <a:p>
                      <a:r>
                        <a:rPr lang="en-US" sz="900" dirty="0">
                          <a:latin typeface="Arial" pitchFamily="34" charset="0"/>
                          <a:cs typeface="Arial" pitchFamily="34" charset="0"/>
                        </a:rPr>
                        <a:t>E</a:t>
                      </a:r>
                    </a:p>
                  </p:txBody>
                </p:sp>
                <p:sp>
                  <p:nvSpPr>
                    <p:cNvPr id="58" name="Rectangle 57"/>
                    <p:cNvSpPr/>
                    <p:nvPr/>
                  </p:nvSpPr>
                  <p:spPr>
                    <a:xfrm>
                      <a:off x="1176509" y="4716481"/>
                      <a:ext cx="258404" cy="230832"/>
                    </a:xfrm>
                    <a:prstGeom prst="rect">
                      <a:avLst/>
                    </a:prstGeom>
                  </p:spPr>
                  <p:txBody>
                    <a:bodyPr wrap="none">
                      <a:spAutoFit/>
                    </a:bodyPr>
                    <a:lstStyle/>
                    <a:p>
                      <a:r>
                        <a:rPr lang="en-US" sz="900" dirty="0">
                          <a:latin typeface="Arial" pitchFamily="34" charset="0"/>
                          <a:cs typeface="Arial" pitchFamily="34" charset="0"/>
                        </a:rPr>
                        <a:t>Z</a:t>
                      </a:r>
                    </a:p>
                  </p:txBody>
                </p:sp>
              </p:grpSp>
              <p:grpSp>
                <p:nvGrpSpPr>
                  <p:cNvPr id="60" name="Group 59"/>
                  <p:cNvGrpSpPr/>
                  <p:nvPr/>
                </p:nvGrpSpPr>
                <p:grpSpPr>
                  <a:xfrm>
                    <a:off x="1399700" y="4716481"/>
                    <a:ext cx="713398" cy="230832"/>
                    <a:chOff x="887545" y="4716481"/>
                    <a:chExt cx="713398" cy="230832"/>
                  </a:xfrm>
                </p:grpSpPr>
                <p:sp>
                  <p:nvSpPr>
                    <p:cNvPr id="61" name="Rectangle 60"/>
                    <p:cNvSpPr/>
                    <p:nvPr/>
                  </p:nvSpPr>
                  <p:spPr>
                    <a:xfrm>
                      <a:off x="887545" y="4716481"/>
                      <a:ext cx="264894" cy="230832"/>
                    </a:xfrm>
                    <a:prstGeom prst="rect">
                      <a:avLst/>
                    </a:prstGeom>
                  </p:spPr>
                  <p:txBody>
                    <a:bodyPr wrap="none">
                      <a:spAutoFit/>
                    </a:bodyPr>
                    <a:lstStyle/>
                    <a:p>
                      <a:r>
                        <a:rPr lang="en-US" sz="900" dirty="0">
                          <a:latin typeface="Arial" pitchFamily="34" charset="0"/>
                          <a:cs typeface="Arial" pitchFamily="34" charset="0"/>
                        </a:rPr>
                        <a:t>S</a:t>
                      </a:r>
                    </a:p>
                  </p:txBody>
                </p:sp>
                <p:sp>
                  <p:nvSpPr>
                    <p:cNvPr id="62" name="Rectangle 61"/>
                    <p:cNvSpPr/>
                    <p:nvPr/>
                  </p:nvSpPr>
                  <p:spPr>
                    <a:xfrm>
                      <a:off x="1113368" y="4716481"/>
                      <a:ext cx="264896" cy="230832"/>
                    </a:xfrm>
                    <a:prstGeom prst="rect">
                      <a:avLst/>
                    </a:prstGeom>
                  </p:spPr>
                  <p:txBody>
                    <a:bodyPr wrap="none">
                      <a:spAutoFit/>
                    </a:bodyPr>
                    <a:lstStyle/>
                    <a:p>
                      <a:r>
                        <a:rPr lang="en-US" sz="900" dirty="0">
                          <a:latin typeface="Arial" pitchFamily="34" charset="0"/>
                          <a:cs typeface="Arial" pitchFamily="34" charset="0"/>
                        </a:rPr>
                        <a:t>E</a:t>
                      </a:r>
                    </a:p>
                  </p:txBody>
                </p:sp>
                <p:sp>
                  <p:nvSpPr>
                    <p:cNvPr id="63" name="Rectangle 62"/>
                    <p:cNvSpPr/>
                    <p:nvPr/>
                  </p:nvSpPr>
                  <p:spPr>
                    <a:xfrm>
                      <a:off x="1342539" y="4716481"/>
                      <a:ext cx="258404" cy="230832"/>
                    </a:xfrm>
                    <a:prstGeom prst="rect">
                      <a:avLst/>
                    </a:prstGeom>
                  </p:spPr>
                  <p:txBody>
                    <a:bodyPr wrap="none">
                      <a:spAutoFit/>
                    </a:bodyPr>
                    <a:lstStyle/>
                    <a:p>
                      <a:r>
                        <a:rPr lang="en-US" sz="900" dirty="0">
                          <a:latin typeface="Arial" pitchFamily="34" charset="0"/>
                          <a:cs typeface="Arial" pitchFamily="34" charset="0"/>
                        </a:rPr>
                        <a:t>Z</a:t>
                      </a:r>
                    </a:p>
                  </p:txBody>
                </p:sp>
              </p:grpSp>
            </p:grpSp>
            <p:grpSp>
              <p:nvGrpSpPr>
                <p:cNvPr id="455" name="Group 454"/>
                <p:cNvGrpSpPr/>
                <p:nvPr/>
              </p:nvGrpSpPr>
              <p:grpSpPr>
                <a:xfrm>
                  <a:off x="2360904" y="4002046"/>
                  <a:ext cx="1332000" cy="181565"/>
                  <a:chOff x="711465" y="4716481"/>
                  <a:chExt cx="1401633" cy="230832"/>
                </a:xfrm>
              </p:grpSpPr>
              <p:grpSp>
                <p:nvGrpSpPr>
                  <p:cNvPr id="456" name="Group 455"/>
                  <p:cNvGrpSpPr/>
                  <p:nvPr/>
                </p:nvGrpSpPr>
                <p:grpSpPr>
                  <a:xfrm>
                    <a:off x="711465" y="4716481"/>
                    <a:ext cx="723448" cy="230832"/>
                    <a:chOff x="711465" y="4716481"/>
                    <a:chExt cx="723448" cy="230832"/>
                  </a:xfrm>
                </p:grpSpPr>
                <p:sp>
                  <p:nvSpPr>
                    <p:cNvPr id="461" name="Rectangle 460"/>
                    <p:cNvSpPr/>
                    <p:nvPr/>
                  </p:nvSpPr>
                  <p:spPr>
                    <a:xfrm>
                      <a:off x="711465" y="4716481"/>
                      <a:ext cx="264896" cy="230832"/>
                    </a:xfrm>
                    <a:prstGeom prst="rect">
                      <a:avLst/>
                    </a:prstGeom>
                  </p:spPr>
                  <p:txBody>
                    <a:bodyPr wrap="none">
                      <a:spAutoFit/>
                    </a:bodyPr>
                    <a:lstStyle/>
                    <a:p>
                      <a:r>
                        <a:rPr lang="en-US" sz="900" dirty="0">
                          <a:latin typeface="Arial" pitchFamily="34" charset="0"/>
                          <a:cs typeface="Arial" pitchFamily="34" charset="0"/>
                        </a:rPr>
                        <a:t>S</a:t>
                      </a:r>
                    </a:p>
                  </p:txBody>
                </p:sp>
                <p:sp>
                  <p:nvSpPr>
                    <p:cNvPr id="462" name="Rectangle 461"/>
                    <p:cNvSpPr/>
                    <p:nvPr/>
                  </p:nvSpPr>
                  <p:spPr>
                    <a:xfrm>
                      <a:off x="948635" y="4716481"/>
                      <a:ext cx="264896" cy="230832"/>
                    </a:xfrm>
                    <a:prstGeom prst="rect">
                      <a:avLst/>
                    </a:prstGeom>
                  </p:spPr>
                  <p:txBody>
                    <a:bodyPr wrap="none">
                      <a:spAutoFit/>
                    </a:bodyPr>
                    <a:lstStyle/>
                    <a:p>
                      <a:r>
                        <a:rPr lang="en-US" sz="900" dirty="0">
                          <a:latin typeface="Arial" pitchFamily="34" charset="0"/>
                          <a:cs typeface="Arial" pitchFamily="34" charset="0"/>
                        </a:rPr>
                        <a:t>E</a:t>
                      </a:r>
                    </a:p>
                  </p:txBody>
                </p:sp>
                <p:sp>
                  <p:nvSpPr>
                    <p:cNvPr id="463" name="Rectangle 462"/>
                    <p:cNvSpPr/>
                    <p:nvPr/>
                  </p:nvSpPr>
                  <p:spPr>
                    <a:xfrm>
                      <a:off x="1176509" y="4716481"/>
                      <a:ext cx="258404" cy="230832"/>
                    </a:xfrm>
                    <a:prstGeom prst="rect">
                      <a:avLst/>
                    </a:prstGeom>
                  </p:spPr>
                  <p:txBody>
                    <a:bodyPr wrap="none">
                      <a:spAutoFit/>
                    </a:bodyPr>
                    <a:lstStyle/>
                    <a:p>
                      <a:r>
                        <a:rPr lang="en-US" sz="900" dirty="0">
                          <a:latin typeface="Arial" pitchFamily="34" charset="0"/>
                          <a:cs typeface="Arial" pitchFamily="34" charset="0"/>
                        </a:rPr>
                        <a:t>Z</a:t>
                      </a:r>
                    </a:p>
                  </p:txBody>
                </p:sp>
              </p:grpSp>
              <p:grpSp>
                <p:nvGrpSpPr>
                  <p:cNvPr id="457" name="Group 456"/>
                  <p:cNvGrpSpPr/>
                  <p:nvPr/>
                </p:nvGrpSpPr>
                <p:grpSpPr>
                  <a:xfrm>
                    <a:off x="1399700" y="4716481"/>
                    <a:ext cx="713398" cy="230832"/>
                    <a:chOff x="887545" y="4716481"/>
                    <a:chExt cx="713398" cy="230832"/>
                  </a:xfrm>
                </p:grpSpPr>
                <p:sp>
                  <p:nvSpPr>
                    <p:cNvPr id="458" name="Rectangle 457"/>
                    <p:cNvSpPr/>
                    <p:nvPr/>
                  </p:nvSpPr>
                  <p:spPr>
                    <a:xfrm>
                      <a:off x="887545" y="4716481"/>
                      <a:ext cx="264894" cy="230832"/>
                    </a:xfrm>
                    <a:prstGeom prst="rect">
                      <a:avLst/>
                    </a:prstGeom>
                  </p:spPr>
                  <p:txBody>
                    <a:bodyPr wrap="none">
                      <a:spAutoFit/>
                    </a:bodyPr>
                    <a:lstStyle/>
                    <a:p>
                      <a:r>
                        <a:rPr lang="en-US" sz="900" dirty="0">
                          <a:latin typeface="Arial" pitchFamily="34" charset="0"/>
                          <a:cs typeface="Arial" pitchFamily="34" charset="0"/>
                        </a:rPr>
                        <a:t>S</a:t>
                      </a:r>
                    </a:p>
                  </p:txBody>
                </p:sp>
                <p:sp>
                  <p:nvSpPr>
                    <p:cNvPr id="459" name="Rectangle 458"/>
                    <p:cNvSpPr/>
                    <p:nvPr/>
                  </p:nvSpPr>
                  <p:spPr>
                    <a:xfrm>
                      <a:off x="1113368" y="4716481"/>
                      <a:ext cx="264896" cy="230832"/>
                    </a:xfrm>
                    <a:prstGeom prst="rect">
                      <a:avLst/>
                    </a:prstGeom>
                  </p:spPr>
                  <p:txBody>
                    <a:bodyPr wrap="none">
                      <a:spAutoFit/>
                    </a:bodyPr>
                    <a:lstStyle/>
                    <a:p>
                      <a:r>
                        <a:rPr lang="en-US" sz="900" dirty="0">
                          <a:latin typeface="Arial" pitchFamily="34" charset="0"/>
                          <a:cs typeface="Arial" pitchFamily="34" charset="0"/>
                        </a:rPr>
                        <a:t>E</a:t>
                      </a:r>
                    </a:p>
                  </p:txBody>
                </p:sp>
                <p:sp>
                  <p:nvSpPr>
                    <p:cNvPr id="460" name="Rectangle 459"/>
                    <p:cNvSpPr/>
                    <p:nvPr/>
                  </p:nvSpPr>
                  <p:spPr>
                    <a:xfrm>
                      <a:off x="1342539" y="4716481"/>
                      <a:ext cx="258404" cy="230832"/>
                    </a:xfrm>
                    <a:prstGeom prst="rect">
                      <a:avLst/>
                    </a:prstGeom>
                  </p:spPr>
                  <p:txBody>
                    <a:bodyPr wrap="none">
                      <a:spAutoFit/>
                    </a:bodyPr>
                    <a:lstStyle/>
                    <a:p>
                      <a:r>
                        <a:rPr lang="en-US" sz="900" dirty="0">
                          <a:latin typeface="Arial" pitchFamily="34" charset="0"/>
                          <a:cs typeface="Arial" pitchFamily="34" charset="0"/>
                        </a:rPr>
                        <a:t>Z</a:t>
                      </a:r>
                    </a:p>
                  </p:txBody>
                </p:sp>
              </p:grpSp>
            </p:grpSp>
            <p:grpSp>
              <p:nvGrpSpPr>
                <p:cNvPr id="1410" name="Group 1409"/>
                <p:cNvGrpSpPr/>
                <p:nvPr/>
              </p:nvGrpSpPr>
              <p:grpSpPr>
                <a:xfrm>
                  <a:off x="331647" y="2831706"/>
                  <a:ext cx="1703508" cy="1490540"/>
                  <a:chOff x="331647" y="2831706"/>
                  <a:chExt cx="1703508" cy="1490540"/>
                </a:xfrm>
              </p:grpSpPr>
              <p:grpSp>
                <p:nvGrpSpPr>
                  <p:cNvPr id="36" name="Group 35"/>
                  <p:cNvGrpSpPr/>
                  <p:nvPr/>
                </p:nvGrpSpPr>
                <p:grpSpPr>
                  <a:xfrm>
                    <a:off x="331647" y="2831706"/>
                    <a:ext cx="409086" cy="1188000"/>
                    <a:chOff x="399927" y="258362"/>
                    <a:chExt cx="414225" cy="1506628"/>
                  </a:xfrm>
                </p:grpSpPr>
                <p:sp>
                  <p:nvSpPr>
                    <p:cNvPr id="37" name="Rectangle 36"/>
                    <p:cNvSpPr/>
                    <p:nvPr/>
                  </p:nvSpPr>
                  <p:spPr>
                    <a:xfrm>
                      <a:off x="399927" y="258362"/>
                      <a:ext cx="414225" cy="230832"/>
                    </a:xfrm>
                    <a:prstGeom prst="rect">
                      <a:avLst/>
                    </a:prstGeom>
                  </p:spPr>
                  <p:txBody>
                    <a:bodyPr wrap="none">
                      <a:spAutoFit/>
                    </a:bodyPr>
                    <a:lstStyle/>
                    <a:p>
                      <a:r>
                        <a:rPr lang="en-US" sz="900" dirty="0">
                          <a:latin typeface="Arial" pitchFamily="34" charset="0"/>
                          <a:cs typeface="Arial" pitchFamily="34" charset="0"/>
                        </a:rPr>
                        <a:t>0.10</a:t>
                      </a:r>
                    </a:p>
                  </p:txBody>
                </p:sp>
                <p:sp>
                  <p:nvSpPr>
                    <p:cNvPr id="38" name="Rectangle 37"/>
                    <p:cNvSpPr/>
                    <p:nvPr/>
                  </p:nvSpPr>
                  <p:spPr>
                    <a:xfrm>
                      <a:off x="535577" y="1534158"/>
                      <a:ext cx="251911"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9" name="Rectangle 38"/>
                    <p:cNvSpPr/>
                    <p:nvPr/>
                  </p:nvSpPr>
                  <p:spPr>
                    <a:xfrm>
                      <a:off x="399927" y="1278891"/>
                      <a:ext cx="414225"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.02</a:t>
                      </a:r>
                      <a:endParaRPr lang="en-US" sz="900" dirty="0">
                        <a:latin typeface="Arial" pitchFamily="34" charset="0"/>
                        <a:cs typeface="Arial" pitchFamily="34" charset="0"/>
                      </a:endParaRPr>
                    </a:p>
                  </p:txBody>
                </p:sp>
                <p:sp>
                  <p:nvSpPr>
                    <p:cNvPr id="40" name="Rectangle 39"/>
                    <p:cNvSpPr/>
                    <p:nvPr/>
                  </p:nvSpPr>
                  <p:spPr>
                    <a:xfrm>
                      <a:off x="399927" y="1024376"/>
                      <a:ext cx="414225"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.04</a:t>
                      </a:r>
                      <a:endParaRPr lang="en-US" sz="900" dirty="0">
                        <a:latin typeface="Arial" pitchFamily="34" charset="0"/>
                        <a:cs typeface="Arial" pitchFamily="34" charset="0"/>
                      </a:endParaRPr>
                    </a:p>
                  </p:txBody>
                </p:sp>
                <p:sp>
                  <p:nvSpPr>
                    <p:cNvPr id="41" name="Rectangle 40"/>
                    <p:cNvSpPr/>
                    <p:nvPr/>
                  </p:nvSpPr>
                  <p:spPr>
                    <a:xfrm>
                      <a:off x="399927" y="769109"/>
                      <a:ext cx="414225"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.06</a:t>
                      </a:r>
                      <a:endParaRPr lang="en-US" sz="900" dirty="0">
                        <a:latin typeface="Arial" pitchFamily="34" charset="0"/>
                        <a:cs typeface="Arial" pitchFamily="34" charset="0"/>
                      </a:endParaRPr>
                    </a:p>
                  </p:txBody>
                </p:sp>
                <p:sp>
                  <p:nvSpPr>
                    <p:cNvPr id="42" name="Rectangle 41"/>
                    <p:cNvSpPr/>
                    <p:nvPr/>
                  </p:nvSpPr>
                  <p:spPr>
                    <a:xfrm>
                      <a:off x="399927" y="518144"/>
                      <a:ext cx="414225"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.08</a:t>
                      </a:r>
                      <a:endParaRPr lang="en-US" sz="900" dirty="0">
                        <a:latin typeface="Arial" pitchFamily="34" charset="0"/>
                        <a:cs typeface="Arial" pitchFamily="34" charset="0"/>
                      </a:endParaRPr>
                    </a:p>
                  </p:txBody>
                </p:sp>
              </p:grpSp>
              <p:grpSp>
                <p:nvGrpSpPr>
                  <p:cNvPr id="14" name="Group 13"/>
                  <p:cNvGrpSpPr/>
                  <p:nvPr/>
                </p:nvGrpSpPr>
                <p:grpSpPr>
                  <a:xfrm>
                    <a:off x="667155" y="2886856"/>
                    <a:ext cx="1368000" cy="1435390"/>
                    <a:chOff x="657629" y="2854634"/>
                    <a:chExt cx="1411325" cy="1483695"/>
                  </a:xfrm>
                </p:grpSpPr>
                <p:grpSp>
                  <p:nvGrpSpPr>
                    <p:cNvPr id="1044" name="Group 1043"/>
                    <p:cNvGrpSpPr/>
                    <p:nvPr/>
                  </p:nvGrpSpPr>
                  <p:grpSpPr>
                    <a:xfrm>
                      <a:off x="873002" y="4156763"/>
                      <a:ext cx="1096671" cy="181566"/>
                      <a:chOff x="656798" y="1392884"/>
                      <a:chExt cx="1096671" cy="189227"/>
                    </a:xfrm>
                  </p:grpSpPr>
                  <p:sp>
                    <p:nvSpPr>
                      <p:cNvPr id="192" name="Rectangle 191"/>
                      <p:cNvSpPr/>
                      <p:nvPr/>
                    </p:nvSpPr>
                    <p:spPr>
                      <a:xfrm>
                        <a:off x="656798" y="1392884"/>
                        <a:ext cx="492443" cy="189226"/>
                      </a:xfrm>
                      <a:prstGeom prst="rect">
                        <a:avLst/>
                      </a:prstGeom>
                    </p:spPr>
                    <p:txBody>
                      <a:bodyPr wrap="none">
                        <a:spAutoFit/>
                      </a:bodyPr>
                      <a:lstStyle/>
                      <a:p>
                        <a:r>
                          <a:rPr lang="en-US" sz="900" dirty="0">
                            <a:latin typeface="Arial" pitchFamily="34" charset="0"/>
                            <a:cs typeface="Arial" pitchFamily="34" charset="0"/>
                          </a:rPr>
                          <a:t>MH63</a:t>
                        </a:r>
                      </a:p>
                    </p:txBody>
                  </p:sp>
                  <p:sp>
                    <p:nvSpPr>
                      <p:cNvPr id="193" name="Rectangle 192"/>
                      <p:cNvSpPr/>
                      <p:nvPr/>
                    </p:nvSpPr>
                    <p:spPr>
                      <a:xfrm>
                        <a:off x="1293087" y="1392885"/>
                        <a:ext cx="460382" cy="189226"/>
                      </a:xfrm>
                      <a:prstGeom prst="rect">
                        <a:avLst/>
                      </a:prstGeom>
                    </p:spPr>
                    <p:txBody>
                      <a:bodyPr wrap="none">
                        <a:spAutoFit/>
                      </a:bodyPr>
                      <a:lstStyle/>
                      <a:p>
                        <a:r>
                          <a:rPr lang="en-US" sz="900" dirty="0">
                            <a:latin typeface="Arial" pitchFamily="34" charset="0"/>
                            <a:cs typeface="Arial" pitchFamily="34" charset="0"/>
                          </a:rPr>
                          <a:t>ZS97</a:t>
                        </a:r>
                      </a:p>
                    </p:txBody>
                  </p:sp>
                </p:grpSp>
                <p:sp>
                  <p:nvSpPr>
                    <p:cNvPr id="267" name="Freeform 100">
                      <a:extLst>
                        <a:ext uri="{FF2B5EF4-FFF2-40B4-BE49-F238E27FC236}">
                          <a16:creationId xmlns:a16="http://schemas.microsoft.com/office/drawing/2014/main" id="{4C0373D6-5559-4C68-8D54-B8DD804E220E}"/>
                        </a:ext>
                      </a:extLst>
                    </p:cNvPr>
                    <p:cNvSpPr/>
                    <p:nvPr/>
                  </p:nvSpPr>
                  <p:spPr>
                    <a:xfrm>
                      <a:off x="791418" y="3133851"/>
                      <a:ext cx="66649" cy="0"/>
                    </a:xfrm>
                    <a:custGeom>
                      <a:avLst/>
                      <a:gdLst/>
                      <a:ahLst/>
                      <a:cxnLst/>
                      <a:rect l="0" t="0" r="0" b="0"/>
                      <a:pathLst>
                        <a:path w="68707">
                          <a:moveTo>
                            <a:pt x="0" y="0"/>
                          </a:moveTo>
                          <a:lnTo>
                            <a:pt x="68707"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9" name="Freeform 101">
                      <a:extLst>
                        <a:ext uri="{FF2B5EF4-FFF2-40B4-BE49-F238E27FC236}">
                          <a16:creationId xmlns:a16="http://schemas.microsoft.com/office/drawing/2014/main" id="{23ED530A-33C5-98E4-BAF0-A2314BEBEA74}"/>
                        </a:ext>
                      </a:extLst>
                    </p:cNvPr>
                    <p:cNvSpPr/>
                    <p:nvPr/>
                  </p:nvSpPr>
                  <p:spPr>
                    <a:xfrm>
                      <a:off x="824681" y="3133851"/>
                      <a:ext cx="0" cy="818695"/>
                    </a:xfrm>
                    <a:custGeom>
                      <a:avLst/>
                      <a:gdLst/>
                      <a:ahLst/>
                      <a:cxnLst/>
                      <a:rect l="0" t="0" r="0" b="0"/>
                      <a:pathLst>
                        <a:path h="1289177">
                          <a:moveTo>
                            <a:pt x="0" y="0"/>
                          </a:moveTo>
                          <a:lnTo>
                            <a:pt x="0" y="1289177"/>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0" name="Freeform 102">
                      <a:extLst>
                        <a:ext uri="{FF2B5EF4-FFF2-40B4-BE49-F238E27FC236}">
                          <a16:creationId xmlns:a16="http://schemas.microsoft.com/office/drawing/2014/main" id="{40B9978A-80AC-06CD-9142-96BEAB07EF90}"/>
                        </a:ext>
                      </a:extLst>
                    </p:cNvPr>
                    <p:cNvSpPr/>
                    <p:nvPr/>
                  </p:nvSpPr>
                  <p:spPr>
                    <a:xfrm>
                      <a:off x="791418" y="3952546"/>
                      <a:ext cx="66649" cy="0"/>
                    </a:xfrm>
                    <a:custGeom>
                      <a:avLst/>
                      <a:gdLst/>
                      <a:ahLst/>
                      <a:cxnLst/>
                      <a:rect l="0" t="0" r="0" b="0"/>
                      <a:pathLst>
                        <a:path w="68707">
                          <a:moveTo>
                            <a:pt x="0" y="0"/>
                          </a:moveTo>
                          <a:lnTo>
                            <a:pt x="68707"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1" name="Freeform 103">
                      <a:extLst>
                        <a:ext uri="{FF2B5EF4-FFF2-40B4-BE49-F238E27FC236}">
                          <a16:creationId xmlns:a16="http://schemas.microsoft.com/office/drawing/2014/main" id="{26EFA5CF-AC1F-7FC6-76E1-2A2A3E42C45E}"/>
                        </a:ext>
                      </a:extLst>
                    </p:cNvPr>
                    <p:cNvSpPr/>
                    <p:nvPr/>
                  </p:nvSpPr>
                  <p:spPr>
                    <a:xfrm>
                      <a:off x="1013539" y="3436375"/>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2" name="Freeform 104">
                      <a:extLst>
                        <a:ext uri="{FF2B5EF4-FFF2-40B4-BE49-F238E27FC236}">
                          <a16:creationId xmlns:a16="http://schemas.microsoft.com/office/drawing/2014/main" id="{08449811-FC34-F364-5CF3-74AFF07430E1}"/>
                        </a:ext>
                      </a:extLst>
                    </p:cNvPr>
                    <p:cNvSpPr/>
                    <p:nvPr/>
                  </p:nvSpPr>
                  <p:spPr>
                    <a:xfrm>
                      <a:off x="1046925" y="3436375"/>
                      <a:ext cx="0" cy="516171"/>
                    </a:xfrm>
                    <a:custGeom>
                      <a:avLst/>
                      <a:gdLst/>
                      <a:ahLst/>
                      <a:cxnLst/>
                      <a:rect l="0" t="0" r="0" b="0"/>
                      <a:pathLst>
                        <a:path h="812800">
                          <a:moveTo>
                            <a:pt x="0" y="0"/>
                          </a:moveTo>
                          <a:lnTo>
                            <a:pt x="0" y="81280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3" name="Freeform 105">
                      <a:extLst>
                        <a:ext uri="{FF2B5EF4-FFF2-40B4-BE49-F238E27FC236}">
                          <a16:creationId xmlns:a16="http://schemas.microsoft.com/office/drawing/2014/main" id="{6461FAFF-5946-FBE7-E911-643FF9F1F817}"/>
                        </a:ext>
                      </a:extLst>
                    </p:cNvPr>
                    <p:cNvSpPr/>
                    <p:nvPr/>
                  </p:nvSpPr>
                  <p:spPr>
                    <a:xfrm>
                      <a:off x="1013539" y="3952546"/>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4" name="Freeform 106">
                      <a:extLst>
                        <a:ext uri="{FF2B5EF4-FFF2-40B4-BE49-F238E27FC236}">
                          <a16:creationId xmlns:a16="http://schemas.microsoft.com/office/drawing/2014/main" id="{214ABC87-1A57-6160-5A02-9A8701B4870D}"/>
                        </a:ext>
                      </a:extLst>
                    </p:cNvPr>
                    <p:cNvSpPr/>
                    <p:nvPr/>
                  </p:nvSpPr>
                  <p:spPr>
                    <a:xfrm>
                      <a:off x="1235784" y="3402581"/>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5" name="Freeform 107">
                      <a:extLst>
                        <a:ext uri="{FF2B5EF4-FFF2-40B4-BE49-F238E27FC236}">
                          <a16:creationId xmlns:a16="http://schemas.microsoft.com/office/drawing/2014/main" id="{7AC82239-B66B-DF1F-6266-0A720B9503A7}"/>
                        </a:ext>
                      </a:extLst>
                    </p:cNvPr>
                    <p:cNvSpPr/>
                    <p:nvPr/>
                  </p:nvSpPr>
                  <p:spPr>
                    <a:xfrm>
                      <a:off x="1269048" y="3402581"/>
                      <a:ext cx="0" cy="549964"/>
                    </a:xfrm>
                    <a:custGeom>
                      <a:avLst/>
                      <a:gdLst/>
                      <a:ahLst/>
                      <a:cxnLst/>
                      <a:rect l="0" t="0" r="0" b="0"/>
                      <a:pathLst>
                        <a:path h="866014">
                          <a:moveTo>
                            <a:pt x="0" y="0"/>
                          </a:moveTo>
                          <a:lnTo>
                            <a:pt x="0" y="866014"/>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7" name="Freeform 108">
                      <a:extLst>
                        <a:ext uri="{FF2B5EF4-FFF2-40B4-BE49-F238E27FC236}">
                          <a16:creationId xmlns:a16="http://schemas.microsoft.com/office/drawing/2014/main" id="{1F844AFD-E635-2B58-6088-025AA3ACA653}"/>
                        </a:ext>
                      </a:extLst>
                    </p:cNvPr>
                    <p:cNvSpPr/>
                    <p:nvPr/>
                  </p:nvSpPr>
                  <p:spPr>
                    <a:xfrm>
                      <a:off x="1235784" y="3952546"/>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8" name="Freeform 109">
                      <a:extLst>
                        <a:ext uri="{FF2B5EF4-FFF2-40B4-BE49-F238E27FC236}">
                          <a16:creationId xmlns:a16="http://schemas.microsoft.com/office/drawing/2014/main" id="{CB8C003B-7272-C8AA-DF47-88CEE9302C00}"/>
                        </a:ext>
                      </a:extLst>
                    </p:cNvPr>
                    <p:cNvSpPr/>
                    <p:nvPr/>
                  </p:nvSpPr>
                  <p:spPr>
                    <a:xfrm>
                      <a:off x="1457905" y="3160384"/>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79" name="Freeform 110">
                      <a:extLst>
                        <a:ext uri="{FF2B5EF4-FFF2-40B4-BE49-F238E27FC236}">
                          <a16:creationId xmlns:a16="http://schemas.microsoft.com/office/drawing/2014/main" id="{F33683F8-0AAF-C796-76EF-AC8CF048A48F}"/>
                        </a:ext>
                      </a:extLst>
                    </p:cNvPr>
                    <p:cNvSpPr/>
                    <p:nvPr/>
                  </p:nvSpPr>
                  <p:spPr>
                    <a:xfrm>
                      <a:off x="1491292" y="3160384"/>
                      <a:ext cx="0" cy="792161"/>
                    </a:xfrm>
                    <a:custGeom>
                      <a:avLst/>
                      <a:gdLst/>
                      <a:ahLst/>
                      <a:cxnLst/>
                      <a:rect l="0" t="0" r="0" b="0"/>
                      <a:pathLst>
                        <a:path h="1247395">
                          <a:moveTo>
                            <a:pt x="0" y="0"/>
                          </a:moveTo>
                          <a:lnTo>
                            <a:pt x="0" y="1247395"/>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1" name="Freeform 111">
                      <a:extLst>
                        <a:ext uri="{FF2B5EF4-FFF2-40B4-BE49-F238E27FC236}">
                          <a16:creationId xmlns:a16="http://schemas.microsoft.com/office/drawing/2014/main" id="{37BB59DA-6103-1C9B-1E17-A832090A6C86}"/>
                        </a:ext>
                      </a:extLst>
                    </p:cNvPr>
                    <p:cNvSpPr/>
                    <p:nvPr/>
                  </p:nvSpPr>
                  <p:spPr>
                    <a:xfrm>
                      <a:off x="1457905" y="3952546"/>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285" name="Freeform 112">
                      <a:extLst>
                        <a:ext uri="{FF2B5EF4-FFF2-40B4-BE49-F238E27FC236}">
                          <a16:creationId xmlns:a16="http://schemas.microsoft.com/office/drawing/2014/main" id="{73F6A3C6-B986-73B1-2016-AE03047BEA96}"/>
                        </a:ext>
                      </a:extLst>
                    </p:cNvPr>
                    <p:cNvSpPr/>
                    <p:nvPr/>
                  </p:nvSpPr>
                  <p:spPr>
                    <a:xfrm>
                      <a:off x="1680149" y="3344674"/>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7" name="Freeform 113">
                      <a:extLst>
                        <a:ext uri="{FF2B5EF4-FFF2-40B4-BE49-F238E27FC236}">
                          <a16:creationId xmlns:a16="http://schemas.microsoft.com/office/drawing/2014/main" id="{76E6588C-8B8D-07BC-EF2F-15285E858899}"/>
                        </a:ext>
                      </a:extLst>
                    </p:cNvPr>
                    <p:cNvSpPr/>
                    <p:nvPr/>
                  </p:nvSpPr>
                  <p:spPr>
                    <a:xfrm>
                      <a:off x="1713413" y="3344674"/>
                      <a:ext cx="0" cy="607872"/>
                    </a:xfrm>
                    <a:custGeom>
                      <a:avLst/>
                      <a:gdLst/>
                      <a:ahLst/>
                      <a:cxnLst/>
                      <a:rect l="0" t="0" r="0" b="0"/>
                      <a:pathLst>
                        <a:path h="957200">
                          <a:moveTo>
                            <a:pt x="0" y="0"/>
                          </a:moveTo>
                          <a:lnTo>
                            <a:pt x="0" y="95720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88" name="Freeform 114">
                      <a:extLst>
                        <a:ext uri="{FF2B5EF4-FFF2-40B4-BE49-F238E27FC236}">
                          <a16:creationId xmlns:a16="http://schemas.microsoft.com/office/drawing/2014/main" id="{71820781-C7E0-E175-40DB-0D1E6F6B5A66}"/>
                        </a:ext>
                      </a:extLst>
                    </p:cNvPr>
                    <p:cNvSpPr/>
                    <p:nvPr/>
                  </p:nvSpPr>
                  <p:spPr>
                    <a:xfrm>
                      <a:off x="1680149" y="3952546"/>
                      <a:ext cx="66650" cy="0"/>
                    </a:xfrm>
                    <a:custGeom>
                      <a:avLst/>
                      <a:gdLst/>
                      <a:ahLst/>
                      <a:cxnLst/>
                      <a:rect l="0" t="0" r="0" b="0"/>
                      <a:pathLst>
                        <a:path w="68708">
                          <a:moveTo>
                            <a:pt x="0" y="0"/>
                          </a:moveTo>
                          <a:lnTo>
                            <a:pt x="68708"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0" name="Freeform 115">
                      <a:extLst>
                        <a:ext uri="{FF2B5EF4-FFF2-40B4-BE49-F238E27FC236}">
                          <a16:creationId xmlns:a16="http://schemas.microsoft.com/office/drawing/2014/main" id="{11B1788F-0D85-C3B5-9106-1F40DEC1D156}"/>
                        </a:ext>
                      </a:extLst>
                    </p:cNvPr>
                    <p:cNvSpPr/>
                    <p:nvPr/>
                  </p:nvSpPr>
                  <p:spPr>
                    <a:xfrm>
                      <a:off x="1902272" y="3388225"/>
                      <a:ext cx="66648" cy="0"/>
                    </a:xfrm>
                    <a:custGeom>
                      <a:avLst/>
                      <a:gdLst/>
                      <a:ahLst/>
                      <a:cxnLst/>
                      <a:rect l="0" t="0" r="0" b="0"/>
                      <a:pathLst>
                        <a:path w="68706">
                          <a:moveTo>
                            <a:pt x="0" y="0"/>
                          </a:moveTo>
                          <a:lnTo>
                            <a:pt x="6870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1" name="Freeform 116">
                      <a:extLst>
                        <a:ext uri="{FF2B5EF4-FFF2-40B4-BE49-F238E27FC236}">
                          <a16:creationId xmlns:a16="http://schemas.microsoft.com/office/drawing/2014/main" id="{7928EDAD-AF84-BA7A-8733-13D495772C3A}"/>
                        </a:ext>
                      </a:extLst>
                    </p:cNvPr>
                    <p:cNvSpPr/>
                    <p:nvPr/>
                  </p:nvSpPr>
                  <p:spPr>
                    <a:xfrm>
                      <a:off x="1935657" y="3388225"/>
                      <a:ext cx="0" cy="564320"/>
                    </a:xfrm>
                    <a:custGeom>
                      <a:avLst/>
                      <a:gdLst/>
                      <a:ahLst/>
                      <a:cxnLst/>
                      <a:rect l="0" t="0" r="0" b="0"/>
                      <a:pathLst>
                        <a:path h="888620">
                          <a:moveTo>
                            <a:pt x="0" y="0"/>
                          </a:moveTo>
                          <a:lnTo>
                            <a:pt x="0" y="88862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2" name="Freeform 117">
                      <a:extLst>
                        <a:ext uri="{FF2B5EF4-FFF2-40B4-BE49-F238E27FC236}">
                          <a16:creationId xmlns:a16="http://schemas.microsoft.com/office/drawing/2014/main" id="{D4A8BC12-F557-FC61-6474-EC89B9FAA39B}"/>
                        </a:ext>
                      </a:extLst>
                    </p:cNvPr>
                    <p:cNvSpPr/>
                    <p:nvPr/>
                  </p:nvSpPr>
                  <p:spPr>
                    <a:xfrm>
                      <a:off x="1902272" y="3952546"/>
                      <a:ext cx="66648" cy="0"/>
                    </a:xfrm>
                    <a:custGeom>
                      <a:avLst/>
                      <a:gdLst/>
                      <a:ahLst/>
                      <a:cxnLst/>
                      <a:rect l="0" t="0" r="0" b="0"/>
                      <a:pathLst>
                        <a:path w="68706">
                          <a:moveTo>
                            <a:pt x="0" y="0"/>
                          </a:moveTo>
                          <a:lnTo>
                            <a:pt x="6870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3" name="Freeform 118">
                      <a:extLst>
                        <a:ext uri="{FF2B5EF4-FFF2-40B4-BE49-F238E27FC236}">
                          <a16:creationId xmlns:a16="http://schemas.microsoft.com/office/drawing/2014/main" id="{5FCB1BDE-31DC-A07D-FDD6-7F6625C9FE55}"/>
                        </a:ext>
                      </a:extLst>
                    </p:cNvPr>
                    <p:cNvSpPr/>
                    <p:nvPr/>
                  </p:nvSpPr>
                  <p:spPr>
                    <a:xfrm>
                      <a:off x="1046925" y="3436375"/>
                      <a:ext cx="0" cy="234938"/>
                    </a:xfrm>
                    <a:custGeom>
                      <a:avLst/>
                      <a:gdLst/>
                      <a:ahLst/>
                      <a:cxnLst/>
                      <a:rect l="0" t="0" r="0" b="0"/>
                      <a:pathLst>
                        <a:path h="369950">
                          <a:moveTo>
                            <a:pt x="0" y="369950"/>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4" name="Freeform 119">
                      <a:extLst>
                        <a:ext uri="{FF2B5EF4-FFF2-40B4-BE49-F238E27FC236}">
                          <a16:creationId xmlns:a16="http://schemas.microsoft.com/office/drawing/2014/main" id="{89401CE8-9C3D-9C52-D0F8-7DD1A80D056F}"/>
                        </a:ext>
                      </a:extLst>
                    </p:cNvPr>
                    <p:cNvSpPr/>
                    <p:nvPr/>
                  </p:nvSpPr>
                  <p:spPr>
                    <a:xfrm>
                      <a:off x="1046925" y="3827938"/>
                      <a:ext cx="0" cy="124607"/>
                    </a:xfrm>
                    <a:custGeom>
                      <a:avLst/>
                      <a:gdLst/>
                      <a:ahLst/>
                      <a:cxnLst/>
                      <a:rect l="0" t="0" r="0" b="0"/>
                      <a:pathLst>
                        <a:path h="196216">
                          <a:moveTo>
                            <a:pt x="0" y="0"/>
                          </a:moveTo>
                          <a:lnTo>
                            <a:pt x="0" y="196216"/>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5" name="Freeform 120">
                      <a:extLst>
                        <a:ext uri="{FF2B5EF4-FFF2-40B4-BE49-F238E27FC236}">
                          <a16:creationId xmlns:a16="http://schemas.microsoft.com/office/drawing/2014/main" id="{13DF608C-DE85-71CD-5041-698A95F8534F}"/>
                        </a:ext>
                      </a:extLst>
                    </p:cNvPr>
                    <p:cNvSpPr/>
                    <p:nvPr/>
                  </p:nvSpPr>
                  <p:spPr>
                    <a:xfrm>
                      <a:off x="991365" y="3671313"/>
                      <a:ext cx="111121" cy="156626"/>
                    </a:xfrm>
                    <a:custGeom>
                      <a:avLst/>
                      <a:gdLst/>
                      <a:ahLst/>
                      <a:cxnLst/>
                      <a:rect l="0" t="0" r="0" b="0"/>
                      <a:pathLst>
                        <a:path w="114553" h="246634">
                          <a:moveTo>
                            <a:pt x="0" y="0"/>
                          </a:moveTo>
                          <a:lnTo>
                            <a:pt x="0" y="246634"/>
                          </a:lnTo>
                          <a:lnTo>
                            <a:pt x="114553" y="246634"/>
                          </a:lnTo>
                          <a:lnTo>
                            <a:pt x="114553" y="0"/>
                          </a:lnTo>
                          <a:lnTo>
                            <a:pt x="0" y="0"/>
                          </a:lnTo>
                          <a:close/>
                          <a:moveTo>
                            <a:pt x="100711" y="930402"/>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96" name="Freeform 121">
                      <a:extLst>
                        <a:ext uri="{FF2B5EF4-FFF2-40B4-BE49-F238E27FC236}">
                          <a16:creationId xmlns:a16="http://schemas.microsoft.com/office/drawing/2014/main" id="{9BFB923B-DC8B-C220-8FA4-1E25C8B05C8D}"/>
                        </a:ext>
                      </a:extLst>
                    </p:cNvPr>
                    <p:cNvSpPr/>
                    <p:nvPr/>
                  </p:nvSpPr>
                  <p:spPr>
                    <a:xfrm>
                      <a:off x="991365" y="3789871"/>
                      <a:ext cx="111121"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297" name="Freeform 122">
                      <a:extLst>
                        <a:ext uri="{FF2B5EF4-FFF2-40B4-BE49-F238E27FC236}">
                          <a16:creationId xmlns:a16="http://schemas.microsoft.com/office/drawing/2014/main" id="{1BD32079-1682-B097-B84A-C5B416F46A00}"/>
                        </a:ext>
                      </a:extLst>
                    </p:cNvPr>
                    <p:cNvSpPr/>
                    <p:nvPr/>
                  </p:nvSpPr>
                  <p:spPr>
                    <a:xfrm>
                      <a:off x="824681" y="3133851"/>
                      <a:ext cx="0" cy="392209"/>
                    </a:xfrm>
                    <a:custGeom>
                      <a:avLst/>
                      <a:gdLst/>
                      <a:ahLst/>
                      <a:cxnLst/>
                      <a:rect l="0" t="0" r="0" b="0"/>
                      <a:pathLst>
                        <a:path h="617601">
                          <a:moveTo>
                            <a:pt x="0" y="617601"/>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8" name="Freeform 123">
                      <a:extLst>
                        <a:ext uri="{FF2B5EF4-FFF2-40B4-BE49-F238E27FC236}">
                          <a16:creationId xmlns:a16="http://schemas.microsoft.com/office/drawing/2014/main" id="{8EACDAA9-CB7F-E087-6E51-746BE3D1D9D2}"/>
                        </a:ext>
                      </a:extLst>
                    </p:cNvPr>
                    <p:cNvSpPr/>
                    <p:nvPr/>
                  </p:nvSpPr>
                  <p:spPr>
                    <a:xfrm>
                      <a:off x="824681" y="3787693"/>
                      <a:ext cx="0" cy="164853"/>
                    </a:xfrm>
                    <a:custGeom>
                      <a:avLst/>
                      <a:gdLst/>
                      <a:ahLst/>
                      <a:cxnLst/>
                      <a:rect l="0" t="0" r="0" b="0"/>
                      <a:pathLst>
                        <a:path h="259589">
                          <a:moveTo>
                            <a:pt x="0" y="0"/>
                          </a:moveTo>
                          <a:lnTo>
                            <a:pt x="0" y="259589"/>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9" name="Freeform 124">
                      <a:extLst>
                        <a:ext uri="{FF2B5EF4-FFF2-40B4-BE49-F238E27FC236}">
                          <a16:creationId xmlns:a16="http://schemas.microsoft.com/office/drawing/2014/main" id="{D9AAB227-A660-8574-B1A4-FF2D0609182D}"/>
                        </a:ext>
                      </a:extLst>
                    </p:cNvPr>
                    <p:cNvSpPr/>
                    <p:nvPr/>
                  </p:nvSpPr>
                  <p:spPr>
                    <a:xfrm>
                      <a:off x="769121" y="3526060"/>
                      <a:ext cx="111122" cy="261633"/>
                    </a:xfrm>
                    <a:custGeom>
                      <a:avLst/>
                      <a:gdLst/>
                      <a:ahLst/>
                      <a:cxnLst/>
                      <a:rect l="0" t="0" r="0" b="0"/>
                      <a:pathLst>
                        <a:path w="114554" h="411987">
                          <a:moveTo>
                            <a:pt x="0" y="0"/>
                          </a:moveTo>
                          <a:lnTo>
                            <a:pt x="0" y="411987"/>
                          </a:lnTo>
                          <a:lnTo>
                            <a:pt x="114554" y="411987"/>
                          </a:lnTo>
                          <a:lnTo>
                            <a:pt x="114554" y="0"/>
                          </a:lnTo>
                          <a:lnTo>
                            <a:pt x="0" y="0"/>
                          </a:lnTo>
                          <a:close/>
                          <a:moveTo>
                            <a:pt x="558545" y="1159128"/>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00" name="Freeform 125">
                      <a:extLst>
                        <a:ext uri="{FF2B5EF4-FFF2-40B4-BE49-F238E27FC236}">
                          <a16:creationId xmlns:a16="http://schemas.microsoft.com/office/drawing/2014/main" id="{4E525CDF-4111-044F-DEA3-8262ED647F5A}"/>
                        </a:ext>
                      </a:extLst>
                    </p:cNvPr>
                    <p:cNvSpPr/>
                    <p:nvPr/>
                  </p:nvSpPr>
                  <p:spPr>
                    <a:xfrm>
                      <a:off x="769121" y="3736076"/>
                      <a:ext cx="111122" cy="0"/>
                    </a:xfrm>
                    <a:custGeom>
                      <a:avLst/>
                      <a:gdLst/>
                      <a:ahLst/>
                      <a:cxnLst/>
                      <a:rect l="0" t="0" r="0" b="0"/>
                      <a:pathLst>
                        <a:path w="114554">
                          <a:moveTo>
                            <a:pt x="0" y="0"/>
                          </a:moveTo>
                          <a:lnTo>
                            <a:pt x="11455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01" name="Freeform 126">
                      <a:extLst>
                        <a:ext uri="{FF2B5EF4-FFF2-40B4-BE49-F238E27FC236}">
                          <a16:creationId xmlns:a16="http://schemas.microsoft.com/office/drawing/2014/main" id="{5B8B8570-96FB-0CE0-D165-07CC43B9EA9C}"/>
                        </a:ext>
                      </a:extLst>
                    </p:cNvPr>
                    <p:cNvSpPr/>
                    <p:nvPr/>
                  </p:nvSpPr>
                  <p:spPr>
                    <a:xfrm>
                      <a:off x="1269048" y="3402581"/>
                      <a:ext cx="0" cy="250907"/>
                    </a:xfrm>
                    <a:custGeom>
                      <a:avLst/>
                      <a:gdLst/>
                      <a:ahLst/>
                      <a:cxnLst/>
                      <a:rect l="0" t="0" r="0" b="0"/>
                      <a:pathLst>
                        <a:path h="395097">
                          <a:moveTo>
                            <a:pt x="0" y="395097"/>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5" name="Freeform 127">
                      <a:extLst>
                        <a:ext uri="{FF2B5EF4-FFF2-40B4-BE49-F238E27FC236}">
                          <a16:creationId xmlns:a16="http://schemas.microsoft.com/office/drawing/2014/main" id="{E5442869-9DF6-7E6E-C474-022F3C39495B}"/>
                        </a:ext>
                      </a:extLst>
                    </p:cNvPr>
                    <p:cNvSpPr/>
                    <p:nvPr/>
                  </p:nvSpPr>
                  <p:spPr>
                    <a:xfrm>
                      <a:off x="1269048" y="3820761"/>
                      <a:ext cx="0" cy="131785"/>
                    </a:xfrm>
                    <a:custGeom>
                      <a:avLst/>
                      <a:gdLst/>
                      <a:ahLst/>
                      <a:cxnLst/>
                      <a:rect l="0" t="0" r="0" b="0"/>
                      <a:pathLst>
                        <a:path h="207518">
                          <a:moveTo>
                            <a:pt x="0" y="0"/>
                          </a:moveTo>
                          <a:lnTo>
                            <a:pt x="0" y="207518"/>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1" name="Freeform 128">
                      <a:extLst>
                        <a:ext uri="{FF2B5EF4-FFF2-40B4-BE49-F238E27FC236}">
                          <a16:creationId xmlns:a16="http://schemas.microsoft.com/office/drawing/2014/main" id="{847C209B-936E-02DE-8BB3-7AC69A3E65DC}"/>
                        </a:ext>
                      </a:extLst>
                    </p:cNvPr>
                    <p:cNvSpPr/>
                    <p:nvPr/>
                  </p:nvSpPr>
                  <p:spPr>
                    <a:xfrm>
                      <a:off x="1213486" y="3653489"/>
                      <a:ext cx="111121" cy="167272"/>
                    </a:xfrm>
                    <a:custGeom>
                      <a:avLst/>
                      <a:gdLst/>
                      <a:ahLst/>
                      <a:cxnLst/>
                      <a:rect l="0" t="0" r="0" b="0"/>
                      <a:pathLst>
                        <a:path w="114553" h="263399">
                          <a:moveTo>
                            <a:pt x="0" y="0"/>
                          </a:moveTo>
                          <a:lnTo>
                            <a:pt x="0" y="263399"/>
                          </a:lnTo>
                          <a:lnTo>
                            <a:pt x="114553" y="263399"/>
                          </a:lnTo>
                          <a:lnTo>
                            <a:pt x="114553" y="0"/>
                          </a:lnTo>
                          <a:lnTo>
                            <a:pt x="0" y="0"/>
                          </a:lnTo>
                          <a:close/>
                          <a:moveTo>
                            <a:pt x="-100203" y="958469"/>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12" name="Freeform 129">
                      <a:extLst>
                        <a:ext uri="{FF2B5EF4-FFF2-40B4-BE49-F238E27FC236}">
                          <a16:creationId xmlns:a16="http://schemas.microsoft.com/office/drawing/2014/main" id="{F5743B88-F83E-5DC5-01C8-984AB44C2266}"/>
                        </a:ext>
                      </a:extLst>
                    </p:cNvPr>
                    <p:cNvSpPr/>
                    <p:nvPr/>
                  </p:nvSpPr>
                  <p:spPr>
                    <a:xfrm>
                      <a:off x="1213486" y="3780273"/>
                      <a:ext cx="111121"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13" name="Freeform 130">
                      <a:extLst>
                        <a:ext uri="{FF2B5EF4-FFF2-40B4-BE49-F238E27FC236}">
                          <a16:creationId xmlns:a16="http://schemas.microsoft.com/office/drawing/2014/main" id="{7A3541A6-A8A2-1AD3-771D-490EA05865A7}"/>
                        </a:ext>
                      </a:extLst>
                    </p:cNvPr>
                    <p:cNvSpPr/>
                    <p:nvPr/>
                  </p:nvSpPr>
                  <p:spPr>
                    <a:xfrm>
                      <a:off x="1713413" y="3344674"/>
                      <a:ext cx="0" cy="299944"/>
                    </a:xfrm>
                    <a:custGeom>
                      <a:avLst/>
                      <a:gdLst/>
                      <a:ahLst/>
                      <a:cxnLst/>
                      <a:rect l="0" t="0" r="0" b="0"/>
                      <a:pathLst>
                        <a:path h="472314">
                          <a:moveTo>
                            <a:pt x="0" y="472314"/>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6" name="Freeform 131">
                      <a:extLst>
                        <a:ext uri="{FF2B5EF4-FFF2-40B4-BE49-F238E27FC236}">
                          <a16:creationId xmlns:a16="http://schemas.microsoft.com/office/drawing/2014/main" id="{F69842FD-431A-F3F1-1B93-EC3FFD606EB6}"/>
                        </a:ext>
                      </a:extLst>
                    </p:cNvPr>
                    <p:cNvSpPr/>
                    <p:nvPr/>
                  </p:nvSpPr>
                  <p:spPr>
                    <a:xfrm>
                      <a:off x="1713413" y="3844633"/>
                      <a:ext cx="0" cy="107913"/>
                    </a:xfrm>
                    <a:custGeom>
                      <a:avLst/>
                      <a:gdLst/>
                      <a:ahLst/>
                      <a:cxnLst/>
                      <a:rect l="0" t="0" r="0" b="0"/>
                      <a:pathLst>
                        <a:path h="169927">
                          <a:moveTo>
                            <a:pt x="0" y="0"/>
                          </a:moveTo>
                          <a:lnTo>
                            <a:pt x="0" y="169927"/>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19" name="Freeform 132">
                      <a:extLst>
                        <a:ext uri="{FF2B5EF4-FFF2-40B4-BE49-F238E27FC236}">
                          <a16:creationId xmlns:a16="http://schemas.microsoft.com/office/drawing/2014/main" id="{F3885073-A6E9-4D97-B377-954044EBA075}"/>
                        </a:ext>
                      </a:extLst>
                    </p:cNvPr>
                    <p:cNvSpPr/>
                    <p:nvPr/>
                  </p:nvSpPr>
                  <p:spPr>
                    <a:xfrm>
                      <a:off x="1657852" y="3644618"/>
                      <a:ext cx="111121" cy="200016"/>
                    </a:xfrm>
                    <a:custGeom>
                      <a:avLst/>
                      <a:gdLst/>
                      <a:ahLst/>
                      <a:cxnLst/>
                      <a:rect l="0" t="0" r="0" b="0"/>
                      <a:pathLst>
                        <a:path w="114553" h="314959">
                          <a:moveTo>
                            <a:pt x="0" y="0"/>
                          </a:moveTo>
                          <a:lnTo>
                            <a:pt x="0" y="314959"/>
                          </a:lnTo>
                          <a:lnTo>
                            <a:pt x="114553" y="314959"/>
                          </a:lnTo>
                          <a:lnTo>
                            <a:pt x="114553" y="0"/>
                          </a:lnTo>
                          <a:lnTo>
                            <a:pt x="0" y="0"/>
                          </a:lnTo>
                          <a:close/>
                          <a:moveTo>
                            <a:pt x="-544323" y="972438"/>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0" name="Freeform 133">
                      <a:extLst>
                        <a:ext uri="{FF2B5EF4-FFF2-40B4-BE49-F238E27FC236}">
                          <a16:creationId xmlns:a16="http://schemas.microsoft.com/office/drawing/2014/main" id="{35955626-8698-D687-B049-44C8EDB17AEB}"/>
                        </a:ext>
                      </a:extLst>
                    </p:cNvPr>
                    <p:cNvSpPr/>
                    <p:nvPr/>
                  </p:nvSpPr>
                  <p:spPr>
                    <a:xfrm>
                      <a:off x="1657852" y="3796807"/>
                      <a:ext cx="111121"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21" name="Freeform 134">
                      <a:extLst>
                        <a:ext uri="{FF2B5EF4-FFF2-40B4-BE49-F238E27FC236}">
                          <a16:creationId xmlns:a16="http://schemas.microsoft.com/office/drawing/2014/main" id="{E5D0130C-BC0C-AC25-2135-344D4408D57C}"/>
                        </a:ext>
                      </a:extLst>
                    </p:cNvPr>
                    <p:cNvSpPr/>
                    <p:nvPr/>
                  </p:nvSpPr>
                  <p:spPr>
                    <a:xfrm>
                      <a:off x="1491292" y="3160384"/>
                      <a:ext cx="0" cy="392371"/>
                    </a:xfrm>
                    <a:custGeom>
                      <a:avLst/>
                      <a:gdLst/>
                      <a:ahLst/>
                      <a:cxnLst/>
                      <a:rect l="0" t="0" r="0" b="0"/>
                      <a:pathLst>
                        <a:path h="617856">
                          <a:moveTo>
                            <a:pt x="0" y="617856"/>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22" name="Freeform 135">
                      <a:extLst>
                        <a:ext uri="{FF2B5EF4-FFF2-40B4-BE49-F238E27FC236}">
                          <a16:creationId xmlns:a16="http://schemas.microsoft.com/office/drawing/2014/main" id="{3F94BBD1-4891-9088-E228-39FD8B21369E}"/>
                        </a:ext>
                      </a:extLst>
                    </p:cNvPr>
                    <p:cNvSpPr/>
                    <p:nvPr/>
                  </p:nvSpPr>
                  <p:spPr>
                    <a:xfrm>
                      <a:off x="1491292" y="3814712"/>
                      <a:ext cx="0" cy="137834"/>
                    </a:xfrm>
                    <a:custGeom>
                      <a:avLst/>
                      <a:gdLst/>
                      <a:ahLst/>
                      <a:cxnLst/>
                      <a:rect l="0" t="0" r="0" b="0"/>
                      <a:pathLst>
                        <a:path h="217043">
                          <a:moveTo>
                            <a:pt x="0" y="0"/>
                          </a:moveTo>
                          <a:lnTo>
                            <a:pt x="0" y="217043"/>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39" name="Freeform 136">
                      <a:extLst>
                        <a:ext uri="{FF2B5EF4-FFF2-40B4-BE49-F238E27FC236}">
                          <a16:creationId xmlns:a16="http://schemas.microsoft.com/office/drawing/2014/main" id="{34D07ED2-A854-6D5C-4C54-74C2D9D95EDA}"/>
                        </a:ext>
                      </a:extLst>
                    </p:cNvPr>
                    <p:cNvSpPr/>
                    <p:nvPr/>
                  </p:nvSpPr>
                  <p:spPr>
                    <a:xfrm>
                      <a:off x="1435731" y="3552755"/>
                      <a:ext cx="111121" cy="261957"/>
                    </a:xfrm>
                    <a:custGeom>
                      <a:avLst/>
                      <a:gdLst/>
                      <a:ahLst/>
                      <a:cxnLst/>
                      <a:rect l="0" t="0" r="0" b="0"/>
                      <a:pathLst>
                        <a:path w="114553" h="412496">
                          <a:moveTo>
                            <a:pt x="0" y="0"/>
                          </a:moveTo>
                          <a:lnTo>
                            <a:pt x="0" y="412496"/>
                          </a:lnTo>
                          <a:lnTo>
                            <a:pt x="114553" y="412496"/>
                          </a:lnTo>
                          <a:lnTo>
                            <a:pt x="114553" y="0"/>
                          </a:lnTo>
                          <a:lnTo>
                            <a:pt x="0" y="0"/>
                          </a:lnTo>
                          <a:close/>
                          <a:moveTo>
                            <a:pt x="-170689" y="111709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44" name="Freeform 137">
                      <a:extLst>
                        <a:ext uri="{FF2B5EF4-FFF2-40B4-BE49-F238E27FC236}">
                          <a16:creationId xmlns:a16="http://schemas.microsoft.com/office/drawing/2014/main" id="{A4770B70-CFC4-E549-DC57-F23548EA9B9C}"/>
                        </a:ext>
                      </a:extLst>
                    </p:cNvPr>
                    <p:cNvSpPr/>
                    <p:nvPr/>
                  </p:nvSpPr>
                  <p:spPr>
                    <a:xfrm>
                      <a:off x="1435731" y="3756884"/>
                      <a:ext cx="111121" cy="0"/>
                    </a:xfrm>
                    <a:custGeom>
                      <a:avLst/>
                      <a:gdLst/>
                      <a:ahLst/>
                      <a:cxnLst/>
                      <a:rect l="0" t="0" r="0" b="0"/>
                      <a:pathLst>
                        <a:path w="114553">
                          <a:moveTo>
                            <a:pt x="0" y="0"/>
                          </a:moveTo>
                          <a:lnTo>
                            <a:pt x="114553"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45" name="Freeform 138">
                      <a:extLst>
                        <a:ext uri="{FF2B5EF4-FFF2-40B4-BE49-F238E27FC236}">
                          <a16:creationId xmlns:a16="http://schemas.microsoft.com/office/drawing/2014/main" id="{ED0CB6C6-4CB9-1394-82A1-02253B6B4B6C}"/>
                        </a:ext>
                      </a:extLst>
                    </p:cNvPr>
                    <p:cNvSpPr/>
                    <p:nvPr/>
                  </p:nvSpPr>
                  <p:spPr>
                    <a:xfrm>
                      <a:off x="1935657" y="3388225"/>
                      <a:ext cx="0" cy="256069"/>
                    </a:xfrm>
                    <a:custGeom>
                      <a:avLst/>
                      <a:gdLst/>
                      <a:ahLst/>
                      <a:cxnLst/>
                      <a:rect l="0" t="0" r="0" b="0"/>
                      <a:pathLst>
                        <a:path h="403225">
                          <a:moveTo>
                            <a:pt x="0" y="403225"/>
                          </a:moveTo>
                          <a:lnTo>
                            <a:pt x="0" y="0"/>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46" name="Freeform 139">
                      <a:extLst>
                        <a:ext uri="{FF2B5EF4-FFF2-40B4-BE49-F238E27FC236}">
                          <a16:creationId xmlns:a16="http://schemas.microsoft.com/office/drawing/2014/main" id="{52863516-ECB3-C57F-F1DD-930D54338BDE}"/>
                        </a:ext>
                      </a:extLst>
                    </p:cNvPr>
                    <p:cNvSpPr/>
                    <p:nvPr/>
                  </p:nvSpPr>
                  <p:spPr>
                    <a:xfrm>
                      <a:off x="1935657" y="3815196"/>
                      <a:ext cx="0" cy="137350"/>
                    </a:xfrm>
                    <a:custGeom>
                      <a:avLst/>
                      <a:gdLst/>
                      <a:ahLst/>
                      <a:cxnLst/>
                      <a:rect l="0" t="0" r="0" b="0"/>
                      <a:pathLst>
                        <a:path h="216281">
                          <a:moveTo>
                            <a:pt x="0" y="0"/>
                          </a:moveTo>
                          <a:lnTo>
                            <a:pt x="0" y="216281"/>
                          </a:lnTo>
                        </a:path>
                      </a:pathLst>
                    </a:custGeom>
                    <a:noFill/>
                    <a:ln w="6350"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47" name="Freeform 140">
                      <a:extLst>
                        <a:ext uri="{FF2B5EF4-FFF2-40B4-BE49-F238E27FC236}">
                          <a16:creationId xmlns:a16="http://schemas.microsoft.com/office/drawing/2014/main" id="{1D77A19B-256E-4329-9B6C-C7E1275ACFFF}"/>
                        </a:ext>
                      </a:extLst>
                    </p:cNvPr>
                    <p:cNvSpPr/>
                    <p:nvPr/>
                  </p:nvSpPr>
                  <p:spPr>
                    <a:xfrm>
                      <a:off x="1880096" y="3644294"/>
                      <a:ext cx="111122" cy="170902"/>
                    </a:xfrm>
                    <a:custGeom>
                      <a:avLst/>
                      <a:gdLst/>
                      <a:ahLst/>
                      <a:cxnLst/>
                      <a:rect l="0" t="0" r="0" b="0"/>
                      <a:pathLst>
                        <a:path w="114554" h="269114">
                          <a:moveTo>
                            <a:pt x="0" y="0"/>
                          </a:moveTo>
                          <a:lnTo>
                            <a:pt x="0" y="269114"/>
                          </a:lnTo>
                          <a:lnTo>
                            <a:pt x="114554" y="269114"/>
                          </a:lnTo>
                          <a:lnTo>
                            <a:pt x="114554" y="0"/>
                          </a:lnTo>
                          <a:lnTo>
                            <a:pt x="0" y="0"/>
                          </a:lnTo>
                          <a:close/>
                          <a:moveTo>
                            <a:pt x="-772922" y="972947"/>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50" name="Freeform 141">
                      <a:extLst>
                        <a:ext uri="{FF2B5EF4-FFF2-40B4-BE49-F238E27FC236}">
                          <a16:creationId xmlns:a16="http://schemas.microsoft.com/office/drawing/2014/main" id="{784141FE-5085-DA0A-7180-24461DE9AB5A}"/>
                        </a:ext>
                      </a:extLst>
                    </p:cNvPr>
                    <p:cNvSpPr/>
                    <p:nvPr/>
                  </p:nvSpPr>
                  <p:spPr>
                    <a:xfrm>
                      <a:off x="1880096" y="3774144"/>
                      <a:ext cx="111122" cy="0"/>
                    </a:xfrm>
                    <a:custGeom>
                      <a:avLst/>
                      <a:gdLst/>
                      <a:ahLst/>
                      <a:cxnLst/>
                      <a:rect l="0" t="0" r="0" b="0"/>
                      <a:pathLst>
                        <a:path w="114554">
                          <a:moveTo>
                            <a:pt x="0" y="0"/>
                          </a:moveTo>
                          <a:lnTo>
                            <a:pt x="11455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351" name="Freeform 142">
                      <a:extLst>
                        <a:ext uri="{FF2B5EF4-FFF2-40B4-BE49-F238E27FC236}">
                          <a16:creationId xmlns:a16="http://schemas.microsoft.com/office/drawing/2014/main" id="{EAD8EE42-8E4D-8AEE-F090-1ADB3539C055}"/>
                        </a:ext>
                      </a:extLst>
                    </p:cNvPr>
                    <p:cNvSpPr/>
                    <p:nvPr/>
                  </p:nvSpPr>
                  <p:spPr>
                    <a:xfrm>
                      <a:off x="691384" y="2854634"/>
                      <a:ext cx="1377570" cy="1150174"/>
                    </a:xfrm>
                    <a:custGeom>
                      <a:avLst/>
                      <a:gdLst/>
                      <a:ahLst/>
                      <a:cxnLst/>
                      <a:rect l="0" t="0" r="0" b="0"/>
                      <a:pathLst>
                        <a:path w="1420114" h="1811148">
                          <a:moveTo>
                            <a:pt x="0" y="1811148"/>
                          </a:moveTo>
                          <a:lnTo>
                            <a:pt x="1420114" y="1811148"/>
                          </a:lnTo>
                          <a:lnTo>
                            <a:pt x="14201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2" name="Freeform 143">
                      <a:extLst>
                        <a:ext uri="{FF2B5EF4-FFF2-40B4-BE49-F238E27FC236}">
                          <a16:creationId xmlns:a16="http://schemas.microsoft.com/office/drawing/2014/main" id="{966F0C7D-D400-CE0C-931E-E708C542B395}"/>
                        </a:ext>
                      </a:extLst>
                    </p:cNvPr>
                    <p:cNvSpPr/>
                    <p:nvPr/>
                  </p:nvSpPr>
                  <p:spPr>
                    <a:xfrm>
                      <a:off x="657629" y="3952546"/>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4" name="Freeform 144">
                      <a:extLst>
                        <a:ext uri="{FF2B5EF4-FFF2-40B4-BE49-F238E27FC236}">
                          <a16:creationId xmlns:a16="http://schemas.microsoft.com/office/drawing/2014/main" id="{9F653F4C-73D7-A7C6-D9C3-1328BF5C2439}"/>
                        </a:ext>
                      </a:extLst>
                    </p:cNvPr>
                    <p:cNvSpPr/>
                    <p:nvPr/>
                  </p:nvSpPr>
                  <p:spPr>
                    <a:xfrm>
                      <a:off x="657629" y="3743416"/>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6" name="Freeform 145">
                      <a:extLst>
                        <a:ext uri="{FF2B5EF4-FFF2-40B4-BE49-F238E27FC236}">
                          <a16:creationId xmlns:a16="http://schemas.microsoft.com/office/drawing/2014/main" id="{8C4B214C-66C6-7CB0-0766-9A9AA05C906E}"/>
                        </a:ext>
                      </a:extLst>
                    </p:cNvPr>
                    <p:cNvSpPr/>
                    <p:nvPr/>
                  </p:nvSpPr>
                  <p:spPr>
                    <a:xfrm>
                      <a:off x="657629" y="3534286"/>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7" name="Freeform 146">
                      <a:extLst>
                        <a:ext uri="{FF2B5EF4-FFF2-40B4-BE49-F238E27FC236}">
                          <a16:creationId xmlns:a16="http://schemas.microsoft.com/office/drawing/2014/main" id="{B0ED0D4D-3468-C9B6-D16F-18AA5CFDE8C4}"/>
                        </a:ext>
                      </a:extLst>
                    </p:cNvPr>
                    <p:cNvSpPr/>
                    <p:nvPr/>
                  </p:nvSpPr>
                  <p:spPr>
                    <a:xfrm>
                      <a:off x="657629" y="3325156"/>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8" name="Freeform 147">
                      <a:extLst>
                        <a:ext uri="{FF2B5EF4-FFF2-40B4-BE49-F238E27FC236}">
                          <a16:creationId xmlns:a16="http://schemas.microsoft.com/office/drawing/2014/main" id="{AD2288EE-73EC-B139-8926-EB97B59D7A7B}"/>
                        </a:ext>
                      </a:extLst>
                    </p:cNvPr>
                    <p:cNvSpPr/>
                    <p:nvPr/>
                  </p:nvSpPr>
                  <p:spPr>
                    <a:xfrm>
                      <a:off x="657629" y="3116026"/>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59" name="Freeform 148">
                      <a:extLst>
                        <a:ext uri="{FF2B5EF4-FFF2-40B4-BE49-F238E27FC236}">
                          <a16:creationId xmlns:a16="http://schemas.microsoft.com/office/drawing/2014/main" id="{96B8CB1A-FF25-794E-DF74-3AF538A2FC93}"/>
                        </a:ext>
                      </a:extLst>
                    </p:cNvPr>
                    <p:cNvSpPr/>
                    <p:nvPr/>
                  </p:nvSpPr>
                  <p:spPr>
                    <a:xfrm>
                      <a:off x="657629" y="2906897"/>
                      <a:ext cx="33755"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0" name="Freeform 149">
                      <a:extLst>
                        <a:ext uri="{FF2B5EF4-FFF2-40B4-BE49-F238E27FC236}">
                          <a16:creationId xmlns:a16="http://schemas.microsoft.com/office/drawing/2014/main" id="{3CD0E92F-0FEB-E723-AC56-D40A98FA7271}"/>
                        </a:ext>
                      </a:extLst>
                    </p:cNvPr>
                    <p:cNvSpPr/>
                    <p:nvPr/>
                  </p:nvSpPr>
                  <p:spPr>
                    <a:xfrm>
                      <a:off x="824681"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61" name="Freeform 150">
                      <a:extLst>
                        <a:ext uri="{FF2B5EF4-FFF2-40B4-BE49-F238E27FC236}">
                          <a16:creationId xmlns:a16="http://schemas.microsoft.com/office/drawing/2014/main" id="{31F223BF-EF39-2A31-961B-7B0974CF8497}"/>
                        </a:ext>
                      </a:extLst>
                    </p:cNvPr>
                    <p:cNvSpPr/>
                    <p:nvPr/>
                  </p:nvSpPr>
                  <p:spPr>
                    <a:xfrm>
                      <a:off x="1046925"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70" name="Freeform 151">
                      <a:extLst>
                        <a:ext uri="{FF2B5EF4-FFF2-40B4-BE49-F238E27FC236}">
                          <a16:creationId xmlns:a16="http://schemas.microsoft.com/office/drawing/2014/main" id="{2AF6BEB4-3DF9-D31B-A23C-CDD4B1D6B907}"/>
                        </a:ext>
                      </a:extLst>
                    </p:cNvPr>
                    <p:cNvSpPr/>
                    <p:nvPr/>
                  </p:nvSpPr>
                  <p:spPr>
                    <a:xfrm>
                      <a:off x="1269048"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73" name="Freeform 152">
                      <a:extLst>
                        <a:ext uri="{FF2B5EF4-FFF2-40B4-BE49-F238E27FC236}">
                          <a16:creationId xmlns:a16="http://schemas.microsoft.com/office/drawing/2014/main" id="{3CC91E28-1BD3-EF9D-E611-A0DA109B13F4}"/>
                        </a:ext>
                      </a:extLst>
                    </p:cNvPr>
                    <p:cNvSpPr/>
                    <p:nvPr/>
                  </p:nvSpPr>
                  <p:spPr>
                    <a:xfrm>
                      <a:off x="1491292"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74" name="Freeform 153">
                      <a:extLst>
                        <a:ext uri="{FF2B5EF4-FFF2-40B4-BE49-F238E27FC236}">
                          <a16:creationId xmlns:a16="http://schemas.microsoft.com/office/drawing/2014/main" id="{1E294546-B8C0-986C-3BB7-213FF518E546}"/>
                        </a:ext>
                      </a:extLst>
                    </p:cNvPr>
                    <p:cNvSpPr/>
                    <p:nvPr/>
                  </p:nvSpPr>
                  <p:spPr>
                    <a:xfrm>
                      <a:off x="1713413"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375" name="Freeform 154">
                      <a:extLst>
                        <a:ext uri="{FF2B5EF4-FFF2-40B4-BE49-F238E27FC236}">
                          <a16:creationId xmlns:a16="http://schemas.microsoft.com/office/drawing/2014/main" id="{78459BF4-3F0D-27F6-EDCF-63A534ECB980}"/>
                        </a:ext>
                      </a:extLst>
                    </p:cNvPr>
                    <p:cNvSpPr/>
                    <p:nvPr/>
                  </p:nvSpPr>
                  <p:spPr>
                    <a:xfrm>
                      <a:off x="1935657" y="4004808"/>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nvGrpSpPr>
                <p:cNvPr id="1408" name="Group 1407"/>
                <p:cNvGrpSpPr/>
                <p:nvPr/>
              </p:nvGrpSpPr>
              <p:grpSpPr>
                <a:xfrm>
                  <a:off x="2048316" y="2819983"/>
                  <a:ext cx="1650834" cy="1217651"/>
                  <a:chOff x="2048316" y="2819983"/>
                  <a:chExt cx="1650834" cy="1217651"/>
                </a:xfrm>
              </p:grpSpPr>
              <p:grpSp>
                <p:nvGrpSpPr>
                  <p:cNvPr id="43" name="Group 42"/>
                  <p:cNvGrpSpPr/>
                  <p:nvPr/>
                </p:nvGrpSpPr>
                <p:grpSpPr>
                  <a:xfrm>
                    <a:off x="2048316" y="2819983"/>
                    <a:ext cx="352271" cy="1202077"/>
                    <a:chOff x="399927" y="251047"/>
                    <a:chExt cx="349300" cy="1506628"/>
                  </a:xfrm>
                </p:grpSpPr>
                <p:sp>
                  <p:nvSpPr>
                    <p:cNvPr id="44" name="Rectangle 43"/>
                    <p:cNvSpPr/>
                    <p:nvPr/>
                  </p:nvSpPr>
                  <p:spPr>
                    <a:xfrm>
                      <a:off x="399927" y="251047"/>
                      <a:ext cx="349300"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45" name="Rectangle 44"/>
                    <p:cNvSpPr/>
                    <p:nvPr/>
                  </p:nvSpPr>
                  <p:spPr>
                    <a:xfrm>
                      <a:off x="477057" y="1526843"/>
                      <a:ext cx="251911"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46" name="Rectangle 45"/>
                    <p:cNvSpPr/>
                    <p:nvPr/>
                  </p:nvSpPr>
                  <p:spPr>
                    <a:xfrm>
                      <a:off x="399927" y="127157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47" name="Rectangle 46"/>
                    <p:cNvSpPr/>
                    <p:nvPr/>
                  </p:nvSpPr>
                  <p:spPr>
                    <a:xfrm>
                      <a:off x="399927" y="1009746"/>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48" name="Rectangle 47"/>
                    <p:cNvSpPr/>
                    <p:nvPr/>
                  </p:nvSpPr>
                  <p:spPr>
                    <a:xfrm>
                      <a:off x="399927" y="76179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.3</a:t>
                      </a:r>
                      <a:endParaRPr lang="en-US" sz="900" dirty="0">
                        <a:latin typeface="Arial" pitchFamily="34" charset="0"/>
                        <a:cs typeface="Arial" pitchFamily="34" charset="0"/>
                      </a:endParaRPr>
                    </a:p>
                  </p:txBody>
                </p:sp>
                <p:sp>
                  <p:nvSpPr>
                    <p:cNvPr id="49" name="Rectangle 48"/>
                    <p:cNvSpPr/>
                    <p:nvPr/>
                  </p:nvSpPr>
                  <p:spPr>
                    <a:xfrm>
                      <a:off x="399927" y="503514"/>
                      <a:ext cx="349299" cy="230832"/>
                    </a:xfrm>
                    <a:prstGeom prst="rect">
                      <a:avLst/>
                    </a:prstGeom>
                  </p:spPr>
                  <p:txBody>
                    <a:bodyPr wrap="none">
                      <a:spAutoFit/>
                    </a:bodyPr>
                    <a:lstStyle/>
                    <a:p>
                      <a:r>
                        <a:rPr lang="en-US" sz="900" dirty="0">
                          <a:latin typeface="Arial" pitchFamily="34" charset="0"/>
                          <a:cs typeface="Arial" pitchFamily="34" charset="0"/>
                        </a:rPr>
                        <a:t>0</a:t>
                      </a:r>
                      <a:r>
                        <a:rPr lang="en-US" altLang="zh-CN" sz="900" dirty="0">
                          <a:latin typeface="Arial" pitchFamily="34" charset="0"/>
                          <a:cs typeface="Arial" pitchFamily="34" charset="0"/>
                        </a:rPr>
                        <a:t>.4</a:t>
                      </a:r>
                      <a:endParaRPr lang="en-US" sz="900" dirty="0">
                        <a:latin typeface="Arial" pitchFamily="34" charset="0"/>
                        <a:cs typeface="Arial" pitchFamily="34" charset="0"/>
                      </a:endParaRPr>
                    </a:p>
                  </p:txBody>
                </p:sp>
              </p:grpSp>
              <p:grpSp>
                <p:nvGrpSpPr>
                  <p:cNvPr id="34" name="Group 33"/>
                  <p:cNvGrpSpPr/>
                  <p:nvPr/>
                </p:nvGrpSpPr>
                <p:grpSpPr>
                  <a:xfrm>
                    <a:off x="2331150" y="2885634"/>
                    <a:ext cx="1368000" cy="1152000"/>
                    <a:chOff x="2312098" y="2871345"/>
                    <a:chExt cx="1433140" cy="1160059"/>
                  </a:xfrm>
                </p:grpSpPr>
                <p:sp>
                  <p:nvSpPr>
                    <p:cNvPr id="1490" name="Freeform 100">
                      <a:extLst>
                        <a:ext uri="{FF2B5EF4-FFF2-40B4-BE49-F238E27FC236}">
                          <a16:creationId xmlns:a16="http://schemas.microsoft.com/office/drawing/2014/main" id="{D301636D-87A2-E7C2-F239-FE31B44414CA}"/>
                        </a:ext>
                      </a:extLst>
                    </p:cNvPr>
                    <p:cNvSpPr/>
                    <p:nvPr/>
                  </p:nvSpPr>
                  <p:spPr>
                    <a:xfrm>
                      <a:off x="2446589" y="3257250"/>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1" name="Freeform 101">
                      <a:extLst>
                        <a:ext uri="{FF2B5EF4-FFF2-40B4-BE49-F238E27FC236}">
                          <a16:creationId xmlns:a16="http://schemas.microsoft.com/office/drawing/2014/main" id="{1B88DDE7-CFBB-4884-0CA2-314D28EC1FE1}"/>
                        </a:ext>
                      </a:extLst>
                    </p:cNvPr>
                    <p:cNvSpPr/>
                    <p:nvPr/>
                  </p:nvSpPr>
                  <p:spPr>
                    <a:xfrm>
                      <a:off x="2480392" y="3257250"/>
                      <a:ext cx="0" cy="687078"/>
                    </a:xfrm>
                    <a:custGeom>
                      <a:avLst/>
                      <a:gdLst/>
                      <a:ahLst/>
                      <a:cxnLst/>
                      <a:rect l="0" t="0" r="0" b="0"/>
                      <a:pathLst>
                        <a:path h="1107059">
                          <a:moveTo>
                            <a:pt x="0" y="0"/>
                          </a:moveTo>
                          <a:lnTo>
                            <a:pt x="0" y="1107059"/>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2" name="Freeform 102">
                      <a:extLst>
                        <a:ext uri="{FF2B5EF4-FFF2-40B4-BE49-F238E27FC236}">
                          <a16:creationId xmlns:a16="http://schemas.microsoft.com/office/drawing/2014/main" id="{C54B159A-7BBA-119A-49FF-7A03003D7E7F}"/>
                        </a:ext>
                      </a:extLst>
                    </p:cNvPr>
                    <p:cNvSpPr/>
                    <p:nvPr/>
                  </p:nvSpPr>
                  <p:spPr>
                    <a:xfrm>
                      <a:off x="2446589" y="3944328"/>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3" name="Freeform 103">
                      <a:extLst>
                        <a:ext uri="{FF2B5EF4-FFF2-40B4-BE49-F238E27FC236}">
                          <a16:creationId xmlns:a16="http://schemas.microsoft.com/office/drawing/2014/main" id="{4C923D98-6DAC-6275-F06E-C8067FD83980}"/>
                        </a:ext>
                      </a:extLst>
                    </p:cNvPr>
                    <p:cNvSpPr/>
                    <p:nvPr/>
                  </p:nvSpPr>
                  <p:spPr>
                    <a:xfrm>
                      <a:off x="2672420" y="3471169"/>
                      <a:ext cx="6772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4" name="Freeform 104">
                      <a:extLst>
                        <a:ext uri="{FF2B5EF4-FFF2-40B4-BE49-F238E27FC236}">
                          <a16:creationId xmlns:a16="http://schemas.microsoft.com/office/drawing/2014/main" id="{20597B20-AEB0-C2F1-B920-9037FA4E0434}"/>
                        </a:ext>
                      </a:extLst>
                    </p:cNvPr>
                    <p:cNvSpPr/>
                    <p:nvPr/>
                  </p:nvSpPr>
                  <p:spPr>
                    <a:xfrm>
                      <a:off x="2706343" y="3471169"/>
                      <a:ext cx="0" cy="473159"/>
                    </a:xfrm>
                    <a:custGeom>
                      <a:avLst/>
                      <a:gdLst/>
                      <a:ahLst/>
                      <a:cxnLst/>
                      <a:rect l="0" t="0" r="0" b="0"/>
                      <a:pathLst>
                        <a:path h="762381">
                          <a:moveTo>
                            <a:pt x="0" y="0"/>
                          </a:moveTo>
                          <a:lnTo>
                            <a:pt x="0" y="76238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5" name="Freeform 105">
                      <a:extLst>
                        <a:ext uri="{FF2B5EF4-FFF2-40B4-BE49-F238E27FC236}">
                          <a16:creationId xmlns:a16="http://schemas.microsoft.com/office/drawing/2014/main" id="{A3B7373F-A2AE-5719-00D9-AB1C82B98D2D}"/>
                        </a:ext>
                      </a:extLst>
                    </p:cNvPr>
                    <p:cNvSpPr/>
                    <p:nvPr/>
                  </p:nvSpPr>
                  <p:spPr>
                    <a:xfrm>
                      <a:off x="2672420" y="3944328"/>
                      <a:ext cx="6772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6" name="Freeform 106">
                      <a:extLst>
                        <a:ext uri="{FF2B5EF4-FFF2-40B4-BE49-F238E27FC236}">
                          <a16:creationId xmlns:a16="http://schemas.microsoft.com/office/drawing/2014/main" id="{6812F49B-A13C-D6AC-E6B4-F6E402B331F2}"/>
                        </a:ext>
                      </a:extLst>
                    </p:cNvPr>
                    <p:cNvSpPr/>
                    <p:nvPr/>
                  </p:nvSpPr>
                  <p:spPr>
                    <a:xfrm>
                      <a:off x="2898251" y="3475110"/>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7" name="Freeform 107">
                      <a:extLst>
                        <a:ext uri="{FF2B5EF4-FFF2-40B4-BE49-F238E27FC236}">
                          <a16:creationId xmlns:a16="http://schemas.microsoft.com/office/drawing/2014/main" id="{AF4CB592-CFD5-6163-19B2-1CC3E4DED6B9}"/>
                        </a:ext>
                      </a:extLst>
                    </p:cNvPr>
                    <p:cNvSpPr/>
                    <p:nvPr/>
                  </p:nvSpPr>
                  <p:spPr>
                    <a:xfrm>
                      <a:off x="2932175" y="3475110"/>
                      <a:ext cx="0" cy="469218"/>
                    </a:xfrm>
                    <a:custGeom>
                      <a:avLst/>
                      <a:gdLst/>
                      <a:ahLst/>
                      <a:cxnLst/>
                      <a:rect l="0" t="0" r="0" b="0"/>
                      <a:pathLst>
                        <a:path h="756031">
                          <a:moveTo>
                            <a:pt x="0" y="0"/>
                          </a:moveTo>
                          <a:lnTo>
                            <a:pt x="0" y="75603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8" name="Freeform 108">
                      <a:extLst>
                        <a:ext uri="{FF2B5EF4-FFF2-40B4-BE49-F238E27FC236}">
                          <a16:creationId xmlns:a16="http://schemas.microsoft.com/office/drawing/2014/main" id="{59B39E6C-341A-68FA-A22B-1779D6B99117}"/>
                        </a:ext>
                      </a:extLst>
                    </p:cNvPr>
                    <p:cNvSpPr/>
                    <p:nvPr/>
                  </p:nvSpPr>
                  <p:spPr>
                    <a:xfrm>
                      <a:off x="2898251" y="3944328"/>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499" name="Freeform 109">
                      <a:extLst>
                        <a:ext uri="{FF2B5EF4-FFF2-40B4-BE49-F238E27FC236}">
                          <a16:creationId xmlns:a16="http://schemas.microsoft.com/office/drawing/2014/main" id="{7059E9B3-263F-BAAC-9151-281C962C8057}"/>
                        </a:ext>
                      </a:extLst>
                    </p:cNvPr>
                    <p:cNvSpPr/>
                    <p:nvPr/>
                  </p:nvSpPr>
                  <p:spPr>
                    <a:xfrm>
                      <a:off x="3124083" y="3160301"/>
                      <a:ext cx="67844"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0" name="Freeform 110">
                      <a:extLst>
                        <a:ext uri="{FF2B5EF4-FFF2-40B4-BE49-F238E27FC236}">
                          <a16:creationId xmlns:a16="http://schemas.microsoft.com/office/drawing/2014/main" id="{CB4ED474-610D-51FF-DD02-A38DD576BB42}"/>
                        </a:ext>
                      </a:extLst>
                    </p:cNvPr>
                    <p:cNvSpPr/>
                    <p:nvPr/>
                  </p:nvSpPr>
                  <p:spPr>
                    <a:xfrm>
                      <a:off x="3158005" y="3160301"/>
                      <a:ext cx="0" cy="784027"/>
                    </a:xfrm>
                    <a:custGeom>
                      <a:avLst/>
                      <a:gdLst/>
                      <a:ahLst/>
                      <a:cxnLst/>
                      <a:rect l="0" t="0" r="0" b="0"/>
                      <a:pathLst>
                        <a:path h="1263270">
                          <a:moveTo>
                            <a:pt x="0" y="0"/>
                          </a:moveTo>
                          <a:lnTo>
                            <a:pt x="0" y="126327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1" name="Freeform 111">
                      <a:extLst>
                        <a:ext uri="{FF2B5EF4-FFF2-40B4-BE49-F238E27FC236}">
                          <a16:creationId xmlns:a16="http://schemas.microsoft.com/office/drawing/2014/main" id="{9ACEF1A0-AB4C-459C-0EE4-D9CD47ED319A}"/>
                        </a:ext>
                      </a:extLst>
                    </p:cNvPr>
                    <p:cNvSpPr/>
                    <p:nvPr/>
                  </p:nvSpPr>
                  <p:spPr>
                    <a:xfrm>
                      <a:off x="3124083" y="3944328"/>
                      <a:ext cx="67844" cy="0"/>
                    </a:xfrm>
                    <a:custGeom>
                      <a:avLst/>
                      <a:gdLst/>
                      <a:ahLst/>
                      <a:cxnLst/>
                      <a:rect l="0" t="0" r="0" b="0"/>
                      <a:pathLst>
                        <a:path w="71881">
                          <a:moveTo>
                            <a:pt x="0" y="0"/>
                          </a:moveTo>
                          <a:lnTo>
                            <a:pt x="71881"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2" name="Freeform 112">
                      <a:extLst>
                        <a:ext uri="{FF2B5EF4-FFF2-40B4-BE49-F238E27FC236}">
                          <a16:creationId xmlns:a16="http://schemas.microsoft.com/office/drawing/2014/main" id="{0F29232C-FD6C-CAFE-DB04-99601DB932FA}"/>
                        </a:ext>
                      </a:extLst>
                    </p:cNvPr>
                    <p:cNvSpPr/>
                    <p:nvPr/>
                  </p:nvSpPr>
                  <p:spPr>
                    <a:xfrm>
                      <a:off x="3350034" y="3388801"/>
                      <a:ext cx="6772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3" name="Freeform 113">
                      <a:extLst>
                        <a:ext uri="{FF2B5EF4-FFF2-40B4-BE49-F238E27FC236}">
                          <a16:creationId xmlns:a16="http://schemas.microsoft.com/office/drawing/2014/main" id="{A0B9C011-BCC4-4C12-C20C-2CA79307E4A2}"/>
                        </a:ext>
                      </a:extLst>
                    </p:cNvPr>
                    <p:cNvSpPr/>
                    <p:nvPr/>
                  </p:nvSpPr>
                  <p:spPr>
                    <a:xfrm>
                      <a:off x="3383837" y="3388801"/>
                      <a:ext cx="0" cy="555527"/>
                    </a:xfrm>
                    <a:custGeom>
                      <a:avLst/>
                      <a:gdLst/>
                      <a:ahLst/>
                      <a:cxnLst/>
                      <a:rect l="0" t="0" r="0" b="0"/>
                      <a:pathLst>
                        <a:path h="895097">
                          <a:moveTo>
                            <a:pt x="0" y="0"/>
                          </a:moveTo>
                          <a:lnTo>
                            <a:pt x="0" y="895097"/>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4" name="Freeform 114">
                      <a:extLst>
                        <a:ext uri="{FF2B5EF4-FFF2-40B4-BE49-F238E27FC236}">
                          <a16:creationId xmlns:a16="http://schemas.microsoft.com/office/drawing/2014/main" id="{4461FFFF-6485-C86A-EE5B-5F60A7D687B6}"/>
                        </a:ext>
                      </a:extLst>
                    </p:cNvPr>
                    <p:cNvSpPr/>
                    <p:nvPr/>
                  </p:nvSpPr>
                  <p:spPr>
                    <a:xfrm>
                      <a:off x="3350034" y="3944328"/>
                      <a:ext cx="67725" cy="0"/>
                    </a:xfrm>
                    <a:custGeom>
                      <a:avLst/>
                      <a:gdLst/>
                      <a:ahLst/>
                      <a:cxnLst/>
                      <a:rect l="0" t="0" r="0" b="0"/>
                      <a:pathLst>
                        <a:path w="71755">
                          <a:moveTo>
                            <a:pt x="0" y="0"/>
                          </a:moveTo>
                          <a:lnTo>
                            <a:pt x="71755"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5" name="Freeform 115">
                      <a:extLst>
                        <a:ext uri="{FF2B5EF4-FFF2-40B4-BE49-F238E27FC236}">
                          <a16:creationId xmlns:a16="http://schemas.microsoft.com/office/drawing/2014/main" id="{DAFD2B16-BFDB-33C5-D6BB-3E13DFE4298C}"/>
                        </a:ext>
                      </a:extLst>
                    </p:cNvPr>
                    <p:cNvSpPr/>
                    <p:nvPr/>
                  </p:nvSpPr>
                  <p:spPr>
                    <a:xfrm>
                      <a:off x="3575865" y="3448311"/>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6" name="Freeform 116">
                      <a:extLst>
                        <a:ext uri="{FF2B5EF4-FFF2-40B4-BE49-F238E27FC236}">
                          <a16:creationId xmlns:a16="http://schemas.microsoft.com/office/drawing/2014/main" id="{CD0CA0E5-CD24-BBB6-40DB-684192CAE468}"/>
                        </a:ext>
                      </a:extLst>
                    </p:cNvPr>
                    <p:cNvSpPr/>
                    <p:nvPr/>
                  </p:nvSpPr>
                  <p:spPr>
                    <a:xfrm>
                      <a:off x="3609668" y="3448311"/>
                      <a:ext cx="0" cy="496017"/>
                    </a:xfrm>
                    <a:custGeom>
                      <a:avLst/>
                      <a:gdLst/>
                      <a:ahLst/>
                      <a:cxnLst/>
                      <a:rect l="0" t="0" r="0" b="0"/>
                      <a:pathLst>
                        <a:path h="799211">
                          <a:moveTo>
                            <a:pt x="0" y="0"/>
                          </a:moveTo>
                          <a:lnTo>
                            <a:pt x="0" y="799211"/>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7" name="Freeform 117">
                      <a:extLst>
                        <a:ext uri="{FF2B5EF4-FFF2-40B4-BE49-F238E27FC236}">
                          <a16:creationId xmlns:a16="http://schemas.microsoft.com/office/drawing/2014/main" id="{B6C5CC0D-65C0-17D8-45F1-D66AB2FBD43A}"/>
                        </a:ext>
                      </a:extLst>
                    </p:cNvPr>
                    <p:cNvSpPr/>
                    <p:nvPr/>
                  </p:nvSpPr>
                  <p:spPr>
                    <a:xfrm>
                      <a:off x="3575865" y="3944328"/>
                      <a:ext cx="67726" cy="0"/>
                    </a:xfrm>
                    <a:custGeom>
                      <a:avLst/>
                      <a:gdLst/>
                      <a:ahLst/>
                      <a:cxnLst/>
                      <a:rect l="0" t="0" r="0" b="0"/>
                      <a:pathLst>
                        <a:path w="71756">
                          <a:moveTo>
                            <a:pt x="0" y="0"/>
                          </a:moveTo>
                          <a:lnTo>
                            <a:pt x="71756" y="0"/>
                          </a:lnTo>
                        </a:path>
                      </a:pathLst>
                    </a:custGeom>
                    <a:noFill/>
                    <a:ln w="9525"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8" name="Freeform 118">
                      <a:extLst>
                        <a:ext uri="{FF2B5EF4-FFF2-40B4-BE49-F238E27FC236}">
                          <a16:creationId xmlns:a16="http://schemas.microsoft.com/office/drawing/2014/main" id="{6FE04187-B9D7-FF2E-C98B-AFFA92282906}"/>
                        </a:ext>
                      </a:extLst>
                    </p:cNvPr>
                    <p:cNvSpPr/>
                    <p:nvPr/>
                  </p:nvSpPr>
                  <p:spPr>
                    <a:xfrm>
                      <a:off x="2706343" y="3471169"/>
                      <a:ext cx="0" cy="268778"/>
                    </a:xfrm>
                    <a:custGeom>
                      <a:avLst/>
                      <a:gdLst/>
                      <a:ahLst/>
                      <a:cxnLst/>
                      <a:rect l="0" t="0" r="0" b="0"/>
                      <a:pathLst>
                        <a:path h="433070">
                          <a:moveTo>
                            <a:pt x="0" y="433070"/>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09" name="Freeform 119">
                      <a:extLst>
                        <a:ext uri="{FF2B5EF4-FFF2-40B4-BE49-F238E27FC236}">
                          <a16:creationId xmlns:a16="http://schemas.microsoft.com/office/drawing/2014/main" id="{35A19891-C62E-2328-733C-C9433C405F49}"/>
                        </a:ext>
                      </a:extLst>
                    </p:cNvPr>
                    <p:cNvSpPr/>
                    <p:nvPr/>
                  </p:nvSpPr>
                  <p:spPr>
                    <a:xfrm>
                      <a:off x="2706343" y="3919105"/>
                      <a:ext cx="0" cy="25223"/>
                    </a:xfrm>
                    <a:custGeom>
                      <a:avLst/>
                      <a:gdLst/>
                      <a:ahLst/>
                      <a:cxnLst/>
                      <a:rect l="0" t="0" r="0" b="0"/>
                      <a:pathLst>
                        <a:path h="40641">
                          <a:moveTo>
                            <a:pt x="0" y="0"/>
                          </a:moveTo>
                          <a:lnTo>
                            <a:pt x="0" y="40641"/>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10" name="Freeform 120">
                      <a:extLst>
                        <a:ext uri="{FF2B5EF4-FFF2-40B4-BE49-F238E27FC236}">
                          <a16:creationId xmlns:a16="http://schemas.microsoft.com/office/drawing/2014/main" id="{DF9A50BE-CAB1-B5D1-42C5-1AD6625A6E13}"/>
                        </a:ext>
                      </a:extLst>
                    </p:cNvPr>
                    <p:cNvSpPr/>
                    <p:nvPr/>
                  </p:nvSpPr>
                  <p:spPr>
                    <a:xfrm>
                      <a:off x="2649885" y="3739947"/>
                      <a:ext cx="112916" cy="179158"/>
                    </a:xfrm>
                    <a:custGeom>
                      <a:avLst/>
                      <a:gdLst/>
                      <a:ahLst/>
                      <a:cxnLst/>
                      <a:rect l="0" t="0" r="0" b="0"/>
                      <a:pathLst>
                        <a:path w="119634" h="288670">
                          <a:moveTo>
                            <a:pt x="0" y="0"/>
                          </a:moveTo>
                          <a:lnTo>
                            <a:pt x="0" y="288670"/>
                          </a:lnTo>
                          <a:lnTo>
                            <a:pt x="119634" y="288670"/>
                          </a:lnTo>
                          <a:lnTo>
                            <a:pt x="119634" y="0"/>
                          </a:lnTo>
                          <a:lnTo>
                            <a:pt x="0" y="0"/>
                          </a:lnTo>
                          <a:close/>
                          <a:moveTo>
                            <a:pt x="36830" y="816863"/>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1" name="Freeform 121">
                      <a:extLst>
                        <a:ext uri="{FF2B5EF4-FFF2-40B4-BE49-F238E27FC236}">
                          <a16:creationId xmlns:a16="http://schemas.microsoft.com/office/drawing/2014/main" id="{820403F5-FEC3-F4F7-6BED-049B9E365FC5}"/>
                        </a:ext>
                      </a:extLst>
                    </p:cNvPr>
                    <p:cNvSpPr/>
                    <p:nvPr/>
                  </p:nvSpPr>
                  <p:spPr>
                    <a:xfrm>
                      <a:off x="2649885" y="3861567"/>
                      <a:ext cx="112916"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2" name="Freeform 122">
                      <a:extLst>
                        <a:ext uri="{FF2B5EF4-FFF2-40B4-BE49-F238E27FC236}">
                          <a16:creationId xmlns:a16="http://schemas.microsoft.com/office/drawing/2014/main" id="{D459A1A2-AC37-E6C7-D956-D475F98B4E2A}"/>
                        </a:ext>
                      </a:extLst>
                    </p:cNvPr>
                    <p:cNvSpPr/>
                    <p:nvPr/>
                  </p:nvSpPr>
                  <p:spPr>
                    <a:xfrm>
                      <a:off x="2480392" y="3257250"/>
                      <a:ext cx="0" cy="380781"/>
                    </a:xfrm>
                    <a:custGeom>
                      <a:avLst/>
                      <a:gdLst/>
                      <a:ahLst/>
                      <a:cxnLst/>
                      <a:rect l="0" t="0" r="0" b="0"/>
                      <a:pathLst>
                        <a:path h="613536">
                          <a:moveTo>
                            <a:pt x="0" y="613536"/>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13" name="Freeform 123">
                      <a:extLst>
                        <a:ext uri="{FF2B5EF4-FFF2-40B4-BE49-F238E27FC236}">
                          <a16:creationId xmlns:a16="http://schemas.microsoft.com/office/drawing/2014/main" id="{E1EB4A7C-898A-03EA-71D1-C11E978BD838}"/>
                        </a:ext>
                      </a:extLst>
                    </p:cNvPr>
                    <p:cNvSpPr/>
                    <p:nvPr/>
                  </p:nvSpPr>
                  <p:spPr>
                    <a:xfrm>
                      <a:off x="2480392" y="3891834"/>
                      <a:ext cx="0" cy="52494"/>
                    </a:xfrm>
                    <a:custGeom>
                      <a:avLst/>
                      <a:gdLst/>
                      <a:ahLst/>
                      <a:cxnLst/>
                      <a:rect l="0" t="0" r="0" b="0"/>
                      <a:pathLst>
                        <a:path h="84582">
                          <a:moveTo>
                            <a:pt x="0" y="0"/>
                          </a:moveTo>
                          <a:lnTo>
                            <a:pt x="0" y="84582"/>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14" name="Freeform 124">
                      <a:extLst>
                        <a:ext uri="{FF2B5EF4-FFF2-40B4-BE49-F238E27FC236}">
                          <a16:creationId xmlns:a16="http://schemas.microsoft.com/office/drawing/2014/main" id="{95F6419F-E2CE-59BA-798D-EF5C2BA97966}"/>
                        </a:ext>
                      </a:extLst>
                    </p:cNvPr>
                    <p:cNvSpPr/>
                    <p:nvPr/>
                  </p:nvSpPr>
                  <p:spPr>
                    <a:xfrm>
                      <a:off x="2423934" y="3638031"/>
                      <a:ext cx="112917" cy="253802"/>
                    </a:xfrm>
                    <a:custGeom>
                      <a:avLst/>
                      <a:gdLst/>
                      <a:ahLst/>
                      <a:cxnLst/>
                      <a:rect l="0" t="0" r="0" b="0"/>
                      <a:pathLst>
                        <a:path w="119635" h="408941">
                          <a:moveTo>
                            <a:pt x="0" y="0"/>
                          </a:moveTo>
                          <a:lnTo>
                            <a:pt x="0" y="408941"/>
                          </a:lnTo>
                          <a:lnTo>
                            <a:pt x="119635" y="408941"/>
                          </a:lnTo>
                          <a:lnTo>
                            <a:pt x="119635" y="0"/>
                          </a:lnTo>
                          <a:lnTo>
                            <a:pt x="0" y="0"/>
                          </a:lnTo>
                          <a:close/>
                          <a:moveTo>
                            <a:pt x="440437" y="981075"/>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5" name="Freeform 125">
                      <a:extLst>
                        <a:ext uri="{FF2B5EF4-FFF2-40B4-BE49-F238E27FC236}">
                          <a16:creationId xmlns:a16="http://schemas.microsoft.com/office/drawing/2014/main" id="{CFFA1BE9-A9B9-9F63-5E7C-EE3AB9DDE2FA}"/>
                        </a:ext>
                      </a:extLst>
                    </p:cNvPr>
                    <p:cNvSpPr/>
                    <p:nvPr/>
                  </p:nvSpPr>
                  <p:spPr>
                    <a:xfrm>
                      <a:off x="2423934" y="3817348"/>
                      <a:ext cx="112917" cy="0"/>
                    </a:xfrm>
                    <a:custGeom>
                      <a:avLst/>
                      <a:gdLst/>
                      <a:ahLst/>
                      <a:cxnLst/>
                      <a:rect l="0" t="0" r="0" b="0"/>
                      <a:pathLst>
                        <a:path w="119635">
                          <a:moveTo>
                            <a:pt x="0" y="0"/>
                          </a:moveTo>
                          <a:lnTo>
                            <a:pt x="119635"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6" name="Freeform 126">
                      <a:extLst>
                        <a:ext uri="{FF2B5EF4-FFF2-40B4-BE49-F238E27FC236}">
                          <a16:creationId xmlns:a16="http://schemas.microsoft.com/office/drawing/2014/main" id="{C862F744-7D12-0A59-0729-87C8ADB2107B}"/>
                        </a:ext>
                      </a:extLst>
                    </p:cNvPr>
                    <p:cNvSpPr/>
                    <p:nvPr/>
                  </p:nvSpPr>
                  <p:spPr>
                    <a:xfrm>
                      <a:off x="2932175" y="3475110"/>
                      <a:ext cx="0" cy="264837"/>
                    </a:xfrm>
                    <a:custGeom>
                      <a:avLst/>
                      <a:gdLst/>
                      <a:ahLst/>
                      <a:cxnLst/>
                      <a:rect l="0" t="0" r="0" b="0"/>
                      <a:pathLst>
                        <a:path h="426720">
                          <a:moveTo>
                            <a:pt x="0" y="426720"/>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17" name="Freeform 127">
                      <a:extLst>
                        <a:ext uri="{FF2B5EF4-FFF2-40B4-BE49-F238E27FC236}">
                          <a16:creationId xmlns:a16="http://schemas.microsoft.com/office/drawing/2014/main" id="{7D3C6837-37E0-A910-3E13-BB64454D4D16}"/>
                        </a:ext>
                      </a:extLst>
                    </p:cNvPr>
                    <p:cNvSpPr/>
                    <p:nvPr/>
                  </p:nvSpPr>
                  <p:spPr>
                    <a:xfrm>
                      <a:off x="2932175" y="3916505"/>
                      <a:ext cx="0" cy="27824"/>
                    </a:xfrm>
                    <a:custGeom>
                      <a:avLst/>
                      <a:gdLst/>
                      <a:ahLst/>
                      <a:cxnLst/>
                      <a:rect l="0" t="0" r="0" b="0"/>
                      <a:pathLst>
                        <a:path h="44831">
                          <a:moveTo>
                            <a:pt x="0" y="0"/>
                          </a:moveTo>
                          <a:lnTo>
                            <a:pt x="0" y="44831"/>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18" name="Freeform 128">
                      <a:extLst>
                        <a:ext uri="{FF2B5EF4-FFF2-40B4-BE49-F238E27FC236}">
                          <a16:creationId xmlns:a16="http://schemas.microsoft.com/office/drawing/2014/main" id="{C5CDADC9-7D15-6F2B-393A-DEAA120645AA}"/>
                        </a:ext>
                      </a:extLst>
                    </p:cNvPr>
                    <p:cNvSpPr/>
                    <p:nvPr/>
                  </p:nvSpPr>
                  <p:spPr>
                    <a:xfrm>
                      <a:off x="2875717" y="3739947"/>
                      <a:ext cx="112916" cy="176558"/>
                    </a:xfrm>
                    <a:custGeom>
                      <a:avLst/>
                      <a:gdLst/>
                      <a:ahLst/>
                      <a:cxnLst/>
                      <a:rect l="0" t="0" r="0" b="0"/>
                      <a:pathLst>
                        <a:path w="119634" h="284480">
                          <a:moveTo>
                            <a:pt x="0" y="0"/>
                          </a:moveTo>
                          <a:lnTo>
                            <a:pt x="0" y="284480"/>
                          </a:lnTo>
                          <a:lnTo>
                            <a:pt x="119634" y="284480"/>
                          </a:lnTo>
                          <a:lnTo>
                            <a:pt x="119634" y="0"/>
                          </a:lnTo>
                          <a:lnTo>
                            <a:pt x="0" y="0"/>
                          </a:lnTo>
                          <a:close/>
                          <a:moveTo>
                            <a:pt x="-202439" y="816863"/>
                          </a:moveTo>
                        </a:path>
                      </a:pathLst>
                    </a:custGeom>
                    <a:solidFill>
                      <a:srgbClr val="498A3D">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19" name="Freeform 129">
                      <a:extLst>
                        <a:ext uri="{FF2B5EF4-FFF2-40B4-BE49-F238E27FC236}">
                          <a16:creationId xmlns:a16="http://schemas.microsoft.com/office/drawing/2014/main" id="{DEFF75CE-17BA-D1F5-E4BC-99B165B990A1}"/>
                        </a:ext>
                      </a:extLst>
                    </p:cNvPr>
                    <p:cNvSpPr/>
                    <p:nvPr/>
                  </p:nvSpPr>
                  <p:spPr>
                    <a:xfrm>
                      <a:off x="2875717" y="3861409"/>
                      <a:ext cx="112916"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0" name="Freeform 130">
                      <a:extLst>
                        <a:ext uri="{FF2B5EF4-FFF2-40B4-BE49-F238E27FC236}">
                          <a16:creationId xmlns:a16="http://schemas.microsoft.com/office/drawing/2014/main" id="{7CA60A61-2254-DBE9-A507-8367B674C34B}"/>
                        </a:ext>
                      </a:extLst>
                    </p:cNvPr>
                    <p:cNvSpPr/>
                    <p:nvPr/>
                  </p:nvSpPr>
                  <p:spPr>
                    <a:xfrm>
                      <a:off x="3383837" y="3388801"/>
                      <a:ext cx="0" cy="316385"/>
                    </a:xfrm>
                    <a:custGeom>
                      <a:avLst/>
                      <a:gdLst/>
                      <a:ahLst/>
                      <a:cxnLst/>
                      <a:rect l="0" t="0" r="0" b="0"/>
                      <a:pathLst>
                        <a:path h="509778">
                          <a:moveTo>
                            <a:pt x="0" y="509778"/>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21" name="Freeform 131">
                      <a:extLst>
                        <a:ext uri="{FF2B5EF4-FFF2-40B4-BE49-F238E27FC236}">
                          <a16:creationId xmlns:a16="http://schemas.microsoft.com/office/drawing/2014/main" id="{94F9C83A-7C6E-A66C-4B05-2A23C96F67FA}"/>
                        </a:ext>
                      </a:extLst>
                    </p:cNvPr>
                    <p:cNvSpPr/>
                    <p:nvPr/>
                  </p:nvSpPr>
                  <p:spPr>
                    <a:xfrm>
                      <a:off x="3383837" y="3916032"/>
                      <a:ext cx="0" cy="28297"/>
                    </a:xfrm>
                    <a:custGeom>
                      <a:avLst/>
                      <a:gdLst/>
                      <a:ahLst/>
                      <a:cxnLst/>
                      <a:rect l="0" t="0" r="0" b="0"/>
                      <a:pathLst>
                        <a:path h="45593">
                          <a:moveTo>
                            <a:pt x="0" y="0"/>
                          </a:moveTo>
                          <a:lnTo>
                            <a:pt x="0" y="45593"/>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22" name="Freeform 132">
                      <a:extLst>
                        <a:ext uri="{FF2B5EF4-FFF2-40B4-BE49-F238E27FC236}">
                          <a16:creationId xmlns:a16="http://schemas.microsoft.com/office/drawing/2014/main" id="{5A04421D-A490-1AEA-B320-3EB4909518E3}"/>
                        </a:ext>
                      </a:extLst>
                    </p:cNvPr>
                    <p:cNvSpPr/>
                    <p:nvPr/>
                  </p:nvSpPr>
                  <p:spPr>
                    <a:xfrm>
                      <a:off x="3327379" y="3705186"/>
                      <a:ext cx="112916" cy="210845"/>
                    </a:xfrm>
                    <a:custGeom>
                      <a:avLst/>
                      <a:gdLst/>
                      <a:ahLst/>
                      <a:cxnLst/>
                      <a:rect l="0" t="0" r="0" b="0"/>
                      <a:pathLst>
                        <a:path w="119634" h="339726">
                          <a:moveTo>
                            <a:pt x="0" y="0"/>
                          </a:moveTo>
                          <a:lnTo>
                            <a:pt x="0" y="339726"/>
                          </a:lnTo>
                          <a:lnTo>
                            <a:pt x="119634" y="339726"/>
                          </a:lnTo>
                          <a:lnTo>
                            <a:pt x="119634" y="0"/>
                          </a:lnTo>
                          <a:lnTo>
                            <a:pt x="0" y="0"/>
                          </a:lnTo>
                          <a:close/>
                          <a:moveTo>
                            <a:pt x="-624967" y="87287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3" name="Freeform 133">
                      <a:extLst>
                        <a:ext uri="{FF2B5EF4-FFF2-40B4-BE49-F238E27FC236}">
                          <a16:creationId xmlns:a16="http://schemas.microsoft.com/office/drawing/2014/main" id="{079988D7-03FC-510E-6B6D-87CCA8C6FB1A}"/>
                        </a:ext>
                      </a:extLst>
                    </p:cNvPr>
                    <p:cNvSpPr/>
                    <p:nvPr/>
                  </p:nvSpPr>
                  <p:spPr>
                    <a:xfrm>
                      <a:off x="3327379" y="3858256"/>
                      <a:ext cx="112916"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4" name="Freeform 134">
                      <a:extLst>
                        <a:ext uri="{FF2B5EF4-FFF2-40B4-BE49-F238E27FC236}">
                          <a16:creationId xmlns:a16="http://schemas.microsoft.com/office/drawing/2014/main" id="{5A654E96-81F6-CB70-BE28-238BDCAA1F04}"/>
                        </a:ext>
                      </a:extLst>
                    </p:cNvPr>
                    <p:cNvSpPr/>
                    <p:nvPr/>
                  </p:nvSpPr>
                  <p:spPr>
                    <a:xfrm>
                      <a:off x="3158005" y="3160301"/>
                      <a:ext cx="0" cy="443286"/>
                    </a:xfrm>
                    <a:custGeom>
                      <a:avLst/>
                      <a:gdLst/>
                      <a:ahLst/>
                      <a:cxnLst/>
                      <a:rect l="0" t="0" r="0" b="0"/>
                      <a:pathLst>
                        <a:path h="714248">
                          <a:moveTo>
                            <a:pt x="0" y="714248"/>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25" name="Freeform 135">
                      <a:extLst>
                        <a:ext uri="{FF2B5EF4-FFF2-40B4-BE49-F238E27FC236}">
                          <a16:creationId xmlns:a16="http://schemas.microsoft.com/office/drawing/2014/main" id="{54F02F93-EBFC-5F2C-145B-875E7273197E}"/>
                        </a:ext>
                      </a:extLst>
                    </p:cNvPr>
                    <p:cNvSpPr/>
                    <p:nvPr/>
                  </p:nvSpPr>
                  <p:spPr>
                    <a:xfrm>
                      <a:off x="3158005" y="3899242"/>
                      <a:ext cx="0" cy="45086"/>
                    </a:xfrm>
                    <a:custGeom>
                      <a:avLst/>
                      <a:gdLst/>
                      <a:ahLst/>
                      <a:cxnLst/>
                      <a:rect l="0" t="0" r="0" b="0"/>
                      <a:pathLst>
                        <a:path h="72645">
                          <a:moveTo>
                            <a:pt x="0" y="0"/>
                          </a:moveTo>
                          <a:lnTo>
                            <a:pt x="0" y="72645"/>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26" name="Freeform 136">
                      <a:extLst>
                        <a:ext uri="{FF2B5EF4-FFF2-40B4-BE49-F238E27FC236}">
                          <a16:creationId xmlns:a16="http://schemas.microsoft.com/office/drawing/2014/main" id="{2D6C38E5-831E-B2EE-2936-BD39163C7D45}"/>
                        </a:ext>
                      </a:extLst>
                    </p:cNvPr>
                    <p:cNvSpPr/>
                    <p:nvPr/>
                  </p:nvSpPr>
                  <p:spPr>
                    <a:xfrm>
                      <a:off x="3101547" y="3603587"/>
                      <a:ext cx="112916" cy="295655"/>
                    </a:xfrm>
                    <a:custGeom>
                      <a:avLst/>
                      <a:gdLst/>
                      <a:ahLst/>
                      <a:cxnLst/>
                      <a:rect l="0" t="0" r="0" b="0"/>
                      <a:pathLst>
                        <a:path w="119634" h="476377">
                          <a:moveTo>
                            <a:pt x="0" y="0"/>
                          </a:moveTo>
                          <a:lnTo>
                            <a:pt x="0" y="476377"/>
                          </a:lnTo>
                          <a:lnTo>
                            <a:pt x="119634" y="476377"/>
                          </a:lnTo>
                          <a:lnTo>
                            <a:pt x="119634" y="0"/>
                          </a:lnTo>
                          <a:lnTo>
                            <a:pt x="0" y="0"/>
                          </a:lnTo>
                          <a:close/>
                          <a:moveTo>
                            <a:pt x="-221995" y="1036574"/>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7" name="Freeform 137">
                      <a:extLst>
                        <a:ext uri="{FF2B5EF4-FFF2-40B4-BE49-F238E27FC236}">
                          <a16:creationId xmlns:a16="http://schemas.microsoft.com/office/drawing/2014/main" id="{3F182008-9DBB-E380-4E79-CDCDC33BE7CD}"/>
                        </a:ext>
                      </a:extLst>
                    </p:cNvPr>
                    <p:cNvSpPr/>
                    <p:nvPr/>
                  </p:nvSpPr>
                  <p:spPr>
                    <a:xfrm>
                      <a:off x="3101547" y="3812462"/>
                      <a:ext cx="112916"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28" name="Freeform 138">
                      <a:extLst>
                        <a:ext uri="{FF2B5EF4-FFF2-40B4-BE49-F238E27FC236}">
                          <a16:creationId xmlns:a16="http://schemas.microsoft.com/office/drawing/2014/main" id="{BB8F0C13-4580-24A3-D1BD-0300089EC0A6}"/>
                        </a:ext>
                      </a:extLst>
                    </p:cNvPr>
                    <p:cNvSpPr/>
                    <p:nvPr/>
                  </p:nvSpPr>
                  <p:spPr>
                    <a:xfrm>
                      <a:off x="3609668" y="3448311"/>
                      <a:ext cx="0" cy="278945"/>
                    </a:xfrm>
                    <a:custGeom>
                      <a:avLst/>
                      <a:gdLst/>
                      <a:ahLst/>
                      <a:cxnLst/>
                      <a:rect l="0" t="0" r="0" b="0"/>
                      <a:pathLst>
                        <a:path h="449452">
                          <a:moveTo>
                            <a:pt x="0" y="449452"/>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29" name="Freeform 139">
                      <a:extLst>
                        <a:ext uri="{FF2B5EF4-FFF2-40B4-BE49-F238E27FC236}">
                          <a16:creationId xmlns:a16="http://schemas.microsoft.com/office/drawing/2014/main" id="{7701B80D-B835-1D81-A614-2A4C3E88BA90}"/>
                        </a:ext>
                      </a:extLst>
                    </p:cNvPr>
                    <p:cNvSpPr/>
                    <p:nvPr/>
                  </p:nvSpPr>
                  <p:spPr>
                    <a:xfrm>
                      <a:off x="3609668" y="3913272"/>
                      <a:ext cx="0" cy="31056"/>
                    </a:xfrm>
                    <a:custGeom>
                      <a:avLst/>
                      <a:gdLst/>
                      <a:ahLst/>
                      <a:cxnLst/>
                      <a:rect l="0" t="0" r="0" b="0"/>
                      <a:pathLst>
                        <a:path h="50039">
                          <a:moveTo>
                            <a:pt x="0" y="0"/>
                          </a:moveTo>
                          <a:lnTo>
                            <a:pt x="0" y="50039"/>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0" name="Freeform 140">
                      <a:extLst>
                        <a:ext uri="{FF2B5EF4-FFF2-40B4-BE49-F238E27FC236}">
                          <a16:creationId xmlns:a16="http://schemas.microsoft.com/office/drawing/2014/main" id="{9E933E43-0476-B037-6FB3-0C0244E0472F}"/>
                        </a:ext>
                      </a:extLst>
                    </p:cNvPr>
                    <p:cNvSpPr/>
                    <p:nvPr/>
                  </p:nvSpPr>
                  <p:spPr>
                    <a:xfrm>
                      <a:off x="3553210" y="3727256"/>
                      <a:ext cx="112916" cy="186016"/>
                    </a:xfrm>
                    <a:custGeom>
                      <a:avLst/>
                      <a:gdLst/>
                      <a:ahLst/>
                      <a:cxnLst/>
                      <a:rect l="0" t="0" r="0" b="0"/>
                      <a:pathLst>
                        <a:path w="119634" h="299720">
                          <a:moveTo>
                            <a:pt x="0" y="0"/>
                          </a:moveTo>
                          <a:lnTo>
                            <a:pt x="0" y="299720"/>
                          </a:lnTo>
                          <a:lnTo>
                            <a:pt x="119634" y="299720"/>
                          </a:lnTo>
                          <a:lnTo>
                            <a:pt x="119634" y="0"/>
                          </a:lnTo>
                          <a:lnTo>
                            <a:pt x="0" y="0"/>
                          </a:lnTo>
                          <a:close/>
                          <a:moveTo>
                            <a:pt x="-899794" y="837311"/>
                          </a:moveTo>
                        </a:path>
                      </a:pathLst>
                    </a:custGeom>
                    <a:solidFill>
                      <a:srgbClr val="BF2581">
                        <a:alpha val="100000"/>
                      </a:srgbClr>
                    </a:solidFill>
                    <a:ln w="9525"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31" name="Freeform 141">
                      <a:extLst>
                        <a:ext uri="{FF2B5EF4-FFF2-40B4-BE49-F238E27FC236}">
                          <a16:creationId xmlns:a16="http://schemas.microsoft.com/office/drawing/2014/main" id="{8020A22D-D492-1FCE-0218-3C8726C86517}"/>
                        </a:ext>
                      </a:extLst>
                    </p:cNvPr>
                    <p:cNvSpPr/>
                    <p:nvPr/>
                  </p:nvSpPr>
                  <p:spPr>
                    <a:xfrm>
                      <a:off x="3553210" y="3859044"/>
                      <a:ext cx="112916" cy="0"/>
                    </a:xfrm>
                    <a:custGeom>
                      <a:avLst/>
                      <a:gdLst/>
                      <a:ahLst/>
                      <a:cxnLst/>
                      <a:rect l="0" t="0" r="0" b="0"/>
                      <a:pathLst>
                        <a:path w="119634">
                          <a:moveTo>
                            <a:pt x="0" y="0"/>
                          </a:moveTo>
                          <a:lnTo>
                            <a:pt x="119634" y="0"/>
                          </a:lnTo>
                        </a:path>
                      </a:pathLst>
                    </a:custGeom>
                    <a:noFill/>
                    <a:ln w="12700" cap="flat" cmpd="sng">
                      <a:solidFill>
                        <a:srgbClr val="363636">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32" name="Freeform 142">
                      <a:extLst>
                        <a:ext uri="{FF2B5EF4-FFF2-40B4-BE49-F238E27FC236}">
                          <a16:creationId xmlns:a16="http://schemas.microsoft.com/office/drawing/2014/main" id="{C6892ABD-C5A6-C8A8-9AEA-7D095363953D}"/>
                        </a:ext>
                      </a:extLst>
                    </p:cNvPr>
                    <p:cNvSpPr/>
                    <p:nvPr/>
                  </p:nvSpPr>
                  <p:spPr>
                    <a:xfrm>
                      <a:off x="2344941" y="2871345"/>
                      <a:ext cx="1400297" cy="1124059"/>
                    </a:xfrm>
                    <a:custGeom>
                      <a:avLst/>
                      <a:gdLst/>
                      <a:ahLst/>
                      <a:cxnLst/>
                      <a:rect l="0" t="0" r="0" b="0"/>
                      <a:pathLst>
                        <a:path w="1483614" h="1811148">
                          <a:moveTo>
                            <a:pt x="0" y="1811148"/>
                          </a:moveTo>
                          <a:lnTo>
                            <a:pt x="1483614" y="1811148"/>
                          </a:lnTo>
                          <a:lnTo>
                            <a:pt x="1483614" y="0"/>
                          </a:lnTo>
                          <a:lnTo>
                            <a:pt x="0" y="0"/>
                          </a:lnTo>
                          <a:lnTo>
                            <a:pt x="0" y="1811148"/>
                          </a:lnTo>
                          <a:close/>
                        </a:path>
                      </a:pathLst>
                    </a:custGeom>
                    <a:noFill/>
                    <a:ln w="9525" cap="rnd"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533" name="Freeform 143">
                      <a:extLst>
                        <a:ext uri="{FF2B5EF4-FFF2-40B4-BE49-F238E27FC236}">
                          <a16:creationId xmlns:a16="http://schemas.microsoft.com/office/drawing/2014/main" id="{5C61564C-D9DF-3FBD-63A4-5CBA1F49C83D}"/>
                        </a:ext>
                      </a:extLst>
                    </p:cNvPr>
                    <p:cNvSpPr/>
                    <p:nvPr/>
                  </p:nvSpPr>
                  <p:spPr>
                    <a:xfrm>
                      <a:off x="2312098" y="3944328"/>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4" name="Freeform 144">
                      <a:extLst>
                        <a:ext uri="{FF2B5EF4-FFF2-40B4-BE49-F238E27FC236}">
                          <a16:creationId xmlns:a16="http://schemas.microsoft.com/office/drawing/2014/main" id="{61BC15D2-4940-4DA2-4160-F7D821B5610A}"/>
                        </a:ext>
                      </a:extLst>
                    </p:cNvPr>
                    <p:cNvSpPr/>
                    <p:nvPr/>
                  </p:nvSpPr>
                  <p:spPr>
                    <a:xfrm>
                      <a:off x="2312098" y="3739947"/>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5" name="Freeform 145">
                      <a:extLst>
                        <a:ext uri="{FF2B5EF4-FFF2-40B4-BE49-F238E27FC236}">
                          <a16:creationId xmlns:a16="http://schemas.microsoft.com/office/drawing/2014/main" id="{D13E5D34-0A08-626A-44A4-8E44301FBEA5}"/>
                        </a:ext>
                      </a:extLst>
                    </p:cNvPr>
                    <p:cNvSpPr/>
                    <p:nvPr/>
                  </p:nvSpPr>
                  <p:spPr>
                    <a:xfrm>
                      <a:off x="2312098" y="3535565"/>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6" name="Freeform 146">
                      <a:extLst>
                        <a:ext uri="{FF2B5EF4-FFF2-40B4-BE49-F238E27FC236}">
                          <a16:creationId xmlns:a16="http://schemas.microsoft.com/office/drawing/2014/main" id="{17CB1F52-14BE-5365-3AFF-62C5F7AB6E85}"/>
                        </a:ext>
                      </a:extLst>
                    </p:cNvPr>
                    <p:cNvSpPr/>
                    <p:nvPr/>
                  </p:nvSpPr>
                  <p:spPr>
                    <a:xfrm>
                      <a:off x="2312098" y="3331183"/>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7" name="Freeform 147">
                      <a:extLst>
                        <a:ext uri="{FF2B5EF4-FFF2-40B4-BE49-F238E27FC236}">
                          <a16:creationId xmlns:a16="http://schemas.microsoft.com/office/drawing/2014/main" id="{136B16F6-28F6-F52D-9F65-E9D08E43CE84}"/>
                        </a:ext>
                      </a:extLst>
                    </p:cNvPr>
                    <p:cNvSpPr/>
                    <p:nvPr/>
                  </p:nvSpPr>
                  <p:spPr>
                    <a:xfrm>
                      <a:off x="2312098" y="3126802"/>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8" name="Freeform 148">
                      <a:extLst>
                        <a:ext uri="{FF2B5EF4-FFF2-40B4-BE49-F238E27FC236}">
                          <a16:creationId xmlns:a16="http://schemas.microsoft.com/office/drawing/2014/main" id="{E19A96D3-B796-0B2D-2022-5678F5466A43}"/>
                        </a:ext>
                      </a:extLst>
                    </p:cNvPr>
                    <p:cNvSpPr/>
                    <p:nvPr/>
                  </p:nvSpPr>
                  <p:spPr>
                    <a:xfrm>
                      <a:off x="2312098" y="2922421"/>
                      <a:ext cx="32843" cy="0"/>
                    </a:xfrm>
                    <a:custGeom>
                      <a:avLst/>
                      <a:gdLst/>
                      <a:ahLst/>
                      <a:cxnLst/>
                      <a:rect l="0" t="0" r="0" b="0"/>
                      <a:pathLst>
                        <a:path w="34797">
                          <a:moveTo>
                            <a:pt x="0" y="0"/>
                          </a:moveTo>
                          <a:lnTo>
                            <a:pt x="34797"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39" name="Freeform 149">
                      <a:extLst>
                        <a:ext uri="{FF2B5EF4-FFF2-40B4-BE49-F238E27FC236}">
                          <a16:creationId xmlns:a16="http://schemas.microsoft.com/office/drawing/2014/main" id="{22597FC8-0B35-E9BA-9B61-DD6EF34FB26C}"/>
                        </a:ext>
                      </a:extLst>
                    </p:cNvPr>
                    <p:cNvSpPr/>
                    <p:nvPr/>
                  </p:nvSpPr>
                  <p:spPr>
                    <a:xfrm>
                      <a:off x="2480392"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40" name="Freeform 150">
                      <a:extLst>
                        <a:ext uri="{FF2B5EF4-FFF2-40B4-BE49-F238E27FC236}">
                          <a16:creationId xmlns:a16="http://schemas.microsoft.com/office/drawing/2014/main" id="{C8ED7160-4DFA-A066-FBC8-B9FB1A5CBC44}"/>
                        </a:ext>
                      </a:extLst>
                    </p:cNvPr>
                    <p:cNvSpPr/>
                    <p:nvPr/>
                  </p:nvSpPr>
                  <p:spPr>
                    <a:xfrm>
                      <a:off x="2706343"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41" name="Freeform 151">
                      <a:extLst>
                        <a:ext uri="{FF2B5EF4-FFF2-40B4-BE49-F238E27FC236}">
                          <a16:creationId xmlns:a16="http://schemas.microsoft.com/office/drawing/2014/main" id="{0E62FF4F-B923-2470-D844-2E47BCBD3F81}"/>
                        </a:ext>
                      </a:extLst>
                    </p:cNvPr>
                    <p:cNvSpPr/>
                    <p:nvPr/>
                  </p:nvSpPr>
                  <p:spPr>
                    <a:xfrm>
                      <a:off x="2932175"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42" name="Freeform 152">
                      <a:extLst>
                        <a:ext uri="{FF2B5EF4-FFF2-40B4-BE49-F238E27FC236}">
                          <a16:creationId xmlns:a16="http://schemas.microsoft.com/office/drawing/2014/main" id="{097BE5C4-E4A5-5E1A-DF08-4781F09772C4}"/>
                        </a:ext>
                      </a:extLst>
                    </p:cNvPr>
                    <p:cNvSpPr/>
                    <p:nvPr/>
                  </p:nvSpPr>
                  <p:spPr>
                    <a:xfrm>
                      <a:off x="3158005"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43" name="Freeform 153">
                      <a:extLst>
                        <a:ext uri="{FF2B5EF4-FFF2-40B4-BE49-F238E27FC236}">
                          <a16:creationId xmlns:a16="http://schemas.microsoft.com/office/drawing/2014/main" id="{44969CCE-907E-6B4D-F868-674B13B5CF14}"/>
                        </a:ext>
                      </a:extLst>
                    </p:cNvPr>
                    <p:cNvSpPr/>
                    <p:nvPr/>
                  </p:nvSpPr>
                  <p:spPr>
                    <a:xfrm>
                      <a:off x="3383837"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44" name="Freeform 154">
                      <a:extLst>
                        <a:ext uri="{FF2B5EF4-FFF2-40B4-BE49-F238E27FC236}">
                          <a16:creationId xmlns:a16="http://schemas.microsoft.com/office/drawing/2014/main" id="{7B82F1B2-01A7-D09D-58E3-75301207718E}"/>
                        </a:ext>
                      </a:extLst>
                    </p:cNvPr>
                    <p:cNvSpPr/>
                    <p:nvPr/>
                  </p:nvSpPr>
                  <p:spPr>
                    <a:xfrm>
                      <a:off x="3609668" y="3995404"/>
                      <a:ext cx="0" cy="36000"/>
                    </a:xfrm>
                    <a:custGeom>
                      <a:avLst/>
                      <a:gdLst/>
                      <a:ahLst/>
                      <a:cxnLst/>
                      <a:rect l="0" t="0" r="0" b="0"/>
                      <a:pathLst>
                        <a:path h="34797">
                          <a:moveTo>
                            <a:pt x="0" y="34797"/>
                          </a:moveTo>
                          <a:lnTo>
                            <a:pt x="0" y="0"/>
                          </a:lnTo>
                        </a:path>
                      </a:pathLst>
                    </a:custGeom>
                    <a:noFill/>
                    <a:ln w="9525" cap="flat" cmpd="sng">
                      <a:solidFill>
                        <a:srgbClr val="36363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grpSp>
          <p:nvGrpSpPr>
            <p:cNvPr id="1627" name="Group 1626"/>
            <p:cNvGrpSpPr/>
            <p:nvPr/>
          </p:nvGrpSpPr>
          <p:grpSpPr>
            <a:xfrm>
              <a:off x="3676650" y="252350"/>
              <a:ext cx="3344990" cy="4054876"/>
              <a:chOff x="3789780" y="287637"/>
              <a:chExt cx="3344990" cy="4225977"/>
            </a:xfrm>
          </p:grpSpPr>
          <p:sp>
            <p:nvSpPr>
              <p:cNvPr id="122" name="Rectangle 121"/>
              <p:cNvSpPr/>
              <p:nvPr/>
            </p:nvSpPr>
            <p:spPr>
              <a:xfrm>
                <a:off x="4910855" y="4252004"/>
                <a:ext cx="1462260" cy="261610"/>
              </a:xfrm>
              <a:prstGeom prst="rect">
                <a:avLst/>
              </a:prstGeom>
            </p:spPr>
            <p:txBody>
              <a:bodyPr wrap="none">
                <a:spAutoFit/>
              </a:bodyPr>
              <a:lstStyle/>
              <a:p>
                <a:r>
                  <a:rPr lang="en-US" sz="1100" dirty="0">
                    <a:latin typeface="Arial" pitchFamily="34" charset="0"/>
                    <a:cs typeface="Arial" pitchFamily="34" charset="0"/>
                  </a:rPr>
                  <a:t>Fractional difference</a:t>
                </a:r>
              </a:p>
            </p:txBody>
          </p:sp>
          <p:sp>
            <p:nvSpPr>
              <p:cNvPr id="268" name="Rectangle 267"/>
              <p:cNvSpPr/>
              <p:nvPr/>
            </p:nvSpPr>
            <p:spPr>
              <a:xfrm>
                <a:off x="4380006" y="287637"/>
                <a:ext cx="551754" cy="261610"/>
              </a:xfrm>
              <a:prstGeom prst="rect">
                <a:avLst/>
              </a:prstGeom>
            </p:spPr>
            <p:txBody>
              <a:bodyPr wrap="none">
                <a:spAutoFit/>
              </a:bodyPr>
              <a:lstStyle/>
              <a:p>
                <a:r>
                  <a:rPr lang="en-US" sz="1050" dirty="0">
                    <a:latin typeface="Arial" pitchFamily="34" charset="0"/>
                    <a:cs typeface="Arial" pitchFamily="34" charset="0"/>
                  </a:rPr>
                  <a:t>mCG </a:t>
                </a:r>
              </a:p>
            </p:txBody>
          </p:sp>
          <p:sp>
            <p:nvSpPr>
              <p:cNvPr id="276" name="Rectangle 275"/>
              <p:cNvSpPr/>
              <p:nvPr/>
            </p:nvSpPr>
            <p:spPr>
              <a:xfrm>
                <a:off x="5308351" y="287637"/>
                <a:ext cx="654346" cy="261610"/>
              </a:xfrm>
              <a:prstGeom prst="rect">
                <a:avLst/>
              </a:prstGeom>
            </p:spPr>
            <p:txBody>
              <a:bodyPr wrap="none">
                <a:spAutoFit/>
              </a:bodyPr>
              <a:lstStyle/>
              <a:p>
                <a:r>
                  <a:rPr lang="en-US" sz="1050" dirty="0">
                    <a:latin typeface="Arial" pitchFamily="34" charset="0"/>
                    <a:cs typeface="Arial" pitchFamily="34" charset="0"/>
                  </a:rPr>
                  <a:t>mCHG </a:t>
                </a:r>
              </a:p>
            </p:txBody>
          </p:sp>
          <p:sp>
            <p:nvSpPr>
              <p:cNvPr id="280" name="Rectangle 279"/>
              <p:cNvSpPr/>
              <p:nvPr/>
            </p:nvSpPr>
            <p:spPr>
              <a:xfrm>
                <a:off x="6279541" y="287637"/>
                <a:ext cx="647934" cy="261610"/>
              </a:xfrm>
              <a:prstGeom prst="rect">
                <a:avLst/>
              </a:prstGeom>
            </p:spPr>
            <p:txBody>
              <a:bodyPr wrap="none">
                <a:spAutoFit/>
              </a:bodyPr>
              <a:lstStyle/>
              <a:p>
                <a:r>
                  <a:rPr lang="en-US" sz="1050" dirty="0">
                    <a:latin typeface="Arial" pitchFamily="34" charset="0"/>
                    <a:cs typeface="Arial" pitchFamily="34" charset="0"/>
                  </a:rPr>
                  <a:t>mCHH </a:t>
                </a:r>
              </a:p>
            </p:txBody>
          </p:sp>
          <p:sp>
            <p:nvSpPr>
              <p:cNvPr id="282" name="Rectangle 281"/>
              <p:cNvSpPr/>
              <p:nvPr/>
            </p:nvSpPr>
            <p:spPr>
              <a:xfrm rot="16200000">
                <a:off x="3589725" y="1715734"/>
                <a:ext cx="646331" cy="246221"/>
              </a:xfrm>
              <a:prstGeom prst="rect">
                <a:avLst/>
              </a:prstGeom>
            </p:spPr>
            <p:txBody>
              <a:bodyPr wrap="none">
                <a:spAutoFit/>
              </a:bodyPr>
              <a:lstStyle/>
              <a:p>
                <a:r>
                  <a:rPr lang="en-US" altLang="zh-CN" sz="1000" dirty="0">
                    <a:latin typeface="Arial" pitchFamily="34" charset="0"/>
                    <a:cs typeface="Arial" pitchFamily="34" charset="0"/>
                  </a:rPr>
                  <a:t>Density </a:t>
                </a:r>
                <a:endParaRPr lang="en-US" sz="1000" dirty="0">
                  <a:latin typeface="Arial" pitchFamily="34" charset="0"/>
                  <a:cs typeface="Arial" pitchFamily="34" charset="0"/>
                </a:endParaRPr>
              </a:p>
            </p:txBody>
          </p:sp>
          <p:sp>
            <p:nvSpPr>
              <p:cNvPr id="283" name="Rectangle 282"/>
              <p:cNvSpPr/>
              <p:nvPr/>
            </p:nvSpPr>
            <p:spPr>
              <a:xfrm rot="16200000">
                <a:off x="3589725" y="806919"/>
                <a:ext cx="646331" cy="246221"/>
              </a:xfrm>
              <a:prstGeom prst="rect">
                <a:avLst/>
              </a:prstGeom>
            </p:spPr>
            <p:txBody>
              <a:bodyPr wrap="none">
                <a:spAutoFit/>
              </a:bodyPr>
              <a:lstStyle/>
              <a:p>
                <a:r>
                  <a:rPr lang="en-US" altLang="zh-CN" sz="1000" dirty="0">
                    <a:latin typeface="Arial" pitchFamily="34" charset="0"/>
                    <a:cs typeface="Arial" pitchFamily="34" charset="0"/>
                  </a:rPr>
                  <a:t>Density </a:t>
                </a:r>
                <a:endParaRPr lang="en-US" sz="1000" dirty="0">
                  <a:latin typeface="Arial" pitchFamily="34" charset="0"/>
                  <a:cs typeface="Arial" pitchFamily="34" charset="0"/>
                </a:endParaRPr>
              </a:p>
            </p:txBody>
          </p:sp>
          <p:sp>
            <p:nvSpPr>
              <p:cNvPr id="314" name="Rectangle 313"/>
              <p:cNvSpPr/>
              <p:nvPr/>
            </p:nvSpPr>
            <p:spPr>
              <a:xfrm rot="16200000">
                <a:off x="3607358" y="3589055"/>
                <a:ext cx="611065" cy="246221"/>
              </a:xfrm>
              <a:prstGeom prst="rect">
                <a:avLst/>
              </a:prstGeom>
            </p:spPr>
            <p:txBody>
              <a:bodyPr wrap="none">
                <a:spAutoFit/>
              </a:bodyPr>
              <a:lstStyle/>
              <a:p>
                <a:r>
                  <a:rPr lang="en-US" altLang="zh-CN" sz="1000" dirty="0">
                    <a:latin typeface="Arial" pitchFamily="34" charset="0"/>
                    <a:cs typeface="Arial" pitchFamily="34" charset="0"/>
                  </a:rPr>
                  <a:t>Density</a:t>
                </a:r>
                <a:endParaRPr lang="en-US" sz="1000" dirty="0">
                  <a:latin typeface="Arial" pitchFamily="34" charset="0"/>
                  <a:cs typeface="Arial" pitchFamily="34" charset="0"/>
                </a:endParaRPr>
              </a:p>
            </p:txBody>
          </p:sp>
          <p:sp>
            <p:nvSpPr>
              <p:cNvPr id="315" name="Rectangle 314"/>
              <p:cNvSpPr/>
              <p:nvPr/>
            </p:nvSpPr>
            <p:spPr>
              <a:xfrm rot="16200000">
                <a:off x="3607358" y="2673552"/>
                <a:ext cx="611065" cy="246221"/>
              </a:xfrm>
              <a:prstGeom prst="rect">
                <a:avLst/>
              </a:prstGeom>
            </p:spPr>
            <p:txBody>
              <a:bodyPr wrap="none">
                <a:spAutoFit/>
              </a:bodyPr>
              <a:lstStyle/>
              <a:p>
                <a:r>
                  <a:rPr lang="en-US" altLang="zh-CN" sz="1000" dirty="0">
                    <a:latin typeface="Arial" pitchFamily="34" charset="0"/>
                    <a:cs typeface="Arial" pitchFamily="34" charset="0"/>
                  </a:rPr>
                  <a:t>Density</a:t>
                </a:r>
                <a:endParaRPr lang="en-US" sz="1000" dirty="0">
                  <a:latin typeface="Arial" pitchFamily="34" charset="0"/>
                  <a:cs typeface="Arial" pitchFamily="34" charset="0"/>
                </a:endParaRPr>
              </a:p>
            </p:txBody>
          </p:sp>
          <p:grpSp>
            <p:nvGrpSpPr>
              <p:cNvPr id="93" name="Group 92"/>
              <p:cNvGrpSpPr/>
              <p:nvPr/>
            </p:nvGrpSpPr>
            <p:grpSpPr>
              <a:xfrm>
                <a:off x="3946452" y="479783"/>
                <a:ext cx="3103157" cy="1013013"/>
                <a:chOff x="3946452" y="479783"/>
                <a:chExt cx="3103157" cy="1013013"/>
              </a:xfrm>
            </p:grpSpPr>
            <p:sp>
              <p:nvSpPr>
                <p:cNvPr id="284" name="Rectangle 283"/>
                <p:cNvSpPr/>
                <p:nvPr/>
              </p:nvSpPr>
              <p:spPr>
                <a:xfrm>
                  <a:off x="4091947" y="479783"/>
                  <a:ext cx="684803" cy="230832"/>
                </a:xfrm>
                <a:prstGeom prst="rect">
                  <a:avLst/>
                </a:prstGeom>
              </p:spPr>
              <p:txBody>
                <a:bodyPr wrap="none">
                  <a:spAutoFit/>
                </a:bodyPr>
                <a:lstStyle/>
                <a:p>
                  <a:r>
                    <a:rPr lang="en-US" altLang="zh-CN" sz="900" dirty="0">
                      <a:latin typeface="Arial" pitchFamily="34" charset="0"/>
                      <a:cs typeface="Arial" pitchFamily="34" charset="0"/>
                    </a:rPr>
                    <a:t>MH (Z</a:t>
                  </a:r>
                  <a:r>
                    <a:rPr lang="en-US" sz="900" dirty="0">
                      <a:latin typeface="Arial" pitchFamily="34" charset="0"/>
                      <a:cs typeface="Arial" pitchFamily="34" charset="0"/>
                    </a:rPr>
                    <a:t>–E)</a:t>
                  </a:r>
                  <a:endParaRPr lang="en-US" sz="900" dirty="0"/>
                </a:p>
              </p:txBody>
            </p:sp>
            <p:grpSp>
              <p:nvGrpSpPr>
                <p:cNvPr id="306" name="Group 305"/>
                <p:cNvGrpSpPr/>
                <p:nvPr/>
              </p:nvGrpSpPr>
              <p:grpSpPr>
                <a:xfrm>
                  <a:off x="3946452" y="484796"/>
                  <a:ext cx="248786" cy="1008000"/>
                  <a:chOff x="282334" y="3205598"/>
                  <a:chExt cx="248786" cy="818633"/>
                </a:xfrm>
              </p:grpSpPr>
              <p:sp>
                <p:nvSpPr>
                  <p:cNvPr id="307" name="Rectangle 306"/>
                  <p:cNvSpPr/>
                  <p:nvPr/>
                </p:nvSpPr>
                <p:spPr>
                  <a:xfrm>
                    <a:off x="282334" y="340574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08" name="Rectangle 307"/>
                  <p:cNvSpPr/>
                  <p:nvPr/>
                </p:nvSpPr>
                <p:spPr>
                  <a:xfrm>
                    <a:off x="282334" y="3595630"/>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09" name="Rectangle 308"/>
                  <p:cNvSpPr/>
                  <p:nvPr/>
                </p:nvSpPr>
                <p:spPr>
                  <a:xfrm>
                    <a:off x="282334" y="3793399"/>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sp>
                <p:nvSpPr>
                  <p:cNvPr id="310" name="Rectangle 309"/>
                  <p:cNvSpPr/>
                  <p:nvPr/>
                </p:nvSpPr>
                <p:spPr>
                  <a:xfrm>
                    <a:off x="282334" y="3205598"/>
                    <a:ext cx="248786" cy="230832"/>
                  </a:xfrm>
                  <a:prstGeom prst="rect">
                    <a:avLst/>
                  </a:prstGeom>
                </p:spPr>
                <p:txBody>
                  <a:bodyPr wrap="none">
                    <a:spAutoFit/>
                  </a:bodyPr>
                  <a:lstStyle/>
                  <a:p>
                    <a:r>
                      <a:rPr lang="en-US" altLang="zh-CN" sz="900" dirty="0">
                        <a:latin typeface="Arial" pitchFamily="34" charset="0"/>
                        <a:cs typeface="Arial" pitchFamily="34" charset="0"/>
                      </a:rPr>
                      <a:t>6</a:t>
                    </a:r>
                    <a:endParaRPr lang="en-US" sz="900" dirty="0">
                      <a:latin typeface="Arial" pitchFamily="34" charset="0"/>
                      <a:cs typeface="Arial" pitchFamily="34" charset="0"/>
                    </a:endParaRPr>
                  </a:p>
                </p:txBody>
              </p:sp>
            </p:grpSp>
            <p:grpSp>
              <p:nvGrpSpPr>
                <p:cNvPr id="1431" name="Group 1430"/>
                <p:cNvGrpSpPr/>
                <p:nvPr/>
              </p:nvGrpSpPr>
              <p:grpSpPr>
                <a:xfrm>
                  <a:off x="4122204" y="503679"/>
                  <a:ext cx="2927405" cy="876496"/>
                  <a:chOff x="4122204" y="503679"/>
                  <a:chExt cx="2927405" cy="876496"/>
                </a:xfrm>
              </p:grpSpPr>
              <p:grpSp>
                <p:nvGrpSpPr>
                  <p:cNvPr id="1429" name="Group 1428"/>
                  <p:cNvGrpSpPr/>
                  <p:nvPr/>
                </p:nvGrpSpPr>
                <p:grpSpPr>
                  <a:xfrm>
                    <a:off x="5136267" y="503679"/>
                    <a:ext cx="935877" cy="876496"/>
                    <a:chOff x="5136267" y="503679"/>
                    <a:chExt cx="935877" cy="876496"/>
                  </a:xfrm>
                </p:grpSpPr>
                <p:sp>
                  <p:nvSpPr>
                    <p:cNvPr id="1548" name="Freeform 104">
                      <a:extLst>
                        <a:ext uri="{FF2B5EF4-FFF2-40B4-BE49-F238E27FC236}">
                          <a16:creationId xmlns:a16="http://schemas.microsoft.com/office/drawing/2014/main" id="{D1EB5851-56F6-F7AA-9D0F-0854F452B45B}"/>
                        </a:ext>
                      </a:extLst>
                    </p:cNvPr>
                    <p:cNvSpPr/>
                    <p:nvPr/>
                  </p:nvSpPr>
                  <p:spPr>
                    <a:xfrm>
                      <a:off x="5604163" y="503685"/>
                      <a:ext cx="0" cy="87648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52" name="Freeform 148">
                      <a:extLst>
                        <a:ext uri="{FF2B5EF4-FFF2-40B4-BE49-F238E27FC236}">
                          <a16:creationId xmlns:a16="http://schemas.microsoft.com/office/drawing/2014/main" id="{3ED22121-333A-A9D5-817D-97BE57C82351}"/>
                        </a:ext>
                      </a:extLst>
                    </p:cNvPr>
                    <p:cNvSpPr/>
                    <p:nvPr/>
                  </p:nvSpPr>
                  <p:spPr>
                    <a:xfrm>
                      <a:off x="5178775" y="999706"/>
                      <a:ext cx="850772" cy="340583"/>
                    </a:xfrm>
                    <a:custGeom>
                      <a:avLst/>
                      <a:gdLst/>
                      <a:ahLst/>
                      <a:cxnLst/>
                      <a:rect l="0" t="0" r="0" b="0"/>
                      <a:pathLst>
                        <a:path w="850772" h="263525">
                          <a:moveTo>
                            <a:pt x="0" y="263525"/>
                          </a:moveTo>
                          <a:lnTo>
                            <a:pt x="1676" y="263525"/>
                          </a:lnTo>
                          <a:lnTo>
                            <a:pt x="3340" y="263525"/>
                          </a:lnTo>
                          <a:lnTo>
                            <a:pt x="5003" y="263525"/>
                          </a:lnTo>
                          <a:lnTo>
                            <a:pt x="6680" y="263525"/>
                          </a:lnTo>
                          <a:lnTo>
                            <a:pt x="8343" y="263525"/>
                          </a:lnTo>
                          <a:lnTo>
                            <a:pt x="10020" y="263525"/>
                          </a:lnTo>
                          <a:lnTo>
                            <a:pt x="11684" y="263525"/>
                          </a:lnTo>
                          <a:lnTo>
                            <a:pt x="13284" y="263525"/>
                          </a:lnTo>
                          <a:lnTo>
                            <a:pt x="14947" y="263525"/>
                          </a:lnTo>
                          <a:lnTo>
                            <a:pt x="16624" y="263525"/>
                          </a:lnTo>
                          <a:lnTo>
                            <a:pt x="18288" y="263525"/>
                          </a:lnTo>
                          <a:lnTo>
                            <a:pt x="19964" y="263399"/>
                          </a:lnTo>
                          <a:lnTo>
                            <a:pt x="21628" y="263399"/>
                          </a:lnTo>
                          <a:lnTo>
                            <a:pt x="23304" y="263399"/>
                          </a:lnTo>
                          <a:lnTo>
                            <a:pt x="24968" y="263399"/>
                          </a:lnTo>
                          <a:lnTo>
                            <a:pt x="26644" y="263399"/>
                          </a:lnTo>
                          <a:lnTo>
                            <a:pt x="28308" y="263399"/>
                          </a:lnTo>
                          <a:lnTo>
                            <a:pt x="29984" y="263399"/>
                          </a:lnTo>
                          <a:lnTo>
                            <a:pt x="31648" y="263399"/>
                          </a:lnTo>
                          <a:lnTo>
                            <a:pt x="33324" y="263399"/>
                          </a:lnTo>
                          <a:lnTo>
                            <a:pt x="34988" y="263399"/>
                          </a:lnTo>
                          <a:lnTo>
                            <a:pt x="36664" y="263399"/>
                          </a:lnTo>
                          <a:lnTo>
                            <a:pt x="38252" y="263399"/>
                          </a:lnTo>
                          <a:lnTo>
                            <a:pt x="39928" y="263525"/>
                          </a:lnTo>
                          <a:lnTo>
                            <a:pt x="41592" y="263525"/>
                          </a:lnTo>
                          <a:lnTo>
                            <a:pt x="43268" y="263525"/>
                          </a:lnTo>
                          <a:lnTo>
                            <a:pt x="44932" y="263525"/>
                          </a:lnTo>
                          <a:lnTo>
                            <a:pt x="46609" y="263525"/>
                          </a:lnTo>
                          <a:lnTo>
                            <a:pt x="48272" y="263525"/>
                          </a:lnTo>
                          <a:lnTo>
                            <a:pt x="49949" y="263399"/>
                          </a:lnTo>
                          <a:lnTo>
                            <a:pt x="51612" y="263399"/>
                          </a:lnTo>
                          <a:lnTo>
                            <a:pt x="53289" y="263399"/>
                          </a:lnTo>
                          <a:lnTo>
                            <a:pt x="54952" y="263399"/>
                          </a:lnTo>
                          <a:lnTo>
                            <a:pt x="56629" y="263399"/>
                          </a:lnTo>
                          <a:lnTo>
                            <a:pt x="58293" y="263399"/>
                          </a:lnTo>
                          <a:lnTo>
                            <a:pt x="59969" y="263399"/>
                          </a:lnTo>
                          <a:lnTo>
                            <a:pt x="61633" y="263272"/>
                          </a:lnTo>
                          <a:lnTo>
                            <a:pt x="63233" y="263272"/>
                          </a:lnTo>
                          <a:lnTo>
                            <a:pt x="64897" y="263272"/>
                          </a:lnTo>
                          <a:lnTo>
                            <a:pt x="66573" y="263272"/>
                          </a:lnTo>
                          <a:lnTo>
                            <a:pt x="68237" y="263272"/>
                          </a:lnTo>
                          <a:lnTo>
                            <a:pt x="69913" y="263272"/>
                          </a:lnTo>
                          <a:lnTo>
                            <a:pt x="71577" y="263145"/>
                          </a:lnTo>
                          <a:lnTo>
                            <a:pt x="73253" y="263145"/>
                          </a:lnTo>
                          <a:lnTo>
                            <a:pt x="74917" y="263145"/>
                          </a:lnTo>
                          <a:lnTo>
                            <a:pt x="76593" y="263145"/>
                          </a:lnTo>
                          <a:lnTo>
                            <a:pt x="78257" y="263145"/>
                          </a:lnTo>
                          <a:lnTo>
                            <a:pt x="79933" y="263145"/>
                          </a:lnTo>
                          <a:lnTo>
                            <a:pt x="81597" y="263145"/>
                          </a:lnTo>
                          <a:lnTo>
                            <a:pt x="83273" y="263018"/>
                          </a:lnTo>
                          <a:lnTo>
                            <a:pt x="84937" y="263018"/>
                          </a:lnTo>
                          <a:lnTo>
                            <a:pt x="86614" y="263018"/>
                          </a:lnTo>
                          <a:lnTo>
                            <a:pt x="88201" y="262890"/>
                          </a:lnTo>
                          <a:lnTo>
                            <a:pt x="89877" y="262890"/>
                          </a:lnTo>
                          <a:lnTo>
                            <a:pt x="91541" y="262764"/>
                          </a:lnTo>
                          <a:lnTo>
                            <a:pt x="93218" y="262764"/>
                          </a:lnTo>
                          <a:lnTo>
                            <a:pt x="94881" y="262636"/>
                          </a:lnTo>
                          <a:lnTo>
                            <a:pt x="96558" y="262636"/>
                          </a:lnTo>
                          <a:lnTo>
                            <a:pt x="98221" y="262636"/>
                          </a:lnTo>
                          <a:lnTo>
                            <a:pt x="99898" y="262510"/>
                          </a:lnTo>
                          <a:lnTo>
                            <a:pt x="101561" y="262510"/>
                          </a:lnTo>
                          <a:lnTo>
                            <a:pt x="103238" y="262510"/>
                          </a:lnTo>
                          <a:lnTo>
                            <a:pt x="104902" y="262510"/>
                          </a:lnTo>
                          <a:lnTo>
                            <a:pt x="106578" y="262636"/>
                          </a:lnTo>
                          <a:lnTo>
                            <a:pt x="108242" y="262636"/>
                          </a:lnTo>
                          <a:lnTo>
                            <a:pt x="109918" y="262636"/>
                          </a:lnTo>
                          <a:lnTo>
                            <a:pt x="111582" y="262510"/>
                          </a:lnTo>
                          <a:lnTo>
                            <a:pt x="113258" y="262510"/>
                          </a:lnTo>
                          <a:lnTo>
                            <a:pt x="114846" y="262382"/>
                          </a:lnTo>
                          <a:lnTo>
                            <a:pt x="116522" y="262382"/>
                          </a:lnTo>
                          <a:lnTo>
                            <a:pt x="118186" y="262255"/>
                          </a:lnTo>
                          <a:lnTo>
                            <a:pt x="119862" y="262129"/>
                          </a:lnTo>
                          <a:lnTo>
                            <a:pt x="121526" y="262002"/>
                          </a:lnTo>
                          <a:lnTo>
                            <a:pt x="123202" y="261875"/>
                          </a:lnTo>
                          <a:lnTo>
                            <a:pt x="124866" y="261875"/>
                          </a:lnTo>
                          <a:lnTo>
                            <a:pt x="126542" y="261747"/>
                          </a:lnTo>
                          <a:lnTo>
                            <a:pt x="128206" y="261747"/>
                          </a:lnTo>
                          <a:lnTo>
                            <a:pt x="129882" y="261620"/>
                          </a:lnTo>
                          <a:lnTo>
                            <a:pt x="131546" y="261620"/>
                          </a:lnTo>
                          <a:lnTo>
                            <a:pt x="133222" y="261620"/>
                          </a:lnTo>
                          <a:lnTo>
                            <a:pt x="134886" y="261620"/>
                          </a:lnTo>
                          <a:lnTo>
                            <a:pt x="136563" y="261620"/>
                          </a:lnTo>
                          <a:lnTo>
                            <a:pt x="138226" y="261620"/>
                          </a:lnTo>
                          <a:lnTo>
                            <a:pt x="139827" y="261620"/>
                          </a:lnTo>
                          <a:lnTo>
                            <a:pt x="141490" y="261620"/>
                          </a:lnTo>
                          <a:lnTo>
                            <a:pt x="143167" y="261620"/>
                          </a:lnTo>
                          <a:lnTo>
                            <a:pt x="144830" y="261494"/>
                          </a:lnTo>
                          <a:lnTo>
                            <a:pt x="146507" y="261494"/>
                          </a:lnTo>
                          <a:lnTo>
                            <a:pt x="148170" y="261366"/>
                          </a:lnTo>
                          <a:lnTo>
                            <a:pt x="149847" y="261239"/>
                          </a:lnTo>
                          <a:lnTo>
                            <a:pt x="151511" y="261113"/>
                          </a:lnTo>
                          <a:lnTo>
                            <a:pt x="153187" y="260985"/>
                          </a:lnTo>
                          <a:lnTo>
                            <a:pt x="154851" y="260859"/>
                          </a:lnTo>
                          <a:lnTo>
                            <a:pt x="156527" y="260604"/>
                          </a:lnTo>
                          <a:lnTo>
                            <a:pt x="158191" y="260478"/>
                          </a:lnTo>
                          <a:lnTo>
                            <a:pt x="159867" y="260224"/>
                          </a:lnTo>
                          <a:lnTo>
                            <a:pt x="161531" y="260096"/>
                          </a:lnTo>
                          <a:lnTo>
                            <a:pt x="163207" y="259843"/>
                          </a:lnTo>
                          <a:lnTo>
                            <a:pt x="164795" y="259715"/>
                          </a:lnTo>
                          <a:lnTo>
                            <a:pt x="166471" y="259588"/>
                          </a:lnTo>
                          <a:lnTo>
                            <a:pt x="168135" y="259588"/>
                          </a:lnTo>
                          <a:lnTo>
                            <a:pt x="169811" y="259462"/>
                          </a:lnTo>
                          <a:lnTo>
                            <a:pt x="171475" y="259462"/>
                          </a:lnTo>
                          <a:lnTo>
                            <a:pt x="173151" y="259462"/>
                          </a:lnTo>
                          <a:lnTo>
                            <a:pt x="174815" y="259462"/>
                          </a:lnTo>
                          <a:lnTo>
                            <a:pt x="176491" y="259462"/>
                          </a:lnTo>
                          <a:lnTo>
                            <a:pt x="178155" y="259334"/>
                          </a:lnTo>
                          <a:lnTo>
                            <a:pt x="179831" y="259334"/>
                          </a:lnTo>
                          <a:lnTo>
                            <a:pt x="181495" y="259081"/>
                          </a:lnTo>
                          <a:lnTo>
                            <a:pt x="183172" y="258826"/>
                          </a:lnTo>
                          <a:lnTo>
                            <a:pt x="184835" y="258573"/>
                          </a:lnTo>
                          <a:lnTo>
                            <a:pt x="186512" y="258192"/>
                          </a:lnTo>
                          <a:lnTo>
                            <a:pt x="188175" y="257811"/>
                          </a:lnTo>
                          <a:lnTo>
                            <a:pt x="189776" y="257302"/>
                          </a:lnTo>
                          <a:lnTo>
                            <a:pt x="191439" y="256795"/>
                          </a:lnTo>
                          <a:lnTo>
                            <a:pt x="193116" y="256287"/>
                          </a:lnTo>
                          <a:lnTo>
                            <a:pt x="194779" y="255778"/>
                          </a:lnTo>
                          <a:lnTo>
                            <a:pt x="196443" y="255271"/>
                          </a:lnTo>
                          <a:lnTo>
                            <a:pt x="198120" y="254636"/>
                          </a:lnTo>
                          <a:lnTo>
                            <a:pt x="199783" y="254127"/>
                          </a:lnTo>
                          <a:lnTo>
                            <a:pt x="201460" y="253492"/>
                          </a:lnTo>
                          <a:lnTo>
                            <a:pt x="203123" y="252985"/>
                          </a:lnTo>
                          <a:lnTo>
                            <a:pt x="204800" y="252603"/>
                          </a:lnTo>
                          <a:lnTo>
                            <a:pt x="206463" y="252096"/>
                          </a:lnTo>
                          <a:lnTo>
                            <a:pt x="208140" y="251714"/>
                          </a:lnTo>
                          <a:lnTo>
                            <a:pt x="209804" y="251461"/>
                          </a:lnTo>
                          <a:lnTo>
                            <a:pt x="211480" y="251079"/>
                          </a:lnTo>
                          <a:lnTo>
                            <a:pt x="213144" y="250952"/>
                          </a:lnTo>
                          <a:lnTo>
                            <a:pt x="214820" y="250699"/>
                          </a:lnTo>
                          <a:lnTo>
                            <a:pt x="216408" y="250445"/>
                          </a:lnTo>
                          <a:lnTo>
                            <a:pt x="218084" y="250318"/>
                          </a:lnTo>
                          <a:lnTo>
                            <a:pt x="219748" y="250191"/>
                          </a:lnTo>
                          <a:lnTo>
                            <a:pt x="221424" y="250064"/>
                          </a:lnTo>
                          <a:lnTo>
                            <a:pt x="223088" y="249809"/>
                          </a:lnTo>
                          <a:lnTo>
                            <a:pt x="224764" y="249682"/>
                          </a:lnTo>
                          <a:lnTo>
                            <a:pt x="226428" y="249301"/>
                          </a:lnTo>
                          <a:lnTo>
                            <a:pt x="228104" y="248921"/>
                          </a:lnTo>
                          <a:lnTo>
                            <a:pt x="229768" y="248285"/>
                          </a:lnTo>
                          <a:lnTo>
                            <a:pt x="231444" y="247650"/>
                          </a:lnTo>
                          <a:lnTo>
                            <a:pt x="233108" y="246761"/>
                          </a:lnTo>
                          <a:lnTo>
                            <a:pt x="234784" y="245746"/>
                          </a:lnTo>
                          <a:lnTo>
                            <a:pt x="236448" y="244729"/>
                          </a:lnTo>
                          <a:lnTo>
                            <a:pt x="238125" y="243714"/>
                          </a:lnTo>
                          <a:lnTo>
                            <a:pt x="239788" y="242698"/>
                          </a:lnTo>
                          <a:lnTo>
                            <a:pt x="241388" y="241681"/>
                          </a:lnTo>
                          <a:lnTo>
                            <a:pt x="243052" y="240793"/>
                          </a:lnTo>
                          <a:lnTo>
                            <a:pt x="244729" y="239903"/>
                          </a:lnTo>
                          <a:lnTo>
                            <a:pt x="246392" y="239142"/>
                          </a:lnTo>
                          <a:lnTo>
                            <a:pt x="248069" y="238252"/>
                          </a:lnTo>
                          <a:lnTo>
                            <a:pt x="249732" y="237364"/>
                          </a:lnTo>
                          <a:lnTo>
                            <a:pt x="251409" y="236474"/>
                          </a:lnTo>
                          <a:lnTo>
                            <a:pt x="253072" y="235585"/>
                          </a:lnTo>
                          <a:lnTo>
                            <a:pt x="254749" y="234697"/>
                          </a:lnTo>
                          <a:lnTo>
                            <a:pt x="256413" y="233681"/>
                          </a:lnTo>
                          <a:lnTo>
                            <a:pt x="258089" y="232791"/>
                          </a:lnTo>
                          <a:lnTo>
                            <a:pt x="259753" y="231902"/>
                          </a:lnTo>
                          <a:lnTo>
                            <a:pt x="261429" y="230887"/>
                          </a:lnTo>
                          <a:lnTo>
                            <a:pt x="263093" y="229870"/>
                          </a:lnTo>
                          <a:lnTo>
                            <a:pt x="264769" y="228727"/>
                          </a:lnTo>
                          <a:lnTo>
                            <a:pt x="266357" y="227458"/>
                          </a:lnTo>
                          <a:lnTo>
                            <a:pt x="268033" y="226060"/>
                          </a:lnTo>
                          <a:lnTo>
                            <a:pt x="269697" y="224537"/>
                          </a:lnTo>
                          <a:lnTo>
                            <a:pt x="271373" y="223012"/>
                          </a:lnTo>
                          <a:lnTo>
                            <a:pt x="273037" y="221362"/>
                          </a:lnTo>
                          <a:lnTo>
                            <a:pt x="274713" y="219710"/>
                          </a:lnTo>
                          <a:lnTo>
                            <a:pt x="276377" y="218187"/>
                          </a:lnTo>
                          <a:lnTo>
                            <a:pt x="278053" y="216535"/>
                          </a:lnTo>
                          <a:lnTo>
                            <a:pt x="279717" y="215012"/>
                          </a:lnTo>
                          <a:lnTo>
                            <a:pt x="281393" y="213614"/>
                          </a:lnTo>
                          <a:lnTo>
                            <a:pt x="283057" y="212090"/>
                          </a:lnTo>
                          <a:lnTo>
                            <a:pt x="284734" y="210566"/>
                          </a:lnTo>
                          <a:lnTo>
                            <a:pt x="286397" y="209043"/>
                          </a:lnTo>
                          <a:lnTo>
                            <a:pt x="288074" y="207391"/>
                          </a:lnTo>
                          <a:lnTo>
                            <a:pt x="289737" y="205740"/>
                          </a:lnTo>
                          <a:lnTo>
                            <a:pt x="291338" y="203962"/>
                          </a:lnTo>
                          <a:lnTo>
                            <a:pt x="293001" y="202057"/>
                          </a:lnTo>
                          <a:lnTo>
                            <a:pt x="294678" y="200153"/>
                          </a:lnTo>
                          <a:lnTo>
                            <a:pt x="296341" y="197994"/>
                          </a:lnTo>
                          <a:lnTo>
                            <a:pt x="298018" y="195961"/>
                          </a:lnTo>
                          <a:lnTo>
                            <a:pt x="299681" y="193803"/>
                          </a:lnTo>
                          <a:lnTo>
                            <a:pt x="301358" y="191516"/>
                          </a:lnTo>
                          <a:lnTo>
                            <a:pt x="303022" y="189231"/>
                          </a:lnTo>
                          <a:lnTo>
                            <a:pt x="304698" y="186818"/>
                          </a:lnTo>
                          <a:lnTo>
                            <a:pt x="306362" y="184404"/>
                          </a:lnTo>
                          <a:lnTo>
                            <a:pt x="308038" y="181991"/>
                          </a:lnTo>
                          <a:lnTo>
                            <a:pt x="309702" y="179578"/>
                          </a:lnTo>
                          <a:lnTo>
                            <a:pt x="311378" y="177039"/>
                          </a:lnTo>
                          <a:lnTo>
                            <a:pt x="313042" y="174625"/>
                          </a:lnTo>
                          <a:lnTo>
                            <a:pt x="314718" y="172340"/>
                          </a:lnTo>
                          <a:lnTo>
                            <a:pt x="316382" y="169927"/>
                          </a:lnTo>
                          <a:lnTo>
                            <a:pt x="317982" y="167768"/>
                          </a:lnTo>
                          <a:lnTo>
                            <a:pt x="319646" y="165482"/>
                          </a:lnTo>
                          <a:lnTo>
                            <a:pt x="321322" y="163323"/>
                          </a:lnTo>
                          <a:lnTo>
                            <a:pt x="322986" y="161037"/>
                          </a:lnTo>
                          <a:lnTo>
                            <a:pt x="324662" y="158623"/>
                          </a:lnTo>
                          <a:lnTo>
                            <a:pt x="326326" y="156211"/>
                          </a:lnTo>
                          <a:lnTo>
                            <a:pt x="328002" y="153544"/>
                          </a:lnTo>
                          <a:lnTo>
                            <a:pt x="329666" y="150749"/>
                          </a:lnTo>
                          <a:lnTo>
                            <a:pt x="331343" y="147829"/>
                          </a:lnTo>
                          <a:lnTo>
                            <a:pt x="333006" y="144780"/>
                          </a:lnTo>
                          <a:lnTo>
                            <a:pt x="334683" y="141605"/>
                          </a:lnTo>
                          <a:lnTo>
                            <a:pt x="336346" y="138177"/>
                          </a:lnTo>
                          <a:lnTo>
                            <a:pt x="338023" y="134621"/>
                          </a:lnTo>
                          <a:lnTo>
                            <a:pt x="339686" y="131064"/>
                          </a:lnTo>
                          <a:lnTo>
                            <a:pt x="341363" y="127381"/>
                          </a:lnTo>
                          <a:lnTo>
                            <a:pt x="342950" y="123571"/>
                          </a:lnTo>
                          <a:lnTo>
                            <a:pt x="344627" y="119635"/>
                          </a:lnTo>
                          <a:lnTo>
                            <a:pt x="346290" y="115571"/>
                          </a:lnTo>
                          <a:lnTo>
                            <a:pt x="347967" y="111506"/>
                          </a:lnTo>
                          <a:lnTo>
                            <a:pt x="349631" y="107188"/>
                          </a:lnTo>
                          <a:lnTo>
                            <a:pt x="351307" y="102871"/>
                          </a:lnTo>
                          <a:lnTo>
                            <a:pt x="352971" y="98553"/>
                          </a:lnTo>
                          <a:lnTo>
                            <a:pt x="354647" y="94235"/>
                          </a:lnTo>
                          <a:lnTo>
                            <a:pt x="356311" y="90044"/>
                          </a:lnTo>
                          <a:lnTo>
                            <a:pt x="357987" y="85980"/>
                          </a:lnTo>
                          <a:lnTo>
                            <a:pt x="359651" y="82043"/>
                          </a:lnTo>
                          <a:lnTo>
                            <a:pt x="361327" y="78360"/>
                          </a:lnTo>
                          <a:lnTo>
                            <a:pt x="362991" y="74930"/>
                          </a:lnTo>
                          <a:lnTo>
                            <a:pt x="364667" y="71502"/>
                          </a:lnTo>
                          <a:lnTo>
                            <a:pt x="366331" y="68199"/>
                          </a:lnTo>
                          <a:lnTo>
                            <a:pt x="367931" y="64897"/>
                          </a:lnTo>
                          <a:lnTo>
                            <a:pt x="369595" y="61596"/>
                          </a:lnTo>
                          <a:lnTo>
                            <a:pt x="371271" y="58039"/>
                          </a:lnTo>
                          <a:lnTo>
                            <a:pt x="372935" y="54484"/>
                          </a:lnTo>
                          <a:lnTo>
                            <a:pt x="374611" y="50673"/>
                          </a:lnTo>
                          <a:lnTo>
                            <a:pt x="376275" y="46737"/>
                          </a:lnTo>
                          <a:lnTo>
                            <a:pt x="377952" y="42673"/>
                          </a:lnTo>
                          <a:lnTo>
                            <a:pt x="379615" y="38735"/>
                          </a:lnTo>
                          <a:lnTo>
                            <a:pt x="381292" y="34798"/>
                          </a:lnTo>
                          <a:lnTo>
                            <a:pt x="382955" y="31116"/>
                          </a:lnTo>
                          <a:lnTo>
                            <a:pt x="384632" y="27560"/>
                          </a:lnTo>
                          <a:lnTo>
                            <a:pt x="386295" y="24385"/>
                          </a:lnTo>
                          <a:lnTo>
                            <a:pt x="387959" y="21337"/>
                          </a:lnTo>
                          <a:lnTo>
                            <a:pt x="389636" y="18416"/>
                          </a:lnTo>
                          <a:lnTo>
                            <a:pt x="391299" y="15621"/>
                          </a:lnTo>
                          <a:lnTo>
                            <a:pt x="392899" y="12955"/>
                          </a:lnTo>
                          <a:lnTo>
                            <a:pt x="394563" y="10287"/>
                          </a:lnTo>
                          <a:lnTo>
                            <a:pt x="396240" y="7748"/>
                          </a:lnTo>
                          <a:lnTo>
                            <a:pt x="397903" y="5335"/>
                          </a:lnTo>
                          <a:lnTo>
                            <a:pt x="399580" y="3303"/>
                          </a:lnTo>
                          <a:lnTo>
                            <a:pt x="401243" y="1651"/>
                          </a:lnTo>
                          <a:lnTo>
                            <a:pt x="402920" y="509"/>
                          </a:lnTo>
                          <a:lnTo>
                            <a:pt x="404583" y="0"/>
                          </a:lnTo>
                          <a:lnTo>
                            <a:pt x="406260" y="0"/>
                          </a:lnTo>
                          <a:lnTo>
                            <a:pt x="407923" y="509"/>
                          </a:lnTo>
                          <a:lnTo>
                            <a:pt x="409600" y="1271"/>
                          </a:lnTo>
                          <a:lnTo>
                            <a:pt x="411264" y="2160"/>
                          </a:lnTo>
                          <a:lnTo>
                            <a:pt x="412940" y="3048"/>
                          </a:lnTo>
                          <a:lnTo>
                            <a:pt x="414604" y="3684"/>
                          </a:lnTo>
                          <a:lnTo>
                            <a:pt x="416280" y="4064"/>
                          </a:lnTo>
                          <a:lnTo>
                            <a:pt x="417944" y="4191"/>
                          </a:lnTo>
                          <a:lnTo>
                            <a:pt x="419544" y="4319"/>
                          </a:lnTo>
                          <a:lnTo>
                            <a:pt x="421208" y="4446"/>
                          </a:lnTo>
                          <a:lnTo>
                            <a:pt x="422884" y="4953"/>
                          </a:lnTo>
                          <a:lnTo>
                            <a:pt x="424548" y="6223"/>
                          </a:lnTo>
                          <a:lnTo>
                            <a:pt x="426224" y="8382"/>
                          </a:lnTo>
                          <a:lnTo>
                            <a:pt x="427888" y="11557"/>
                          </a:lnTo>
                          <a:lnTo>
                            <a:pt x="429564" y="15621"/>
                          </a:lnTo>
                          <a:lnTo>
                            <a:pt x="431228" y="20321"/>
                          </a:lnTo>
                          <a:lnTo>
                            <a:pt x="432904" y="25400"/>
                          </a:lnTo>
                          <a:lnTo>
                            <a:pt x="434568" y="30607"/>
                          </a:lnTo>
                          <a:lnTo>
                            <a:pt x="436244" y="35687"/>
                          </a:lnTo>
                          <a:lnTo>
                            <a:pt x="437908" y="40641"/>
                          </a:lnTo>
                          <a:lnTo>
                            <a:pt x="439585" y="45339"/>
                          </a:lnTo>
                          <a:lnTo>
                            <a:pt x="441248" y="49657"/>
                          </a:lnTo>
                          <a:lnTo>
                            <a:pt x="442925" y="53594"/>
                          </a:lnTo>
                          <a:lnTo>
                            <a:pt x="444512" y="57405"/>
                          </a:lnTo>
                          <a:lnTo>
                            <a:pt x="446189" y="61214"/>
                          </a:lnTo>
                          <a:lnTo>
                            <a:pt x="447852" y="65024"/>
                          </a:lnTo>
                          <a:lnTo>
                            <a:pt x="449529" y="69088"/>
                          </a:lnTo>
                          <a:lnTo>
                            <a:pt x="451192" y="73533"/>
                          </a:lnTo>
                          <a:lnTo>
                            <a:pt x="452869" y="78232"/>
                          </a:lnTo>
                          <a:lnTo>
                            <a:pt x="454533" y="83313"/>
                          </a:lnTo>
                          <a:lnTo>
                            <a:pt x="456209" y="88393"/>
                          </a:lnTo>
                          <a:lnTo>
                            <a:pt x="457873" y="93727"/>
                          </a:lnTo>
                          <a:lnTo>
                            <a:pt x="459549" y="98806"/>
                          </a:lnTo>
                          <a:lnTo>
                            <a:pt x="461213" y="104013"/>
                          </a:lnTo>
                          <a:lnTo>
                            <a:pt x="462889" y="108966"/>
                          </a:lnTo>
                          <a:lnTo>
                            <a:pt x="464553" y="113793"/>
                          </a:lnTo>
                          <a:lnTo>
                            <a:pt x="466229" y="118491"/>
                          </a:lnTo>
                          <a:lnTo>
                            <a:pt x="467893" y="123190"/>
                          </a:lnTo>
                          <a:lnTo>
                            <a:pt x="469493" y="127889"/>
                          </a:lnTo>
                          <a:lnTo>
                            <a:pt x="471157" y="132588"/>
                          </a:lnTo>
                          <a:lnTo>
                            <a:pt x="472833" y="137033"/>
                          </a:lnTo>
                          <a:lnTo>
                            <a:pt x="474497" y="141479"/>
                          </a:lnTo>
                          <a:lnTo>
                            <a:pt x="476173" y="145543"/>
                          </a:lnTo>
                          <a:lnTo>
                            <a:pt x="477837" y="149353"/>
                          </a:lnTo>
                          <a:lnTo>
                            <a:pt x="479513" y="152908"/>
                          </a:lnTo>
                          <a:lnTo>
                            <a:pt x="481177" y="156083"/>
                          </a:lnTo>
                          <a:lnTo>
                            <a:pt x="482854" y="158878"/>
                          </a:lnTo>
                          <a:lnTo>
                            <a:pt x="484517" y="161545"/>
                          </a:lnTo>
                          <a:lnTo>
                            <a:pt x="486194" y="164085"/>
                          </a:lnTo>
                          <a:lnTo>
                            <a:pt x="487857" y="166498"/>
                          </a:lnTo>
                          <a:lnTo>
                            <a:pt x="489534" y="169037"/>
                          </a:lnTo>
                          <a:lnTo>
                            <a:pt x="491197" y="171578"/>
                          </a:lnTo>
                          <a:lnTo>
                            <a:pt x="492874" y="174244"/>
                          </a:lnTo>
                          <a:lnTo>
                            <a:pt x="494461" y="177039"/>
                          </a:lnTo>
                          <a:lnTo>
                            <a:pt x="496138" y="179832"/>
                          </a:lnTo>
                          <a:lnTo>
                            <a:pt x="497801" y="182627"/>
                          </a:lnTo>
                          <a:lnTo>
                            <a:pt x="499478" y="185420"/>
                          </a:lnTo>
                          <a:lnTo>
                            <a:pt x="501141" y="187833"/>
                          </a:lnTo>
                          <a:lnTo>
                            <a:pt x="502818" y="190247"/>
                          </a:lnTo>
                          <a:lnTo>
                            <a:pt x="504482" y="192406"/>
                          </a:lnTo>
                          <a:lnTo>
                            <a:pt x="506158" y="194437"/>
                          </a:lnTo>
                          <a:lnTo>
                            <a:pt x="507822" y="196343"/>
                          </a:lnTo>
                          <a:lnTo>
                            <a:pt x="509498" y="198248"/>
                          </a:lnTo>
                          <a:lnTo>
                            <a:pt x="511162" y="200279"/>
                          </a:lnTo>
                          <a:lnTo>
                            <a:pt x="512838" y="202565"/>
                          </a:lnTo>
                          <a:lnTo>
                            <a:pt x="514502" y="204852"/>
                          </a:lnTo>
                          <a:lnTo>
                            <a:pt x="516178" y="207137"/>
                          </a:lnTo>
                          <a:lnTo>
                            <a:pt x="517842" y="209550"/>
                          </a:lnTo>
                          <a:lnTo>
                            <a:pt x="519442" y="211964"/>
                          </a:lnTo>
                          <a:lnTo>
                            <a:pt x="521106" y="214122"/>
                          </a:lnTo>
                          <a:lnTo>
                            <a:pt x="522782" y="216154"/>
                          </a:lnTo>
                          <a:lnTo>
                            <a:pt x="524446" y="218060"/>
                          </a:lnTo>
                          <a:lnTo>
                            <a:pt x="526122" y="219583"/>
                          </a:lnTo>
                          <a:lnTo>
                            <a:pt x="527786" y="221108"/>
                          </a:lnTo>
                          <a:lnTo>
                            <a:pt x="529462" y="222504"/>
                          </a:lnTo>
                          <a:lnTo>
                            <a:pt x="531126" y="223774"/>
                          </a:lnTo>
                          <a:lnTo>
                            <a:pt x="532803" y="225172"/>
                          </a:lnTo>
                          <a:lnTo>
                            <a:pt x="534466" y="226441"/>
                          </a:lnTo>
                          <a:lnTo>
                            <a:pt x="536143" y="227839"/>
                          </a:lnTo>
                          <a:lnTo>
                            <a:pt x="537806" y="229108"/>
                          </a:lnTo>
                          <a:lnTo>
                            <a:pt x="539483" y="230379"/>
                          </a:lnTo>
                          <a:lnTo>
                            <a:pt x="541147" y="231649"/>
                          </a:lnTo>
                          <a:lnTo>
                            <a:pt x="542823" y="232664"/>
                          </a:lnTo>
                          <a:lnTo>
                            <a:pt x="544487" y="233808"/>
                          </a:lnTo>
                          <a:lnTo>
                            <a:pt x="546087" y="234697"/>
                          </a:lnTo>
                          <a:lnTo>
                            <a:pt x="547751" y="235585"/>
                          </a:lnTo>
                          <a:lnTo>
                            <a:pt x="549427" y="236474"/>
                          </a:lnTo>
                          <a:lnTo>
                            <a:pt x="551091" y="237237"/>
                          </a:lnTo>
                          <a:lnTo>
                            <a:pt x="552767" y="237999"/>
                          </a:lnTo>
                          <a:lnTo>
                            <a:pt x="554431" y="238760"/>
                          </a:lnTo>
                          <a:lnTo>
                            <a:pt x="556107" y="239523"/>
                          </a:lnTo>
                          <a:lnTo>
                            <a:pt x="557771" y="240411"/>
                          </a:lnTo>
                          <a:lnTo>
                            <a:pt x="559447" y="241174"/>
                          </a:lnTo>
                          <a:lnTo>
                            <a:pt x="561111" y="242062"/>
                          </a:lnTo>
                          <a:lnTo>
                            <a:pt x="562787" y="242951"/>
                          </a:lnTo>
                          <a:lnTo>
                            <a:pt x="564451" y="243841"/>
                          </a:lnTo>
                          <a:lnTo>
                            <a:pt x="566127" y="244602"/>
                          </a:lnTo>
                          <a:lnTo>
                            <a:pt x="567791" y="245492"/>
                          </a:lnTo>
                          <a:lnTo>
                            <a:pt x="569468" y="246253"/>
                          </a:lnTo>
                          <a:lnTo>
                            <a:pt x="571055" y="247016"/>
                          </a:lnTo>
                          <a:lnTo>
                            <a:pt x="572731" y="247650"/>
                          </a:lnTo>
                          <a:lnTo>
                            <a:pt x="574395" y="248412"/>
                          </a:lnTo>
                          <a:lnTo>
                            <a:pt x="576072" y="249048"/>
                          </a:lnTo>
                          <a:lnTo>
                            <a:pt x="577735" y="249682"/>
                          </a:lnTo>
                          <a:lnTo>
                            <a:pt x="579399" y="250318"/>
                          </a:lnTo>
                          <a:lnTo>
                            <a:pt x="581075" y="250952"/>
                          </a:lnTo>
                          <a:lnTo>
                            <a:pt x="582739" y="251588"/>
                          </a:lnTo>
                          <a:lnTo>
                            <a:pt x="584415" y="252223"/>
                          </a:lnTo>
                          <a:lnTo>
                            <a:pt x="586079" y="252858"/>
                          </a:lnTo>
                          <a:lnTo>
                            <a:pt x="587755" y="253492"/>
                          </a:lnTo>
                          <a:lnTo>
                            <a:pt x="589419" y="254127"/>
                          </a:lnTo>
                          <a:lnTo>
                            <a:pt x="591096" y="254763"/>
                          </a:lnTo>
                          <a:lnTo>
                            <a:pt x="592759" y="255398"/>
                          </a:lnTo>
                          <a:lnTo>
                            <a:pt x="594436" y="256033"/>
                          </a:lnTo>
                          <a:lnTo>
                            <a:pt x="596023" y="256413"/>
                          </a:lnTo>
                          <a:lnTo>
                            <a:pt x="597700" y="256795"/>
                          </a:lnTo>
                          <a:lnTo>
                            <a:pt x="599363" y="257175"/>
                          </a:lnTo>
                          <a:lnTo>
                            <a:pt x="601040" y="257430"/>
                          </a:lnTo>
                          <a:lnTo>
                            <a:pt x="602703" y="257557"/>
                          </a:lnTo>
                          <a:lnTo>
                            <a:pt x="604380" y="257811"/>
                          </a:lnTo>
                          <a:lnTo>
                            <a:pt x="606044" y="257938"/>
                          </a:lnTo>
                          <a:lnTo>
                            <a:pt x="607720" y="257938"/>
                          </a:lnTo>
                          <a:lnTo>
                            <a:pt x="609384" y="258064"/>
                          </a:lnTo>
                          <a:lnTo>
                            <a:pt x="611060" y="258064"/>
                          </a:lnTo>
                          <a:lnTo>
                            <a:pt x="612724" y="258192"/>
                          </a:lnTo>
                          <a:lnTo>
                            <a:pt x="614400" y="258192"/>
                          </a:lnTo>
                          <a:lnTo>
                            <a:pt x="616064" y="258319"/>
                          </a:lnTo>
                          <a:lnTo>
                            <a:pt x="617740" y="258319"/>
                          </a:lnTo>
                          <a:lnTo>
                            <a:pt x="619404" y="258573"/>
                          </a:lnTo>
                          <a:lnTo>
                            <a:pt x="621004" y="258700"/>
                          </a:lnTo>
                          <a:lnTo>
                            <a:pt x="622668" y="258953"/>
                          </a:lnTo>
                          <a:lnTo>
                            <a:pt x="624344" y="259334"/>
                          </a:lnTo>
                          <a:lnTo>
                            <a:pt x="626008" y="259588"/>
                          </a:lnTo>
                          <a:lnTo>
                            <a:pt x="627684" y="259843"/>
                          </a:lnTo>
                          <a:lnTo>
                            <a:pt x="629348" y="260096"/>
                          </a:lnTo>
                          <a:lnTo>
                            <a:pt x="631024" y="260350"/>
                          </a:lnTo>
                          <a:lnTo>
                            <a:pt x="632688" y="260604"/>
                          </a:lnTo>
                          <a:lnTo>
                            <a:pt x="634365" y="260732"/>
                          </a:lnTo>
                          <a:lnTo>
                            <a:pt x="636028" y="260859"/>
                          </a:lnTo>
                          <a:lnTo>
                            <a:pt x="637705" y="260985"/>
                          </a:lnTo>
                          <a:lnTo>
                            <a:pt x="639368" y="260985"/>
                          </a:lnTo>
                          <a:lnTo>
                            <a:pt x="641045" y="260985"/>
                          </a:lnTo>
                          <a:lnTo>
                            <a:pt x="642708" y="260985"/>
                          </a:lnTo>
                          <a:lnTo>
                            <a:pt x="644385" y="260985"/>
                          </a:lnTo>
                          <a:lnTo>
                            <a:pt x="646048" y="261113"/>
                          </a:lnTo>
                          <a:lnTo>
                            <a:pt x="647649" y="261113"/>
                          </a:lnTo>
                          <a:lnTo>
                            <a:pt x="649312" y="261239"/>
                          </a:lnTo>
                          <a:lnTo>
                            <a:pt x="650989" y="261366"/>
                          </a:lnTo>
                          <a:lnTo>
                            <a:pt x="652652" y="261494"/>
                          </a:lnTo>
                          <a:lnTo>
                            <a:pt x="654329" y="261620"/>
                          </a:lnTo>
                          <a:lnTo>
                            <a:pt x="655993" y="261620"/>
                          </a:lnTo>
                          <a:lnTo>
                            <a:pt x="657669" y="261747"/>
                          </a:lnTo>
                          <a:lnTo>
                            <a:pt x="659333" y="261875"/>
                          </a:lnTo>
                          <a:lnTo>
                            <a:pt x="661009" y="262002"/>
                          </a:lnTo>
                          <a:lnTo>
                            <a:pt x="662673" y="262002"/>
                          </a:lnTo>
                          <a:lnTo>
                            <a:pt x="664349" y="262129"/>
                          </a:lnTo>
                          <a:lnTo>
                            <a:pt x="666013" y="262129"/>
                          </a:lnTo>
                          <a:lnTo>
                            <a:pt x="667689" y="262255"/>
                          </a:lnTo>
                          <a:lnTo>
                            <a:pt x="669353" y="262382"/>
                          </a:lnTo>
                          <a:lnTo>
                            <a:pt x="671029" y="262510"/>
                          </a:lnTo>
                          <a:lnTo>
                            <a:pt x="672617" y="262510"/>
                          </a:lnTo>
                          <a:lnTo>
                            <a:pt x="674293" y="262636"/>
                          </a:lnTo>
                          <a:lnTo>
                            <a:pt x="675957" y="262764"/>
                          </a:lnTo>
                          <a:lnTo>
                            <a:pt x="677633" y="262764"/>
                          </a:lnTo>
                          <a:lnTo>
                            <a:pt x="679297" y="262890"/>
                          </a:lnTo>
                          <a:lnTo>
                            <a:pt x="680973" y="262890"/>
                          </a:lnTo>
                          <a:lnTo>
                            <a:pt x="682637" y="262890"/>
                          </a:lnTo>
                          <a:lnTo>
                            <a:pt x="684314" y="262890"/>
                          </a:lnTo>
                          <a:lnTo>
                            <a:pt x="685977" y="263018"/>
                          </a:lnTo>
                          <a:lnTo>
                            <a:pt x="687654" y="263018"/>
                          </a:lnTo>
                          <a:lnTo>
                            <a:pt x="689317" y="263018"/>
                          </a:lnTo>
                          <a:lnTo>
                            <a:pt x="690994" y="263018"/>
                          </a:lnTo>
                          <a:lnTo>
                            <a:pt x="692658" y="263018"/>
                          </a:lnTo>
                          <a:lnTo>
                            <a:pt x="694334" y="262890"/>
                          </a:lnTo>
                          <a:lnTo>
                            <a:pt x="695998" y="262890"/>
                          </a:lnTo>
                          <a:lnTo>
                            <a:pt x="697598" y="262890"/>
                          </a:lnTo>
                          <a:lnTo>
                            <a:pt x="699262" y="262890"/>
                          </a:lnTo>
                          <a:lnTo>
                            <a:pt x="700938" y="262890"/>
                          </a:lnTo>
                          <a:lnTo>
                            <a:pt x="702602" y="262890"/>
                          </a:lnTo>
                          <a:lnTo>
                            <a:pt x="704278" y="262890"/>
                          </a:lnTo>
                          <a:lnTo>
                            <a:pt x="705942" y="262890"/>
                          </a:lnTo>
                          <a:lnTo>
                            <a:pt x="707618" y="263018"/>
                          </a:lnTo>
                          <a:lnTo>
                            <a:pt x="709282" y="263018"/>
                          </a:lnTo>
                          <a:lnTo>
                            <a:pt x="710958" y="263018"/>
                          </a:lnTo>
                          <a:lnTo>
                            <a:pt x="712622" y="263145"/>
                          </a:lnTo>
                          <a:lnTo>
                            <a:pt x="714298" y="263145"/>
                          </a:lnTo>
                          <a:lnTo>
                            <a:pt x="715962" y="263145"/>
                          </a:lnTo>
                          <a:lnTo>
                            <a:pt x="717638" y="263272"/>
                          </a:lnTo>
                          <a:lnTo>
                            <a:pt x="719302" y="263272"/>
                          </a:lnTo>
                          <a:lnTo>
                            <a:pt x="720979" y="263272"/>
                          </a:lnTo>
                          <a:lnTo>
                            <a:pt x="722566" y="263399"/>
                          </a:lnTo>
                          <a:lnTo>
                            <a:pt x="724242" y="263399"/>
                          </a:lnTo>
                          <a:lnTo>
                            <a:pt x="725906" y="263399"/>
                          </a:lnTo>
                          <a:lnTo>
                            <a:pt x="727583" y="263399"/>
                          </a:lnTo>
                          <a:lnTo>
                            <a:pt x="729246" y="263399"/>
                          </a:lnTo>
                          <a:lnTo>
                            <a:pt x="730923" y="263525"/>
                          </a:lnTo>
                          <a:lnTo>
                            <a:pt x="732586" y="263525"/>
                          </a:lnTo>
                          <a:lnTo>
                            <a:pt x="734263" y="263525"/>
                          </a:lnTo>
                          <a:lnTo>
                            <a:pt x="735926" y="263525"/>
                          </a:lnTo>
                          <a:lnTo>
                            <a:pt x="737603" y="263525"/>
                          </a:lnTo>
                          <a:lnTo>
                            <a:pt x="739266" y="263399"/>
                          </a:lnTo>
                          <a:lnTo>
                            <a:pt x="740943" y="263399"/>
                          </a:lnTo>
                          <a:lnTo>
                            <a:pt x="742607" y="263399"/>
                          </a:lnTo>
                          <a:lnTo>
                            <a:pt x="744283" y="263399"/>
                          </a:lnTo>
                          <a:lnTo>
                            <a:pt x="745947" y="263399"/>
                          </a:lnTo>
                          <a:lnTo>
                            <a:pt x="747623" y="263399"/>
                          </a:lnTo>
                          <a:lnTo>
                            <a:pt x="749211" y="263399"/>
                          </a:lnTo>
                          <a:lnTo>
                            <a:pt x="750887" y="263399"/>
                          </a:lnTo>
                          <a:lnTo>
                            <a:pt x="752551" y="263399"/>
                          </a:lnTo>
                          <a:lnTo>
                            <a:pt x="754227" y="263399"/>
                          </a:lnTo>
                          <a:lnTo>
                            <a:pt x="755891" y="263399"/>
                          </a:lnTo>
                          <a:lnTo>
                            <a:pt x="757567" y="263399"/>
                          </a:lnTo>
                          <a:lnTo>
                            <a:pt x="759231" y="263525"/>
                          </a:lnTo>
                          <a:lnTo>
                            <a:pt x="760907" y="263525"/>
                          </a:lnTo>
                          <a:lnTo>
                            <a:pt x="762571" y="263525"/>
                          </a:lnTo>
                          <a:lnTo>
                            <a:pt x="764247" y="263399"/>
                          </a:lnTo>
                          <a:lnTo>
                            <a:pt x="765911" y="263399"/>
                          </a:lnTo>
                          <a:lnTo>
                            <a:pt x="767587" y="263399"/>
                          </a:lnTo>
                          <a:lnTo>
                            <a:pt x="769251" y="263399"/>
                          </a:lnTo>
                          <a:lnTo>
                            <a:pt x="770915" y="263399"/>
                          </a:lnTo>
                          <a:lnTo>
                            <a:pt x="772591" y="263399"/>
                          </a:lnTo>
                          <a:lnTo>
                            <a:pt x="774191" y="263399"/>
                          </a:lnTo>
                          <a:lnTo>
                            <a:pt x="775855" y="263399"/>
                          </a:lnTo>
                          <a:lnTo>
                            <a:pt x="777532" y="263399"/>
                          </a:lnTo>
                          <a:lnTo>
                            <a:pt x="779195" y="263525"/>
                          </a:lnTo>
                          <a:lnTo>
                            <a:pt x="780859" y="263525"/>
                          </a:lnTo>
                          <a:lnTo>
                            <a:pt x="782535" y="263525"/>
                          </a:lnTo>
                          <a:lnTo>
                            <a:pt x="784199" y="263525"/>
                          </a:lnTo>
                          <a:lnTo>
                            <a:pt x="785876" y="263525"/>
                          </a:lnTo>
                          <a:lnTo>
                            <a:pt x="787539" y="263525"/>
                          </a:lnTo>
                          <a:lnTo>
                            <a:pt x="789216" y="263525"/>
                          </a:lnTo>
                          <a:lnTo>
                            <a:pt x="790879" y="263525"/>
                          </a:lnTo>
                          <a:lnTo>
                            <a:pt x="792556" y="263525"/>
                          </a:lnTo>
                          <a:lnTo>
                            <a:pt x="794219" y="263525"/>
                          </a:lnTo>
                          <a:lnTo>
                            <a:pt x="795896" y="263525"/>
                          </a:lnTo>
                          <a:lnTo>
                            <a:pt x="797559" y="263525"/>
                          </a:lnTo>
                          <a:lnTo>
                            <a:pt x="799160" y="263525"/>
                          </a:lnTo>
                          <a:lnTo>
                            <a:pt x="800823" y="263399"/>
                          </a:lnTo>
                          <a:lnTo>
                            <a:pt x="802500" y="263399"/>
                          </a:lnTo>
                          <a:lnTo>
                            <a:pt x="804163" y="263525"/>
                          </a:lnTo>
                          <a:lnTo>
                            <a:pt x="805840" y="263525"/>
                          </a:lnTo>
                          <a:lnTo>
                            <a:pt x="807504" y="263525"/>
                          </a:lnTo>
                          <a:lnTo>
                            <a:pt x="809180" y="263525"/>
                          </a:lnTo>
                          <a:lnTo>
                            <a:pt x="810844" y="263525"/>
                          </a:lnTo>
                          <a:lnTo>
                            <a:pt x="812520" y="263525"/>
                          </a:lnTo>
                          <a:lnTo>
                            <a:pt x="814184" y="263525"/>
                          </a:lnTo>
                          <a:lnTo>
                            <a:pt x="815860" y="263525"/>
                          </a:lnTo>
                          <a:lnTo>
                            <a:pt x="817524" y="263525"/>
                          </a:lnTo>
                          <a:lnTo>
                            <a:pt x="819200" y="263525"/>
                          </a:lnTo>
                          <a:lnTo>
                            <a:pt x="820864" y="263525"/>
                          </a:lnTo>
                          <a:lnTo>
                            <a:pt x="822540" y="263525"/>
                          </a:lnTo>
                          <a:lnTo>
                            <a:pt x="824128" y="263525"/>
                          </a:lnTo>
                          <a:lnTo>
                            <a:pt x="825804" y="263525"/>
                          </a:lnTo>
                          <a:lnTo>
                            <a:pt x="827468" y="263525"/>
                          </a:lnTo>
                          <a:lnTo>
                            <a:pt x="829144" y="263525"/>
                          </a:lnTo>
                          <a:lnTo>
                            <a:pt x="830808" y="263525"/>
                          </a:lnTo>
                          <a:lnTo>
                            <a:pt x="832485" y="263525"/>
                          </a:lnTo>
                          <a:lnTo>
                            <a:pt x="834148" y="263525"/>
                          </a:lnTo>
                          <a:lnTo>
                            <a:pt x="835825" y="263525"/>
                          </a:lnTo>
                          <a:lnTo>
                            <a:pt x="837488" y="263525"/>
                          </a:lnTo>
                          <a:lnTo>
                            <a:pt x="839165" y="263525"/>
                          </a:lnTo>
                          <a:lnTo>
                            <a:pt x="840828" y="263525"/>
                          </a:lnTo>
                          <a:lnTo>
                            <a:pt x="842505" y="263525"/>
                          </a:lnTo>
                          <a:lnTo>
                            <a:pt x="844169" y="263525"/>
                          </a:lnTo>
                          <a:lnTo>
                            <a:pt x="845845" y="263525"/>
                          </a:lnTo>
                          <a:lnTo>
                            <a:pt x="847509" y="263525"/>
                          </a:lnTo>
                          <a:lnTo>
                            <a:pt x="849185" y="263525"/>
                          </a:lnTo>
                          <a:lnTo>
                            <a:pt x="850772" y="263525"/>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53" name="Freeform 149">
                      <a:extLst>
                        <a:ext uri="{FF2B5EF4-FFF2-40B4-BE49-F238E27FC236}">
                          <a16:creationId xmlns:a16="http://schemas.microsoft.com/office/drawing/2014/main" id="{E538AD85-CC0D-14B6-B615-418B5A8F8E7F}"/>
                        </a:ext>
                      </a:extLst>
                    </p:cNvPr>
                    <p:cNvSpPr/>
                    <p:nvPr/>
                  </p:nvSpPr>
                  <p:spPr>
                    <a:xfrm>
                      <a:off x="5136269" y="503679"/>
                      <a:ext cx="935875" cy="876489"/>
                    </a:xfrm>
                    <a:custGeom>
                      <a:avLst/>
                      <a:gdLst/>
                      <a:ahLst/>
                      <a:cxnLst/>
                      <a:rect l="0" t="0" r="0" b="0"/>
                      <a:pathLst>
                        <a:path w="935875" h="678180">
                          <a:moveTo>
                            <a:pt x="0" y="678180"/>
                          </a:moveTo>
                          <a:lnTo>
                            <a:pt x="935875" y="678180"/>
                          </a:lnTo>
                          <a:lnTo>
                            <a:pt x="935875"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562" name="Freeform 158">
                      <a:extLst>
                        <a:ext uri="{FF2B5EF4-FFF2-40B4-BE49-F238E27FC236}">
                          <a16:creationId xmlns:a16="http://schemas.microsoft.com/office/drawing/2014/main" id="{9F9DCFBF-2ADC-1C89-73A5-D899D224B976}"/>
                        </a:ext>
                      </a:extLst>
                    </p:cNvPr>
                    <p:cNvSpPr/>
                    <p:nvPr/>
                  </p:nvSpPr>
                  <p:spPr>
                    <a:xfrm>
                      <a:off x="5136267" y="1380175"/>
                      <a:ext cx="935875" cy="0"/>
                    </a:xfrm>
                    <a:custGeom>
                      <a:avLst/>
                      <a:gdLst/>
                      <a:ahLst/>
                      <a:cxnLst/>
                      <a:rect l="0" t="0" r="0" b="0"/>
                      <a:pathLst>
                        <a:path w="935875">
                          <a:moveTo>
                            <a:pt x="0" y="0"/>
                          </a:moveTo>
                          <a:lnTo>
                            <a:pt x="935875"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nvGrpSpPr>
                  <p:cNvPr id="1428" name="Group 1427"/>
                  <p:cNvGrpSpPr/>
                  <p:nvPr/>
                </p:nvGrpSpPr>
                <p:grpSpPr>
                  <a:xfrm>
                    <a:off x="6113734" y="503679"/>
                    <a:ext cx="935875" cy="876496"/>
                    <a:chOff x="6113734" y="503679"/>
                    <a:chExt cx="935875" cy="876496"/>
                  </a:xfrm>
                </p:grpSpPr>
                <p:sp>
                  <p:nvSpPr>
                    <p:cNvPr id="1549" name="Freeform 105">
                      <a:extLst>
                        <a:ext uri="{FF2B5EF4-FFF2-40B4-BE49-F238E27FC236}">
                          <a16:creationId xmlns:a16="http://schemas.microsoft.com/office/drawing/2014/main" id="{A30E51E9-0BFA-DC7F-8F07-50E82CDF636B}"/>
                        </a:ext>
                      </a:extLst>
                    </p:cNvPr>
                    <p:cNvSpPr/>
                    <p:nvPr/>
                  </p:nvSpPr>
                  <p:spPr>
                    <a:xfrm>
                      <a:off x="6577259" y="503685"/>
                      <a:ext cx="0" cy="87648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54" name="Freeform 150">
                      <a:extLst>
                        <a:ext uri="{FF2B5EF4-FFF2-40B4-BE49-F238E27FC236}">
                          <a16:creationId xmlns:a16="http://schemas.microsoft.com/office/drawing/2014/main" id="{4C43BA6C-815B-309E-923A-16A5E811E955}"/>
                        </a:ext>
                      </a:extLst>
                    </p:cNvPr>
                    <p:cNvSpPr/>
                    <p:nvPr/>
                  </p:nvSpPr>
                  <p:spPr>
                    <a:xfrm>
                      <a:off x="6155845" y="907461"/>
                      <a:ext cx="842899" cy="432828"/>
                    </a:xfrm>
                    <a:custGeom>
                      <a:avLst/>
                      <a:gdLst/>
                      <a:ahLst/>
                      <a:cxnLst/>
                      <a:rect l="0" t="0" r="0" b="0"/>
                      <a:pathLst>
                        <a:path w="842899" h="334899">
                          <a:moveTo>
                            <a:pt x="0" y="334899"/>
                          </a:moveTo>
                          <a:lnTo>
                            <a:pt x="1650" y="334899"/>
                          </a:lnTo>
                          <a:lnTo>
                            <a:pt x="3314" y="334899"/>
                          </a:lnTo>
                          <a:lnTo>
                            <a:pt x="4965" y="334899"/>
                          </a:lnTo>
                          <a:lnTo>
                            <a:pt x="6616" y="334899"/>
                          </a:lnTo>
                          <a:lnTo>
                            <a:pt x="8267" y="334899"/>
                          </a:lnTo>
                          <a:lnTo>
                            <a:pt x="9931" y="334899"/>
                          </a:lnTo>
                          <a:lnTo>
                            <a:pt x="11582" y="334899"/>
                          </a:lnTo>
                          <a:lnTo>
                            <a:pt x="13233" y="334773"/>
                          </a:lnTo>
                          <a:lnTo>
                            <a:pt x="14884" y="334773"/>
                          </a:lnTo>
                          <a:lnTo>
                            <a:pt x="16548" y="334773"/>
                          </a:lnTo>
                          <a:lnTo>
                            <a:pt x="18199" y="334773"/>
                          </a:lnTo>
                          <a:lnTo>
                            <a:pt x="19773" y="334773"/>
                          </a:lnTo>
                          <a:lnTo>
                            <a:pt x="21437" y="334773"/>
                          </a:lnTo>
                          <a:lnTo>
                            <a:pt x="23088" y="334773"/>
                          </a:lnTo>
                          <a:lnTo>
                            <a:pt x="24739" y="334773"/>
                          </a:lnTo>
                          <a:lnTo>
                            <a:pt x="26390" y="334773"/>
                          </a:lnTo>
                          <a:lnTo>
                            <a:pt x="28054" y="334899"/>
                          </a:lnTo>
                          <a:lnTo>
                            <a:pt x="29705" y="334899"/>
                          </a:lnTo>
                          <a:lnTo>
                            <a:pt x="31356" y="334899"/>
                          </a:lnTo>
                          <a:lnTo>
                            <a:pt x="33007" y="334899"/>
                          </a:lnTo>
                          <a:lnTo>
                            <a:pt x="34671" y="334899"/>
                          </a:lnTo>
                          <a:lnTo>
                            <a:pt x="36321" y="334899"/>
                          </a:lnTo>
                          <a:lnTo>
                            <a:pt x="37973" y="334899"/>
                          </a:lnTo>
                          <a:lnTo>
                            <a:pt x="39623" y="334773"/>
                          </a:lnTo>
                          <a:lnTo>
                            <a:pt x="41287" y="334773"/>
                          </a:lnTo>
                          <a:lnTo>
                            <a:pt x="42938" y="334773"/>
                          </a:lnTo>
                          <a:lnTo>
                            <a:pt x="44513" y="334773"/>
                          </a:lnTo>
                          <a:lnTo>
                            <a:pt x="46177" y="334773"/>
                          </a:lnTo>
                          <a:lnTo>
                            <a:pt x="47828" y="334773"/>
                          </a:lnTo>
                          <a:lnTo>
                            <a:pt x="49479" y="334773"/>
                          </a:lnTo>
                          <a:lnTo>
                            <a:pt x="51130" y="334773"/>
                          </a:lnTo>
                          <a:lnTo>
                            <a:pt x="52793" y="334773"/>
                          </a:lnTo>
                          <a:lnTo>
                            <a:pt x="54444" y="334773"/>
                          </a:lnTo>
                          <a:lnTo>
                            <a:pt x="56095" y="334773"/>
                          </a:lnTo>
                          <a:lnTo>
                            <a:pt x="57746" y="334773"/>
                          </a:lnTo>
                          <a:lnTo>
                            <a:pt x="59410" y="334773"/>
                          </a:lnTo>
                          <a:lnTo>
                            <a:pt x="61061" y="334773"/>
                          </a:lnTo>
                          <a:lnTo>
                            <a:pt x="62712" y="334773"/>
                          </a:lnTo>
                          <a:lnTo>
                            <a:pt x="64376" y="334773"/>
                          </a:lnTo>
                          <a:lnTo>
                            <a:pt x="66027" y="334646"/>
                          </a:lnTo>
                          <a:lnTo>
                            <a:pt x="67678" y="334646"/>
                          </a:lnTo>
                          <a:lnTo>
                            <a:pt x="69253" y="334646"/>
                          </a:lnTo>
                          <a:lnTo>
                            <a:pt x="70916" y="334646"/>
                          </a:lnTo>
                          <a:lnTo>
                            <a:pt x="72567" y="334646"/>
                          </a:lnTo>
                          <a:lnTo>
                            <a:pt x="74218" y="334646"/>
                          </a:lnTo>
                          <a:lnTo>
                            <a:pt x="75869" y="334646"/>
                          </a:lnTo>
                          <a:lnTo>
                            <a:pt x="77533" y="334646"/>
                          </a:lnTo>
                          <a:lnTo>
                            <a:pt x="79184" y="334519"/>
                          </a:lnTo>
                          <a:lnTo>
                            <a:pt x="80835" y="334519"/>
                          </a:lnTo>
                          <a:lnTo>
                            <a:pt x="82499" y="334519"/>
                          </a:lnTo>
                          <a:lnTo>
                            <a:pt x="84150" y="334392"/>
                          </a:lnTo>
                          <a:lnTo>
                            <a:pt x="85801" y="334392"/>
                          </a:lnTo>
                          <a:lnTo>
                            <a:pt x="87452" y="334392"/>
                          </a:lnTo>
                          <a:lnTo>
                            <a:pt x="89115" y="334392"/>
                          </a:lnTo>
                          <a:lnTo>
                            <a:pt x="90766" y="334264"/>
                          </a:lnTo>
                          <a:lnTo>
                            <a:pt x="92417" y="334264"/>
                          </a:lnTo>
                          <a:lnTo>
                            <a:pt x="93992" y="334264"/>
                          </a:lnTo>
                          <a:lnTo>
                            <a:pt x="95656" y="334264"/>
                          </a:lnTo>
                          <a:lnTo>
                            <a:pt x="97307" y="334264"/>
                          </a:lnTo>
                          <a:lnTo>
                            <a:pt x="98958" y="334392"/>
                          </a:lnTo>
                          <a:lnTo>
                            <a:pt x="100622" y="334392"/>
                          </a:lnTo>
                          <a:lnTo>
                            <a:pt x="102273" y="334392"/>
                          </a:lnTo>
                          <a:lnTo>
                            <a:pt x="103924" y="334392"/>
                          </a:lnTo>
                          <a:lnTo>
                            <a:pt x="105575" y="334392"/>
                          </a:lnTo>
                          <a:lnTo>
                            <a:pt x="107238" y="334392"/>
                          </a:lnTo>
                          <a:lnTo>
                            <a:pt x="108889" y="334392"/>
                          </a:lnTo>
                          <a:lnTo>
                            <a:pt x="110540" y="334392"/>
                          </a:lnTo>
                          <a:lnTo>
                            <a:pt x="112191" y="334392"/>
                          </a:lnTo>
                          <a:lnTo>
                            <a:pt x="113855" y="334392"/>
                          </a:lnTo>
                          <a:lnTo>
                            <a:pt x="115506" y="334264"/>
                          </a:lnTo>
                          <a:lnTo>
                            <a:pt x="117157" y="334264"/>
                          </a:lnTo>
                          <a:lnTo>
                            <a:pt x="118808" y="334264"/>
                          </a:lnTo>
                          <a:lnTo>
                            <a:pt x="120395" y="334264"/>
                          </a:lnTo>
                          <a:lnTo>
                            <a:pt x="122046" y="334138"/>
                          </a:lnTo>
                          <a:lnTo>
                            <a:pt x="123697" y="334138"/>
                          </a:lnTo>
                          <a:lnTo>
                            <a:pt x="125361" y="334138"/>
                          </a:lnTo>
                          <a:lnTo>
                            <a:pt x="127012" y="334010"/>
                          </a:lnTo>
                          <a:lnTo>
                            <a:pt x="128663" y="334010"/>
                          </a:lnTo>
                          <a:lnTo>
                            <a:pt x="130314" y="334010"/>
                          </a:lnTo>
                          <a:lnTo>
                            <a:pt x="131978" y="333884"/>
                          </a:lnTo>
                          <a:lnTo>
                            <a:pt x="133629" y="333884"/>
                          </a:lnTo>
                          <a:lnTo>
                            <a:pt x="135280" y="333756"/>
                          </a:lnTo>
                          <a:lnTo>
                            <a:pt x="136931" y="333756"/>
                          </a:lnTo>
                          <a:lnTo>
                            <a:pt x="138595" y="333629"/>
                          </a:lnTo>
                          <a:lnTo>
                            <a:pt x="140246" y="333629"/>
                          </a:lnTo>
                          <a:lnTo>
                            <a:pt x="141897" y="333503"/>
                          </a:lnTo>
                          <a:lnTo>
                            <a:pt x="143548" y="333503"/>
                          </a:lnTo>
                          <a:lnTo>
                            <a:pt x="145135" y="333503"/>
                          </a:lnTo>
                          <a:lnTo>
                            <a:pt x="146786" y="333376"/>
                          </a:lnTo>
                          <a:lnTo>
                            <a:pt x="148437" y="333376"/>
                          </a:lnTo>
                          <a:lnTo>
                            <a:pt x="150101" y="333249"/>
                          </a:lnTo>
                          <a:lnTo>
                            <a:pt x="151752" y="333249"/>
                          </a:lnTo>
                          <a:lnTo>
                            <a:pt x="153403" y="333121"/>
                          </a:lnTo>
                          <a:lnTo>
                            <a:pt x="155054" y="333121"/>
                          </a:lnTo>
                          <a:lnTo>
                            <a:pt x="156718" y="333121"/>
                          </a:lnTo>
                          <a:lnTo>
                            <a:pt x="158369" y="332994"/>
                          </a:lnTo>
                          <a:lnTo>
                            <a:pt x="160020" y="332994"/>
                          </a:lnTo>
                          <a:lnTo>
                            <a:pt x="161670" y="332994"/>
                          </a:lnTo>
                          <a:lnTo>
                            <a:pt x="163334" y="332868"/>
                          </a:lnTo>
                          <a:lnTo>
                            <a:pt x="164985" y="332868"/>
                          </a:lnTo>
                          <a:lnTo>
                            <a:pt x="166636" y="332868"/>
                          </a:lnTo>
                          <a:lnTo>
                            <a:pt x="168300" y="332868"/>
                          </a:lnTo>
                          <a:lnTo>
                            <a:pt x="169875" y="332740"/>
                          </a:lnTo>
                          <a:lnTo>
                            <a:pt x="171526" y="332740"/>
                          </a:lnTo>
                          <a:lnTo>
                            <a:pt x="173177" y="332613"/>
                          </a:lnTo>
                          <a:lnTo>
                            <a:pt x="174840" y="332613"/>
                          </a:lnTo>
                          <a:lnTo>
                            <a:pt x="176491" y="332487"/>
                          </a:lnTo>
                          <a:lnTo>
                            <a:pt x="178142" y="332359"/>
                          </a:lnTo>
                          <a:lnTo>
                            <a:pt x="179793" y="332359"/>
                          </a:lnTo>
                          <a:lnTo>
                            <a:pt x="181457" y="332233"/>
                          </a:lnTo>
                          <a:lnTo>
                            <a:pt x="183108" y="332106"/>
                          </a:lnTo>
                          <a:lnTo>
                            <a:pt x="184759" y="332106"/>
                          </a:lnTo>
                          <a:lnTo>
                            <a:pt x="186423" y="331978"/>
                          </a:lnTo>
                          <a:lnTo>
                            <a:pt x="188074" y="331852"/>
                          </a:lnTo>
                          <a:lnTo>
                            <a:pt x="189725" y="331598"/>
                          </a:lnTo>
                          <a:lnTo>
                            <a:pt x="191376" y="331598"/>
                          </a:lnTo>
                          <a:lnTo>
                            <a:pt x="193039" y="331470"/>
                          </a:lnTo>
                          <a:lnTo>
                            <a:pt x="194614" y="331343"/>
                          </a:lnTo>
                          <a:lnTo>
                            <a:pt x="196265" y="331217"/>
                          </a:lnTo>
                          <a:lnTo>
                            <a:pt x="197916" y="331217"/>
                          </a:lnTo>
                          <a:lnTo>
                            <a:pt x="199580" y="331089"/>
                          </a:lnTo>
                          <a:lnTo>
                            <a:pt x="201231" y="330962"/>
                          </a:lnTo>
                          <a:lnTo>
                            <a:pt x="202882" y="330836"/>
                          </a:lnTo>
                          <a:lnTo>
                            <a:pt x="204546" y="330581"/>
                          </a:lnTo>
                          <a:lnTo>
                            <a:pt x="206197" y="330455"/>
                          </a:lnTo>
                          <a:lnTo>
                            <a:pt x="207848" y="330200"/>
                          </a:lnTo>
                          <a:lnTo>
                            <a:pt x="209499" y="329947"/>
                          </a:lnTo>
                          <a:lnTo>
                            <a:pt x="211162" y="329693"/>
                          </a:lnTo>
                          <a:lnTo>
                            <a:pt x="212813" y="329566"/>
                          </a:lnTo>
                          <a:lnTo>
                            <a:pt x="214464" y="329438"/>
                          </a:lnTo>
                          <a:lnTo>
                            <a:pt x="216115" y="329312"/>
                          </a:lnTo>
                          <a:lnTo>
                            <a:pt x="217779" y="329185"/>
                          </a:lnTo>
                          <a:lnTo>
                            <a:pt x="219430" y="328931"/>
                          </a:lnTo>
                          <a:lnTo>
                            <a:pt x="221005" y="328804"/>
                          </a:lnTo>
                          <a:lnTo>
                            <a:pt x="222669" y="328549"/>
                          </a:lnTo>
                          <a:lnTo>
                            <a:pt x="224320" y="328296"/>
                          </a:lnTo>
                          <a:lnTo>
                            <a:pt x="225971" y="328041"/>
                          </a:lnTo>
                          <a:lnTo>
                            <a:pt x="227622" y="327787"/>
                          </a:lnTo>
                          <a:lnTo>
                            <a:pt x="229285" y="327661"/>
                          </a:lnTo>
                          <a:lnTo>
                            <a:pt x="230936" y="327407"/>
                          </a:lnTo>
                          <a:lnTo>
                            <a:pt x="232587" y="327279"/>
                          </a:lnTo>
                          <a:lnTo>
                            <a:pt x="234238" y="327152"/>
                          </a:lnTo>
                          <a:lnTo>
                            <a:pt x="235902" y="326899"/>
                          </a:lnTo>
                          <a:lnTo>
                            <a:pt x="237553" y="326772"/>
                          </a:lnTo>
                          <a:lnTo>
                            <a:pt x="239204" y="326517"/>
                          </a:lnTo>
                          <a:lnTo>
                            <a:pt x="240855" y="326263"/>
                          </a:lnTo>
                          <a:lnTo>
                            <a:pt x="242519" y="325883"/>
                          </a:lnTo>
                          <a:lnTo>
                            <a:pt x="244170" y="325374"/>
                          </a:lnTo>
                          <a:lnTo>
                            <a:pt x="245745" y="324866"/>
                          </a:lnTo>
                          <a:lnTo>
                            <a:pt x="247408" y="324359"/>
                          </a:lnTo>
                          <a:lnTo>
                            <a:pt x="249059" y="323724"/>
                          </a:lnTo>
                          <a:lnTo>
                            <a:pt x="250710" y="323215"/>
                          </a:lnTo>
                          <a:lnTo>
                            <a:pt x="252361" y="322835"/>
                          </a:lnTo>
                          <a:lnTo>
                            <a:pt x="254025" y="322453"/>
                          </a:lnTo>
                          <a:lnTo>
                            <a:pt x="255676" y="322073"/>
                          </a:lnTo>
                          <a:lnTo>
                            <a:pt x="257327" y="321819"/>
                          </a:lnTo>
                          <a:lnTo>
                            <a:pt x="258978" y="321438"/>
                          </a:lnTo>
                          <a:lnTo>
                            <a:pt x="260642" y="321056"/>
                          </a:lnTo>
                          <a:lnTo>
                            <a:pt x="262293" y="320675"/>
                          </a:lnTo>
                          <a:lnTo>
                            <a:pt x="263944" y="320295"/>
                          </a:lnTo>
                          <a:lnTo>
                            <a:pt x="265607" y="319786"/>
                          </a:lnTo>
                          <a:lnTo>
                            <a:pt x="267258" y="319278"/>
                          </a:lnTo>
                          <a:lnTo>
                            <a:pt x="268909" y="318644"/>
                          </a:lnTo>
                          <a:lnTo>
                            <a:pt x="270484" y="318008"/>
                          </a:lnTo>
                          <a:lnTo>
                            <a:pt x="272148" y="317374"/>
                          </a:lnTo>
                          <a:lnTo>
                            <a:pt x="273799" y="316611"/>
                          </a:lnTo>
                          <a:lnTo>
                            <a:pt x="275450" y="315849"/>
                          </a:lnTo>
                          <a:lnTo>
                            <a:pt x="277101" y="315088"/>
                          </a:lnTo>
                          <a:lnTo>
                            <a:pt x="278765" y="314325"/>
                          </a:lnTo>
                          <a:lnTo>
                            <a:pt x="280415" y="313564"/>
                          </a:lnTo>
                          <a:lnTo>
                            <a:pt x="282066" y="312928"/>
                          </a:lnTo>
                          <a:lnTo>
                            <a:pt x="283730" y="312421"/>
                          </a:lnTo>
                          <a:lnTo>
                            <a:pt x="285381" y="311785"/>
                          </a:lnTo>
                          <a:lnTo>
                            <a:pt x="287032" y="311150"/>
                          </a:lnTo>
                          <a:lnTo>
                            <a:pt x="288683" y="310389"/>
                          </a:lnTo>
                          <a:lnTo>
                            <a:pt x="290347" y="309499"/>
                          </a:lnTo>
                          <a:lnTo>
                            <a:pt x="291998" y="308484"/>
                          </a:lnTo>
                          <a:lnTo>
                            <a:pt x="293649" y="307213"/>
                          </a:lnTo>
                          <a:lnTo>
                            <a:pt x="295224" y="306071"/>
                          </a:lnTo>
                          <a:lnTo>
                            <a:pt x="296887" y="304801"/>
                          </a:lnTo>
                          <a:lnTo>
                            <a:pt x="298538" y="303657"/>
                          </a:lnTo>
                          <a:lnTo>
                            <a:pt x="300189" y="302515"/>
                          </a:lnTo>
                          <a:lnTo>
                            <a:pt x="301853" y="301626"/>
                          </a:lnTo>
                          <a:lnTo>
                            <a:pt x="303504" y="300609"/>
                          </a:lnTo>
                          <a:lnTo>
                            <a:pt x="305155" y="299594"/>
                          </a:lnTo>
                          <a:lnTo>
                            <a:pt x="306806" y="298451"/>
                          </a:lnTo>
                          <a:lnTo>
                            <a:pt x="308470" y="297180"/>
                          </a:lnTo>
                          <a:lnTo>
                            <a:pt x="310121" y="295657"/>
                          </a:lnTo>
                          <a:lnTo>
                            <a:pt x="311772" y="294132"/>
                          </a:lnTo>
                          <a:lnTo>
                            <a:pt x="313423" y="292355"/>
                          </a:lnTo>
                          <a:lnTo>
                            <a:pt x="315086" y="290449"/>
                          </a:lnTo>
                          <a:lnTo>
                            <a:pt x="316738" y="288671"/>
                          </a:lnTo>
                          <a:lnTo>
                            <a:pt x="318388" y="286767"/>
                          </a:lnTo>
                          <a:lnTo>
                            <a:pt x="320040" y="284861"/>
                          </a:lnTo>
                          <a:lnTo>
                            <a:pt x="321627" y="282830"/>
                          </a:lnTo>
                          <a:lnTo>
                            <a:pt x="323278" y="280797"/>
                          </a:lnTo>
                          <a:lnTo>
                            <a:pt x="324929" y="278385"/>
                          </a:lnTo>
                          <a:lnTo>
                            <a:pt x="326593" y="275844"/>
                          </a:lnTo>
                          <a:lnTo>
                            <a:pt x="328244" y="272797"/>
                          </a:lnTo>
                          <a:lnTo>
                            <a:pt x="329895" y="269494"/>
                          </a:lnTo>
                          <a:lnTo>
                            <a:pt x="331546" y="265811"/>
                          </a:lnTo>
                          <a:lnTo>
                            <a:pt x="333209" y="261747"/>
                          </a:lnTo>
                          <a:lnTo>
                            <a:pt x="334860" y="257556"/>
                          </a:lnTo>
                          <a:lnTo>
                            <a:pt x="336511" y="252985"/>
                          </a:lnTo>
                          <a:lnTo>
                            <a:pt x="338162" y="248413"/>
                          </a:lnTo>
                          <a:lnTo>
                            <a:pt x="339826" y="243714"/>
                          </a:lnTo>
                          <a:lnTo>
                            <a:pt x="341477" y="238760"/>
                          </a:lnTo>
                          <a:lnTo>
                            <a:pt x="343128" y="233553"/>
                          </a:lnTo>
                          <a:lnTo>
                            <a:pt x="344779" y="227965"/>
                          </a:lnTo>
                          <a:lnTo>
                            <a:pt x="346367" y="221870"/>
                          </a:lnTo>
                          <a:lnTo>
                            <a:pt x="348018" y="215138"/>
                          </a:lnTo>
                          <a:lnTo>
                            <a:pt x="349669" y="208027"/>
                          </a:lnTo>
                          <a:lnTo>
                            <a:pt x="351332" y="200153"/>
                          </a:lnTo>
                          <a:lnTo>
                            <a:pt x="352983" y="191644"/>
                          </a:lnTo>
                          <a:lnTo>
                            <a:pt x="354634" y="182372"/>
                          </a:lnTo>
                          <a:lnTo>
                            <a:pt x="356285" y="172086"/>
                          </a:lnTo>
                          <a:lnTo>
                            <a:pt x="357949" y="160910"/>
                          </a:lnTo>
                          <a:lnTo>
                            <a:pt x="359600" y="148718"/>
                          </a:lnTo>
                          <a:lnTo>
                            <a:pt x="361251" y="135637"/>
                          </a:lnTo>
                          <a:lnTo>
                            <a:pt x="362915" y="121540"/>
                          </a:lnTo>
                          <a:lnTo>
                            <a:pt x="364566" y="106681"/>
                          </a:lnTo>
                          <a:lnTo>
                            <a:pt x="366217" y="90806"/>
                          </a:lnTo>
                          <a:lnTo>
                            <a:pt x="367868" y="74295"/>
                          </a:lnTo>
                          <a:lnTo>
                            <a:pt x="369531" y="57150"/>
                          </a:lnTo>
                          <a:lnTo>
                            <a:pt x="371106" y="40513"/>
                          </a:lnTo>
                          <a:lnTo>
                            <a:pt x="372757" y="25147"/>
                          </a:lnTo>
                          <a:lnTo>
                            <a:pt x="374408" y="12447"/>
                          </a:lnTo>
                          <a:lnTo>
                            <a:pt x="376072" y="3811"/>
                          </a:lnTo>
                          <a:lnTo>
                            <a:pt x="377723" y="0"/>
                          </a:lnTo>
                          <a:lnTo>
                            <a:pt x="379374" y="1143"/>
                          </a:lnTo>
                          <a:lnTo>
                            <a:pt x="381038" y="6604"/>
                          </a:lnTo>
                          <a:lnTo>
                            <a:pt x="382689" y="14859"/>
                          </a:lnTo>
                          <a:lnTo>
                            <a:pt x="384340" y="24384"/>
                          </a:lnTo>
                          <a:lnTo>
                            <a:pt x="385991" y="34036"/>
                          </a:lnTo>
                          <a:lnTo>
                            <a:pt x="387654" y="42927"/>
                          </a:lnTo>
                          <a:lnTo>
                            <a:pt x="389305" y="50674"/>
                          </a:lnTo>
                          <a:lnTo>
                            <a:pt x="390956" y="57786"/>
                          </a:lnTo>
                          <a:lnTo>
                            <a:pt x="392607" y="64516"/>
                          </a:lnTo>
                          <a:lnTo>
                            <a:pt x="394271" y="71120"/>
                          </a:lnTo>
                          <a:lnTo>
                            <a:pt x="395846" y="77724"/>
                          </a:lnTo>
                          <a:lnTo>
                            <a:pt x="397497" y="84456"/>
                          </a:lnTo>
                          <a:lnTo>
                            <a:pt x="399161" y="91186"/>
                          </a:lnTo>
                          <a:lnTo>
                            <a:pt x="400811" y="97790"/>
                          </a:lnTo>
                          <a:lnTo>
                            <a:pt x="402463" y="104268"/>
                          </a:lnTo>
                          <a:lnTo>
                            <a:pt x="404113" y="110745"/>
                          </a:lnTo>
                          <a:lnTo>
                            <a:pt x="405777" y="116968"/>
                          </a:lnTo>
                          <a:lnTo>
                            <a:pt x="407428" y="122936"/>
                          </a:lnTo>
                          <a:lnTo>
                            <a:pt x="409079" y="128524"/>
                          </a:lnTo>
                          <a:lnTo>
                            <a:pt x="410730" y="133604"/>
                          </a:lnTo>
                          <a:lnTo>
                            <a:pt x="412394" y="138049"/>
                          </a:lnTo>
                          <a:lnTo>
                            <a:pt x="414045" y="141605"/>
                          </a:lnTo>
                          <a:lnTo>
                            <a:pt x="415696" y="144399"/>
                          </a:lnTo>
                          <a:lnTo>
                            <a:pt x="417347" y="146559"/>
                          </a:lnTo>
                          <a:lnTo>
                            <a:pt x="419011" y="148337"/>
                          </a:lnTo>
                          <a:lnTo>
                            <a:pt x="420662" y="149861"/>
                          </a:lnTo>
                          <a:lnTo>
                            <a:pt x="422236" y="151130"/>
                          </a:lnTo>
                          <a:lnTo>
                            <a:pt x="423900" y="152020"/>
                          </a:lnTo>
                          <a:lnTo>
                            <a:pt x="425551" y="152528"/>
                          </a:lnTo>
                          <a:lnTo>
                            <a:pt x="427202" y="152273"/>
                          </a:lnTo>
                          <a:lnTo>
                            <a:pt x="428853" y="151130"/>
                          </a:lnTo>
                          <a:lnTo>
                            <a:pt x="430517" y="149226"/>
                          </a:lnTo>
                          <a:lnTo>
                            <a:pt x="432168" y="146559"/>
                          </a:lnTo>
                          <a:lnTo>
                            <a:pt x="433819" y="143256"/>
                          </a:lnTo>
                          <a:lnTo>
                            <a:pt x="435470" y="139193"/>
                          </a:lnTo>
                          <a:lnTo>
                            <a:pt x="437133" y="134874"/>
                          </a:lnTo>
                          <a:lnTo>
                            <a:pt x="438784" y="130175"/>
                          </a:lnTo>
                          <a:lnTo>
                            <a:pt x="440436" y="125222"/>
                          </a:lnTo>
                          <a:lnTo>
                            <a:pt x="442087" y="120397"/>
                          </a:lnTo>
                          <a:lnTo>
                            <a:pt x="443750" y="115697"/>
                          </a:lnTo>
                          <a:lnTo>
                            <a:pt x="445401" y="110999"/>
                          </a:lnTo>
                          <a:lnTo>
                            <a:pt x="446976" y="106554"/>
                          </a:lnTo>
                          <a:lnTo>
                            <a:pt x="448640" y="102236"/>
                          </a:lnTo>
                          <a:lnTo>
                            <a:pt x="450291" y="98045"/>
                          </a:lnTo>
                          <a:lnTo>
                            <a:pt x="451942" y="93599"/>
                          </a:lnTo>
                          <a:lnTo>
                            <a:pt x="453593" y="88647"/>
                          </a:lnTo>
                          <a:lnTo>
                            <a:pt x="455256" y="82804"/>
                          </a:lnTo>
                          <a:lnTo>
                            <a:pt x="456907" y="75693"/>
                          </a:lnTo>
                          <a:lnTo>
                            <a:pt x="458558" y="67438"/>
                          </a:lnTo>
                          <a:lnTo>
                            <a:pt x="460209" y="58547"/>
                          </a:lnTo>
                          <a:lnTo>
                            <a:pt x="461873" y="50293"/>
                          </a:lnTo>
                          <a:lnTo>
                            <a:pt x="463524" y="44197"/>
                          </a:lnTo>
                          <a:lnTo>
                            <a:pt x="465175" y="41529"/>
                          </a:lnTo>
                          <a:lnTo>
                            <a:pt x="466839" y="43181"/>
                          </a:lnTo>
                          <a:lnTo>
                            <a:pt x="468490" y="49277"/>
                          </a:lnTo>
                          <a:lnTo>
                            <a:pt x="470141" y="59436"/>
                          </a:lnTo>
                          <a:lnTo>
                            <a:pt x="471716" y="72390"/>
                          </a:lnTo>
                          <a:lnTo>
                            <a:pt x="473379" y="87249"/>
                          </a:lnTo>
                          <a:lnTo>
                            <a:pt x="475030" y="102870"/>
                          </a:lnTo>
                          <a:lnTo>
                            <a:pt x="476681" y="118365"/>
                          </a:lnTo>
                          <a:lnTo>
                            <a:pt x="478332" y="133478"/>
                          </a:lnTo>
                          <a:lnTo>
                            <a:pt x="479996" y="147702"/>
                          </a:lnTo>
                          <a:lnTo>
                            <a:pt x="481647" y="161163"/>
                          </a:lnTo>
                          <a:lnTo>
                            <a:pt x="483298" y="173610"/>
                          </a:lnTo>
                          <a:lnTo>
                            <a:pt x="484962" y="185039"/>
                          </a:lnTo>
                          <a:lnTo>
                            <a:pt x="486613" y="195454"/>
                          </a:lnTo>
                          <a:lnTo>
                            <a:pt x="488264" y="204852"/>
                          </a:lnTo>
                          <a:lnTo>
                            <a:pt x="489915" y="213234"/>
                          </a:lnTo>
                          <a:lnTo>
                            <a:pt x="491578" y="220854"/>
                          </a:lnTo>
                          <a:lnTo>
                            <a:pt x="493229" y="227712"/>
                          </a:lnTo>
                          <a:lnTo>
                            <a:pt x="494880" y="234061"/>
                          </a:lnTo>
                          <a:lnTo>
                            <a:pt x="496455" y="239903"/>
                          </a:lnTo>
                          <a:lnTo>
                            <a:pt x="498119" y="245238"/>
                          </a:lnTo>
                          <a:lnTo>
                            <a:pt x="499770" y="250318"/>
                          </a:lnTo>
                          <a:lnTo>
                            <a:pt x="501421" y="255017"/>
                          </a:lnTo>
                          <a:lnTo>
                            <a:pt x="503085" y="259589"/>
                          </a:lnTo>
                          <a:lnTo>
                            <a:pt x="504736" y="264034"/>
                          </a:lnTo>
                          <a:lnTo>
                            <a:pt x="506387" y="268352"/>
                          </a:lnTo>
                          <a:lnTo>
                            <a:pt x="508038" y="272415"/>
                          </a:lnTo>
                          <a:lnTo>
                            <a:pt x="509701" y="276352"/>
                          </a:lnTo>
                          <a:lnTo>
                            <a:pt x="511352" y="279781"/>
                          </a:lnTo>
                          <a:lnTo>
                            <a:pt x="513003" y="282956"/>
                          </a:lnTo>
                          <a:lnTo>
                            <a:pt x="514654" y="285623"/>
                          </a:lnTo>
                          <a:lnTo>
                            <a:pt x="516318" y="287909"/>
                          </a:lnTo>
                          <a:lnTo>
                            <a:pt x="517969" y="289942"/>
                          </a:lnTo>
                          <a:lnTo>
                            <a:pt x="519620" y="291592"/>
                          </a:lnTo>
                          <a:lnTo>
                            <a:pt x="521271" y="292990"/>
                          </a:lnTo>
                          <a:lnTo>
                            <a:pt x="522858" y="294386"/>
                          </a:lnTo>
                          <a:lnTo>
                            <a:pt x="524509" y="295657"/>
                          </a:lnTo>
                          <a:lnTo>
                            <a:pt x="526161" y="297053"/>
                          </a:lnTo>
                          <a:lnTo>
                            <a:pt x="527824" y="298451"/>
                          </a:lnTo>
                          <a:lnTo>
                            <a:pt x="529475" y="299848"/>
                          </a:lnTo>
                          <a:lnTo>
                            <a:pt x="531126" y="301371"/>
                          </a:lnTo>
                          <a:lnTo>
                            <a:pt x="532777" y="302769"/>
                          </a:lnTo>
                          <a:lnTo>
                            <a:pt x="534441" y="304038"/>
                          </a:lnTo>
                          <a:lnTo>
                            <a:pt x="536092" y="305309"/>
                          </a:lnTo>
                          <a:lnTo>
                            <a:pt x="537743" y="306324"/>
                          </a:lnTo>
                          <a:lnTo>
                            <a:pt x="539394" y="307213"/>
                          </a:lnTo>
                          <a:lnTo>
                            <a:pt x="541058" y="308103"/>
                          </a:lnTo>
                          <a:lnTo>
                            <a:pt x="542709" y="308992"/>
                          </a:lnTo>
                          <a:lnTo>
                            <a:pt x="544360" y="309880"/>
                          </a:lnTo>
                          <a:lnTo>
                            <a:pt x="546011" y="310897"/>
                          </a:lnTo>
                          <a:lnTo>
                            <a:pt x="547598" y="312040"/>
                          </a:lnTo>
                          <a:lnTo>
                            <a:pt x="549249" y="313182"/>
                          </a:lnTo>
                          <a:lnTo>
                            <a:pt x="550900" y="314199"/>
                          </a:lnTo>
                          <a:lnTo>
                            <a:pt x="552564" y="315342"/>
                          </a:lnTo>
                          <a:lnTo>
                            <a:pt x="554215" y="316230"/>
                          </a:lnTo>
                          <a:lnTo>
                            <a:pt x="555866" y="316993"/>
                          </a:lnTo>
                          <a:lnTo>
                            <a:pt x="557517" y="317500"/>
                          </a:lnTo>
                          <a:lnTo>
                            <a:pt x="559180" y="318008"/>
                          </a:lnTo>
                          <a:lnTo>
                            <a:pt x="560831" y="318390"/>
                          </a:lnTo>
                          <a:lnTo>
                            <a:pt x="562483" y="318771"/>
                          </a:lnTo>
                          <a:lnTo>
                            <a:pt x="564146" y="319151"/>
                          </a:lnTo>
                          <a:lnTo>
                            <a:pt x="565797" y="319659"/>
                          </a:lnTo>
                          <a:lnTo>
                            <a:pt x="567448" y="320295"/>
                          </a:lnTo>
                          <a:lnTo>
                            <a:pt x="569099" y="320929"/>
                          </a:lnTo>
                          <a:lnTo>
                            <a:pt x="570763" y="321565"/>
                          </a:lnTo>
                          <a:lnTo>
                            <a:pt x="572338" y="322326"/>
                          </a:lnTo>
                          <a:lnTo>
                            <a:pt x="573989" y="322962"/>
                          </a:lnTo>
                          <a:lnTo>
                            <a:pt x="575640" y="323470"/>
                          </a:lnTo>
                          <a:lnTo>
                            <a:pt x="577303" y="323977"/>
                          </a:lnTo>
                          <a:lnTo>
                            <a:pt x="578954" y="324359"/>
                          </a:lnTo>
                          <a:lnTo>
                            <a:pt x="580605" y="324739"/>
                          </a:lnTo>
                          <a:lnTo>
                            <a:pt x="582269" y="325121"/>
                          </a:lnTo>
                          <a:lnTo>
                            <a:pt x="583920" y="325374"/>
                          </a:lnTo>
                          <a:lnTo>
                            <a:pt x="585571" y="325628"/>
                          </a:lnTo>
                          <a:lnTo>
                            <a:pt x="587222" y="325883"/>
                          </a:lnTo>
                          <a:lnTo>
                            <a:pt x="588886" y="326137"/>
                          </a:lnTo>
                          <a:lnTo>
                            <a:pt x="590537" y="326390"/>
                          </a:lnTo>
                          <a:lnTo>
                            <a:pt x="592188" y="326645"/>
                          </a:lnTo>
                          <a:lnTo>
                            <a:pt x="593839" y="326899"/>
                          </a:lnTo>
                          <a:lnTo>
                            <a:pt x="595502" y="327152"/>
                          </a:lnTo>
                          <a:lnTo>
                            <a:pt x="597077" y="327279"/>
                          </a:lnTo>
                          <a:lnTo>
                            <a:pt x="598728" y="327534"/>
                          </a:lnTo>
                          <a:lnTo>
                            <a:pt x="600379" y="327787"/>
                          </a:lnTo>
                          <a:lnTo>
                            <a:pt x="602043" y="327914"/>
                          </a:lnTo>
                          <a:lnTo>
                            <a:pt x="603694" y="328169"/>
                          </a:lnTo>
                          <a:lnTo>
                            <a:pt x="605345" y="328423"/>
                          </a:lnTo>
                          <a:lnTo>
                            <a:pt x="607009" y="328676"/>
                          </a:lnTo>
                          <a:lnTo>
                            <a:pt x="608660" y="328931"/>
                          </a:lnTo>
                          <a:lnTo>
                            <a:pt x="610311" y="329185"/>
                          </a:lnTo>
                          <a:lnTo>
                            <a:pt x="611962" y="329312"/>
                          </a:lnTo>
                          <a:lnTo>
                            <a:pt x="613625" y="329438"/>
                          </a:lnTo>
                          <a:lnTo>
                            <a:pt x="615276" y="329438"/>
                          </a:lnTo>
                          <a:lnTo>
                            <a:pt x="616927" y="329566"/>
                          </a:lnTo>
                          <a:lnTo>
                            <a:pt x="618578" y="329693"/>
                          </a:lnTo>
                          <a:lnTo>
                            <a:pt x="620242" y="329819"/>
                          </a:lnTo>
                          <a:lnTo>
                            <a:pt x="621893" y="329947"/>
                          </a:lnTo>
                          <a:lnTo>
                            <a:pt x="623468" y="330074"/>
                          </a:lnTo>
                          <a:lnTo>
                            <a:pt x="625132" y="330327"/>
                          </a:lnTo>
                          <a:lnTo>
                            <a:pt x="626783" y="330455"/>
                          </a:lnTo>
                          <a:lnTo>
                            <a:pt x="628434" y="330708"/>
                          </a:lnTo>
                          <a:lnTo>
                            <a:pt x="630085" y="330836"/>
                          </a:lnTo>
                          <a:lnTo>
                            <a:pt x="631748" y="330962"/>
                          </a:lnTo>
                          <a:lnTo>
                            <a:pt x="633399" y="331089"/>
                          </a:lnTo>
                          <a:lnTo>
                            <a:pt x="635050" y="331217"/>
                          </a:lnTo>
                          <a:lnTo>
                            <a:pt x="636701" y="331343"/>
                          </a:lnTo>
                          <a:lnTo>
                            <a:pt x="638365" y="331470"/>
                          </a:lnTo>
                          <a:lnTo>
                            <a:pt x="640016" y="331470"/>
                          </a:lnTo>
                          <a:lnTo>
                            <a:pt x="641667" y="331470"/>
                          </a:lnTo>
                          <a:lnTo>
                            <a:pt x="643318" y="331470"/>
                          </a:lnTo>
                          <a:lnTo>
                            <a:pt x="644982" y="331598"/>
                          </a:lnTo>
                          <a:lnTo>
                            <a:pt x="646633" y="331598"/>
                          </a:lnTo>
                          <a:lnTo>
                            <a:pt x="648208" y="331724"/>
                          </a:lnTo>
                          <a:lnTo>
                            <a:pt x="649871" y="331724"/>
                          </a:lnTo>
                          <a:lnTo>
                            <a:pt x="651522" y="331852"/>
                          </a:lnTo>
                          <a:lnTo>
                            <a:pt x="653173" y="332106"/>
                          </a:lnTo>
                          <a:lnTo>
                            <a:pt x="654824" y="332233"/>
                          </a:lnTo>
                          <a:lnTo>
                            <a:pt x="656488" y="332359"/>
                          </a:lnTo>
                          <a:lnTo>
                            <a:pt x="658139" y="332487"/>
                          </a:lnTo>
                          <a:lnTo>
                            <a:pt x="659790" y="332613"/>
                          </a:lnTo>
                          <a:lnTo>
                            <a:pt x="661441" y="332740"/>
                          </a:lnTo>
                          <a:lnTo>
                            <a:pt x="663105" y="332868"/>
                          </a:lnTo>
                          <a:lnTo>
                            <a:pt x="664756" y="332994"/>
                          </a:lnTo>
                          <a:lnTo>
                            <a:pt x="666407" y="332994"/>
                          </a:lnTo>
                          <a:lnTo>
                            <a:pt x="668070" y="333121"/>
                          </a:lnTo>
                          <a:lnTo>
                            <a:pt x="669721" y="333121"/>
                          </a:lnTo>
                          <a:lnTo>
                            <a:pt x="671372" y="333121"/>
                          </a:lnTo>
                          <a:lnTo>
                            <a:pt x="672947" y="333121"/>
                          </a:lnTo>
                          <a:lnTo>
                            <a:pt x="674611" y="333249"/>
                          </a:lnTo>
                          <a:lnTo>
                            <a:pt x="676262" y="333249"/>
                          </a:lnTo>
                          <a:lnTo>
                            <a:pt x="677913" y="333376"/>
                          </a:lnTo>
                          <a:lnTo>
                            <a:pt x="679564" y="333376"/>
                          </a:lnTo>
                          <a:lnTo>
                            <a:pt x="681227" y="333503"/>
                          </a:lnTo>
                          <a:lnTo>
                            <a:pt x="682879" y="333503"/>
                          </a:lnTo>
                          <a:lnTo>
                            <a:pt x="684530" y="333629"/>
                          </a:lnTo>
                          <a:lnTo>
                            <a:pt x="686193" y="333629"/>
                          </a:lnTo>
                          <a:lnTo>
                            <a:pt x="687844" y="333756"/>
                          </a:lnTo>
                          <a:lnTo>
                            <a:pt x="689495" y="333756"/>
                          </a:lnTo>
                          <a:lnTo>
                            <a:pt x="691146" y="333884"/>
                          </a:lnTo>
                          <a:lnTo>
                            <a:pt x="692810" y="333884"/>
                          </a:lnTo>
                          <a:lnTo>
                            <a:pt x="694461" y="333884"/>
                          </a:lnTo>
                          <a:lnTo>
                            <a:pt x="696112" y="334010"/>
                          </a:lnTo>
                          <a:lnTo>
                            <a:pt x="697687" y="334010"/>
                          </a:lnTo>
                          <a:lnTo>
                            <a:pt x="699350" y="334010"/>
                          </a:lnTo>
                          <a:lnTo>
                            <a:pt x="701001" y="334010"/>
                          </a:lnTo>
                          <a:lnTo>
                            <a:pt x="702652" y="334010"/>
                          </a:lnTo>
                          <a:lnTo>
                            <a:pt x="704316" y="334138"/>
                          </a:lnTo>
                          <a:lnTo>
                            <a:pt x="705967" y="334138"/>
                          </a:lnTo>
                          <a:lnTo>
                            <a:pt x="707618" y="334138"/>
                          </a:lnTo>
                          <a:lnTo>
                            <a:pt x="709269" y="334264"/>
                          </a:lnTo>
                          <a:lnTo>
                            <a:pt x="710933" y="334264"/>
                          </a:lnTo>
                          <a:lnTo>
                            <a:pt x="712584" y="334264"/>
                          </a:lnTo>
                          <a:lnTo>
                            <a:pt x="714235" y="334392"/>
                          </a:lnTo>
                          <a:lnTo>
                            <a:pt x="715886" y="334392"/>
                          </a:lnTo>
                          <a:lnTo>
                            <a:pt x="717550" y="334392"/>
                          </a:lnTo>
                          <a:lnTo>
                            <a:pt x="719201" y="334392"/>
                          </a:lnTo>
                          <a:lnTo>
                            <a:pt x="720851" y="334392"/>
                          </a:lnTo>
                          <a:lnTo>
                            <a:pt x="722502" y="334392"/>
                          </a:lnTo>
                          <a:lnTo>
                            <a:pt x="724090" y="334519"/>
                          </a:lnTo>
                          <a:lnTo>
                            <a:pt x="725741" y="334519"/>
                          </a:lnTo>
                          <a:lnTo>
                            <a:pt x="727392" y="334519"/>
                          </a:lnTo>
                          <a:lnTo>
                            <a:pt x="729056" y="334519"/>
                          </a:lnTo>
                          <a:lnTo>
                            <a:pt x="730707" y="334519"/>
                          </a:lnTo>
                          <a:lnTo>
                            <a:pt x="732358" y="334519"/>
                          </a:lnTo>
                          <a:lnTo>
                            <a:pt x="734009" y="334519"/>
                          </a:lnTo>
                          <a:lnTo>
                            <a:pt x="735672" y="334519"/>
                          </a:lnTo>
                          <a:lnTo>
                            <a:pt x="737323" y="334519"/>
                          </a:lnTo>
                          <a:lnTo>
                            <a:pt x="738974" y="334519"/>
                          </a:lnTo>
                          <a:lnTo>
                            <a:pt x="740625" y="334519"/>
                          </a:lnTo>
                          <a:lnTo>
                            <a:pt x="742289" y="334519"/>
                          </a:lnTo>
                          <a:lnTo>
                            <a:pt x="743940" y="334519"/>
                          </a:lnTo>
                          <a:lnTo>
                            <a:pt x="745591" y="334646"/>
                          </a:lnTo>
                          <a:lnTo>
                            <a:pt x="747255" y="334646"/>
                          </a:lnTo>
                          <a:lnTo>
                            <a:pt x="748830" y="334646"/>
                          </a:lnTo>
                          <a:lnTo>
                            <a:pt x="750481" y="334646"/>
                          </a:lnTo>
                          <a:lnTo>
                            <a:pt x="752132" y="334646"/>
                          </a:lnTo>
                          <a:lnTo>
                            <a:pt x="753795" y="334646"/>
                          </a:lnTo>
                          <a:lnTo>
                            <a:pt x="755446" y="334646"/>
                          </a:lnTo>
                          <a:lnTo>
                            <a:pt x="757097" y="334646"/>
                          </a:lnTo>
                          <a:lnTo>
                            <a:pt x="758748" y="334646"/>
                          </a:lnTo>
                          <a:lnTo>
                            <a:pt x="760412" y="334646"/>
                          </a:lnTo>
                          <a:lnTo>
                            <a:pt x="762063" y="334646"/>
                          </a:lnTo>
                          <a:lnTo>
                            <a:pt x="763714" y="334646"/>
                          </a:lnTo>
                          <a:lnTo>
                            <a:pt x="765378" y="334646"/>
                          </a:lnTo>
                          <a:lnTo>
                            <a:pt x="767029" y="334646"/>
                          </a:lnTo>
                          <a:lnTo>
                            <a:pt x="768680" y="334646"/>
                          </a:lnTo>
                          <a:lnTo>
                            <a:pt x="770331" y="334773"/>
                          </a:lnTo>
                          <a:lnTo>
                            <a:pt x="771994" y="334773"/>
                          </a:lnTo>
                          <a:lnTo>
                            <a:pt x="773569" y="334773"/>
                          </a:lnTo>
                          <a:lnTo>
                            <a:pt x="775220" y="334773"/>
                          </a:lnTo>
                          <a:lnTo>
                            <a:pt x="776871" y="334773"/>
                          </a:lnTo>
                          <a:lnTo>
                            <a:pt x="778535" y="334773"/>
                          </a:lnTo>
                          <a:lnTo>
                            <a:pt x="780186" y="334773"/>
                          </a:lnTo>
                          <a:lnTo>
                            <a:pt x="781837" y="334773"/>
                          </a:lnTo>
                          <a:lnTo>
                            <a:pt x="783501" y="334773"/>
                          </a:lnTo>
                          <a:lnTo>
                            <a:pt x="785152" y="334773"/>
                          </a:lnTo>
                          <a:lnTo>
                            <a:pt x="786803" y="334773"/>
                          </a:lnTo>
                          <a:lnTo>
                            <a:pt x="788454" y="334773"/>
                          </a:lnTo>
                          <a:lnTo>
                            <a:pt x="790117" y="334773"/>
                          </a:lnTo>
                          <a:lnTo>
                            <a:pt x="791768" y="334773"/>
                          </a:lnTo>
                          <a:lnTo>
                            <a:pt x="793419" y="334773"/>
                          </a:lnTo>
                          <a:lnTo>
                            <a:pt x="795070" y="334773"/>
                          </a:lnTo>
                          <a:lnTo>
                            <a:pt x="796734" y="334773"/>
                          </a:lnTo>
                          <a:lnTo>
                            <a:pt x="798309" y="334899"/>
                          </a:lnTo>
                          <a:lnTo>
                            <a:pt x="799960" y="334899"/>
                          </a:lnTo>
                          <a:lnTo>
                            <a:pt x="801623" y="334899"/>
                          </a:lnTo>
                          <a:lnTo>
                            <a:pt x="803275" y="334899"/>
                          </a:lnTo>
                          <a:lnTo>
                            <a:pt x="804926" y="334899"/>
                          </a:lnTo>
                          <a:lnTo>
                            <a:pt x="806576" y="334899"/>
                          </a:lnTo>
                          <a:lnTo>
                            <a:pt x="808240" y="334899"/>
                          </a:lnTo>
                          <a:lnTo>
                            <a:pt x="809891" y="334899"/>
                          </a:lnTo>
                          <a:lnTo>
                            <a:pt x="811542" y="334773"/>
                          </a:lnTo>
                          <a:lnTo>
                            <a:pt x="813193" y="334773"/>
                          </a:lnTo>
                          <a:lnTo>
                            <a:pt x="814857" y="334773"/>
                          </a:lnTo>
                          <a:lnTo>
                            <a:pt x="816508" y="334773"/>
                          </a:lnTo>
                          <a:lnTo>
                            <a:pt x="818159" y="334899"/>
                          </a:lnTo>
                          <a:lnTo>
                            <a:pt x="819810" y="334899"/>
                          </a:lnTo>
                          <a:lnTo>
                            <a:pt x="821474" y="334899"/>
                          </a:lnTo>
                          <a:lnTo>
                            <a:pt x="823125" y="334899"/>
                          </a:lnTo>
                          <a:lnTo>
                            <a:pt x="824699" y="334899"/>
                          </a:lnTo>
                          <a:lnTo>
                            <a:pt x="826363" y="334899"/>
                          </a:lnTo>
                          <a:lnTo>
                            <a:pt x="828014" y="334899"/>
                          </a:lnTo>
                          <a:lnTo>
                            <a:pt x="829665" y="334899"/>
                          </a:lnTo>
                          <a:lnTo>
                            <a:pt x="831316" y="334899"/>
                          </a:lnTo>
                          <a:lnTo>
                            <a:pt x="832980" y="334899"/>
                          </a:lnTo>
                          <a:lnTo>
                            <a:pt x="834631" y="334899"/>
                          </a:lnTo>
                          <a:lnTo>
                            <a:pt x="836282" y="334899"/>
                          </a:lnTo>
                          <a:lnTo>
                            <a:pt x="837933" y="334899"/>
                          </a:lnTo>
                          <a:lnTo>
                            <a:pt x="839597" y="334899"/>
                          </a:lnTo>
                          <a:lnTo>
                            <a:pt x="841247" y="334899"/>
                          </a:lnTo>
                          <a:lnTo>
                            <a:pt x="842899" y="334899"/>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55" name="Freeform 151">
                      <a:extLst>
                        <a:ext uri="{FF2B5EF4-FFF2-40B4-BE49-F238E27FC236}">
                          <a16:creationId xmlns:a16="http://schemas.microsoft.com/office/drawing/2014/main" id="{45A826C6-58BC-C52C-56FF-720A76163DD3}"/>
                        </a:ext>
                      </a:extLst>
                    </p:cNvPr>
                    <p:cNvSpPr/>
                    <p:nvPr/>
                  </p:nvSpPr>
                  <p:spPr>
                    <a:xfrm>
                      <a:off x="6113737" y="503679"/>
                      <a:ext cx="927125" cy="876489"/>
                    </a:xfrm>
                    <a:custGeom>
                      <a:avLst/>
                      <a:gdLst/>
                      <a:ahLst/>
                      <a:cxnLst/>
                      <a:rect l="0" t="0" r="0" b="0"/>
                      <a:pathLst>
                        <a:path w="927125" h="678180">
                          <a:moveTo>
                            <a:pt x="0" y="678180"/>
                          </a:moveTo>
                          <a:lnTo>
                            <a:pt x="927125" y="678180"/>
                          </a:lnTo>
                          <a:lnTo>
                            <a:pt x="927125"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568" name="Freeform 164">
                      <a:extLst>
                        <a:ext uri="{FF2B5EF4-FFF2-40B4-BE49-F238E27FC236}">
                          <a16:creationId xmlns:a16="http://schemas.microsoft.com/office/drawing/2014/main" id="{E22F2ADC-CF52-8E0A-822F-EE7C0EE5C250}"/>
                        </a:ext>
                      </a:extLst>
                    </p:cNvPr>
                    <p:cNvSpPr/>
                    <p:nvPr/>
                  </p:nvSpPr>
                  <p:spPr>
                    <a:xfrm>
                      <a:off x="6113734" y="1380175"/>
                      <a:ext cx="935875" cy="0"/>
                    </a:xfrm>
                    <a:custGeom>
                      <a:avLst/>
                      <a:gdLst/>
                      <a:ahLst/>
                      <a:cxnLst/>
                      <a:rect l="0" t="0" r="0" b="0"/>
                      <a:pathLst>
                        <a:path w="935875">
                          <a:moveTo>
                            <a:pt x="0" y="0"/>
                          </a:moveTo>
                          <a:lnTo>
                            <a:pt x="935875"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nvGrpSpPr>
                  <p:cNvPr id="1430" name="Group 1429"/>
                  <p:cNvGrpSpPr/>
                  <p:nvPr/>
                </p:nvGrpSpPr>
                <p:grpSpPr>
                  <a:xfrm>
                    <a:off x="4122204" y="503679"/>
                    <a:ext cx="972470" cy="876496"/>
                    <a:chOff x="4122204" y="503679"/>
                    <a:chExt cx="972470" cy="876496"/>
                  </a:xfrm>
                </p:grpSpPr>
                <p:sp>
                  <p:nvSpPr>
                    <p:cNvPr id="1547" name="Freeform 103">
                      <a:extLst>
                        <a:ext uri="{FF2B5EF4-FFF2-40B4-BE49-F238E27FC236}">
                          <a16:creationId xmlns:a16="http://schemas.microsoft.com/office/drawing/2014/main" id="{5D0682CC-1011-1D98-B0B5-69B5C2C24D91}"/>
                        </a:ext>
                      </a:extLst>
                    </p:cNvPr>
                    <p:cNvSpPr/>
                    <p:nvPr/>
                  </p:nvSpPr>
                  <p:spPr>
                    <a:xfrm>
                      <a:off x="4626696" y="503685"/>
                      <a:ext cx="0" cy="87648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50" name="Freeform 146">
                      <a:extLst>
                        <a:ext uri="{FF2B5EF4-FFF2-40B4-BE49-F238E27FC236}">
                          <a16:creationId xmlns:a16="http://schemas.microsoft.com/office/drawing/2014/main" id="{27D56C1A-7EB8-78E7-E417-D6079CC85917}"/>
                        </a:ext>
                      </a:extLst>
                    </p:cNvPr>
                    <p:cNvSpPr/>
                    <p:nvPr/>
                  </p:nvSpPr>
                  <p:spPr>
                    <a:xfrm>
                      <a:off x="4201307" y="543571"/>
                      <a:ext cx="850772" cy="796719"/>
                    </a:xfrm>
                    <a:custGeom>
                      <a:avLst/>
                      <a:gdLst/>
                      <a:ahLst/>
                      <a:cxnLst/>
                      <a:rect l="0" t="0" r="0" b="0"/>
                      <a:pathLst>
                        <a:path w="850772" h="616458">
                          <a:moveTo>
                            <a:pt x="0" y="615569"/>
                          </a:moveTo>
                          <a:lnTo>
                            <a:pt x="1676" y="615695"/>
                          </a:lnTo>
                          <a:lnTo>
                            <a:pt x="3340" y="615822"/>
                          </a:lnTo>
                          <a:lnTo>
                            <a:pt x="4940" y="616076"/>
                          </a:lnTo>
                          <a:lnTo>
                            <a:pt x="6603" y="616204"/>
                          </a:lnTo>
                          <a:lnTo>
                            <a:pt x="8267" y="616330"/>
                          </a:lnTo>
                          <a:lnTo>
                            <a:pt x="9944" y="616330"/>
                          </a:lnTo>
                          <a:lnTo>
                            <a:pt x="11607" y="616330"/>
                          </a:lnTo>
                          <a:lnTo>
                            <a:pt x="13284" y="616330"/>
                          </a:lnTo>
                          <a:lnTo>
                            <a:pt x="14947" y="616204"/>
                          </a:lnTo>
                          <a:lnTo>
                            <a:pt x="16624" y="616204"/>
                          </a:lnTo>
                          <a:lnTo>
                            <a:pt x="18288" y="616204"/>
                          </a:lnTo>
                          <a:lnTo>
                            <a:pt x="19964" y="616204"/>
                          </a:lnTo>
                          <a:lnTo>
                            <a:pt x="21628" y="616204"/>
                          </a:lnTo>
                          <a:lnTo>
                            <a:pt x="23304" y="616204"/>
                          </a:lnTo>
                          <a:lnTo>
                            <a:pt x="24968" y="616204"/>
                          </a:lnTo>
                          <a:lnTo>
                            <a:pt x="26644" y="616204"/>
                          </a:lnTo>
                          <a:lnTo>
                            <a:pt x="28308" y="616204"/>
                          </a:lnTo>
                          <a:lnTo>
                            <a:pt x="29984" y="616204"/>
                          </a:lnTo>
                          <a:lnTo>
                            <a:pt x="31572" y="616076"/>
                          </a:lnTo>
                          <a:lnTo>
                            <a:pt x="33248" y="616076"/>
                          </a:lnTo>
                          <a:lnTo>
                            <a:pt x="34912" y="615949"/>
                          </a:lnTo>
                          <a:lnTo>
                            <a:pt x="36588" y="615949"/>
                          </a:lnTo>
                          <a:lnTo>
                            <a:pt x="38252" y="615822"/>
                          </a:lnTo>
                          <a:lnTo>
                            <a:pt x="39928" y="615822"/>
                          </a:lnTo>
                          <a:lnTo>
                            <a:pt x="41592" y="615949"/>
                          </a:lnTo>
                          <a:lnTo>
                            <a:pt x="43268" y="616076"/>
                          </a:lnTo>
                          <a:lnTo>
                            <a:pt x="44932" y="616076"/>
                          </a:lnTo>
                          <a:lnTo>
                            <a:pt x="46609" y="616076"/>
                          </a:lnTo>
                          <a:lnTo>
                            <a:pt x="48272" y="616076"/>
                          </a:lnTo>
                          <a:lnTo>
                            <a:pt x="49949" y="615949"/>
                          </a:lnTo>
                          <a:lnTo>
                            <a:pt x="51612" y="615822"/>
                          </a:lnTo>
                          <a:lnTo>
                            <a:pt x="53289" y="615695"/>
                          </a:lnTo>
                          <a:lnTo>
                            <a:pt x="54952" y="615695"/>
                          </a:lnTo>
                          <a:lnTo>
                            <a:pt x="56553" y="615695"/>
                          </a:lnTo>
                          <a:lnTo>
                            <a:pt x="58216" y="615695"/>
                          </a:lnTo>
                          <a:lnTo>
                            <a:pt x="59893" y="615822"/>
                          </a:lnTo>
                          <a:lnTo>
                            <a:pt x="61556" y="615822"/>
                          </a:lnTo>
                          <a:lnTo>
                            <a:pt x="63233" y="615949"/>
                          </a:lnTo>
                          <a:lnTo>
                            <a:pt x="64897" y="615949"/>
                          </a:lnTo>
                          <a:lnTo>
                            <a:pt x="66573" y="615949"/>
                          </a:lnTo>
                          <a:lnTo>
                            <a:pt x="68237" y="615822"/>
                          </a:lnTo>
                          <a:lnTo>
                            <a:pt x="69913" y="615822"/>
                          </a:lnTo>
                          <a:lnTo>
                            <a:pt x="71577" y="615695"/>
                          </a:lnTo>
                          <a:lnTo>
                            <a:pt x="73253" y="615695"/>
                          </a:lnTo>
                          <a:lnTo>
                            <a:pt x="74917" y="615695"/>
                          </a:lnTo>
                          <a:lnTo>
                            <a:pt x="76593" y="615695"/>
                          </a:lnTo>
                          <a:lnTo>
                            <a:pt x="78257" y="615695"/>
                          </a:lnTo>
                          <a:lnTo>
                            <a:pt x="79933" y="615695"/>
                          </a:lnTo>
                          <a:lnTo>
                            <a:pt x="81521" y="615569"/>
                          </a:lnTo>
                          <a:lnTo>
                            <a:pt x="83197" y="615569"/>
                          </a:lnTo>
                          <a:lnTo>
                            <a:pt x="84861" y="615443"/>
                          </a:lnTo>
                          <a:lnTo>
                            <a:pt x="86537" y="615443"/>
                          </a:lnTo>
                          <a:lnTo>
                            <a:pt x="88201" y="615316"/>
                          </a:lnTo>
                          <a:lnTo>
                            <a:pt x="89877" y="615316"/>
                          </a:lnTo>
                          <a:lnTo>
                            <a:pt x="91541" y="615316"/>
                          </a:lnTo>
                          <a:lnTo>
                            <a:pt x="93218" y="615316"/>
                          </a:lnTo>
                          <a:lnTo>
                            <a:pt x="94881" y="615316"/>
                          </a:lnTo>
                          <a:lnTo>
                            <a:pt x="96558" y="615316"/>
                          </a:lnTo>
                          <a:lnTo>
                            <a:pt x="98221" y="615189"/>
                          </a:lnTo>
                          <a:lnTo>
                            <a:pt x="99898" y="615189"/>
                          </a:lnTo>
                          <a:lnTo>
                            <a:pt x="101561" y="615189"/>
                          </a:lnTo>
                          <a:lnTo>
                            <a:pt x="103238" y="615189"/>
                          </a:lnTo>
                          <a:lnTo>
                            <a:pt x="104902" y="615189"/>
                          </a:lnTo>
                          <a:lnTo>
                            <a:pt x="106502" y="615189"/>
                          </a:lnTo>
                          <a:lnTo>
                            <a:pt x="108165" y="615189"/>
                          </a:lnTo>
                          <a:lnTo>
                            <a:pt x="109842" y="615189"/>
                          </a:lnTo>
                          <a:lnTo>
                            <a:pt x="111505" y="615062"/>
                          </a:lnTo>
                          <a:lnTo>
                            <a:pt x="113182" y="614808"/>
                          </a:lnTo>
                          <a:lnTo>
                            <a:pt x="114846" y="614680"/>
                          </a:lnTo>
                          <a:lnTo>
                            <a:pt x="116522" y="614554"/>
                          </a:lnTo>
                          <a:lnTo>
                            <a:pt x="118186" y="614426"/>
                          </a:lnTo>
                          <a:lnTo>
                            <a:pt x="119862" y="614426"/>
                          </a:lnTo>
                          <a:lnTo>
                            <a:pt x="121526" y="614299"/>
                          </a:lnTo>
                          <a:lnTo>
                            <a:pt x="123202" y="614299"/>
                          </a:lnTo>
                          <a:lnTo>
                            <a:pt x="124866" y="614173"/>
                          </a:lnTo>
                          <a:lnTo>
                            <a:pt x="126542" y="614173"/>
                          </a:lnTo>
                          <a:lnTo>
                            <a:pt x="128206" y="614299"/>
                          </a:lnTo>
                          <a:lnTo>
                            <a:pt x="129882" y="614299"/>
                          </a:lnTo>
                          <a:lnTo>
                            <a:pt x="131546" y="614299"/>
                          </a:lnTo>
                          <a:lnTo>
                            <a:pt x="133146" y="614173"/>
                          </a:lnTo>
                          <a:lnTo>
                            <a:pt x="134810" y="613919"/>
                          </a:lnTo>
                          <a:lnTo>
                            <a:pt x="136486" y="613538"/>
                          </a:lnTo>
                          <a:lnTo>
                            <a:pt x="138150" y="613157"/>
                          </a:lnTo>
                          <a:lnTo>
                            <a:pt x="139827" y="612648"/>
                          </a:lnTo>
                          <a:lnTo>
                            <a:pt x="141490" y="612394"/>
                          </a:lnTo>
                          <a:lnTo>
                            <a:pt x="143167" y="612394"/>
                          </a:lnTo>
                          <a:lnTo>
                            <a:pt x="144830" y="612648"/>
                          </a:lnTo>
                          <a:lnTo>
                            <a:pt x="146507" y="612776"/>
                          </a:lnTo>
                          <a:lnTo>
                            <a:pt x="148170" y="612903"/>
                          </a:lnTo>
                          <a:lnTo>
                            <a:pt x="149847" y="613029"/>
                          </a:lnTo>
                          <a:lnTo>
                            <a:pt x="151511" y="613029"/>
                          </a:lnTo>
                          <a:lnTo>
                            <a:pt x="153187" y="612903"/>
                          </a:lnTo>
                          <a:lnTo>
                            <a:pt x="154851" y="612903"/>
                          </a:lnTo>
                          <a:lnTo>
                            <a:pt x="156527" y="612903"/>
                          </a:lnTo>
                          <a:lnTo>
                            <a:pt x="158114" y="612776"/>
                          </a:lnTo>
                          <a:lnTo>
                            <a:pt x="159791" y="612648"/>
                          </a:lnTo>
                          <a:lnTo>
                            <a:pt x="161455" y="612522"/>
                          </a:lnTo>
                          <a:lnTo>
                            <a:pt x="163131" y="612522"/>
                          </a:lnTo>
                          <a:lnTo>
                            <a:pt x="164795" y="612394"/>
                          </a:lnTo>
                          <a:lnTo>
                            <a:pt x="166471" y="612268"/>
                          </a:lnTo>
                          <a:lnTo>
                            <a:pt x="168135" y="612268"/>
                          </a:lnTo>
                          <a:lnTo>
                            <a:pt x="169811" y="612140"/>
                          </a:lnTo>
                          <a:lnTo>
                            <a:pt x="171475" y="612140"/>
                          </a:lnTo>
                          <a:lnTo>
                            <a:pt x="173151" y="612140"/>
                          </a:lnTo>
                          <a:lnTo>
                            <a:pt x="174815" y="612013"/>
                          </a:lnTo>
                          <a:lnTo>
                            <a:pt x="176491" y="611887"/>
                          </a:lnTo>
                          <a:lnTo>
                            <a:pt x="178155" y="611632"/>
                          </a:lnTo>
                          <a:lnTo>
                            <a:pt x="179831" y="611251"/>
                          </a:lnTo>
                          <a:lnTo>
                            <a:pt x="181495" y="610870"/>
                          </a:lnTo>
                          <a:lnTo>
                            <a:pt x="183095" y="610489"/>
                          </a:lnTo>
                          <a:lnTo>
                            <a:pt x="184759" y="610363"/>
                          </a:lnTo>
                          <a:lnTo>
                            <a:pt x="186436" y="610363"/>
                          </a:lnTo>
                          <a:lnTo>
                            <a:pt x="188099" y="610363"/>
                          </a:lnTo>
                          <a:lnTo>
                            <a:pt x="189776" y="610489"/>
                          </a:lnTo>
                          <a:lnTo>
                            <a:pt x="191439" y="610363"/>
                          </a:lnTo>
                          <a:lnTo>
                            <a:pt x="193116" y="610236"/>
                          </a:lnTo>
                          <a:lnTo>
                            <a:pt x="194779" y="609982"/>
                          </a:lnTo>
                          <a:lnTo>
                            <a:pt x="196443" y="609601"/>
                          </a:lnTo>
                          <a:lnTo>
                            <a:pt x="198120" y="609219"/>
                          </a:lnTo>
                          <a:lnTo>
                            <a:pt x="199783" y="608966"/>
                          </a:lnTo>
                          <a:lnTo>
                            <a:pt x="201460" y="608584"/>
                          </a:lnTo>
                          <a:lnTo>
                            <a:pt x="203123" y="608331"/>
                          </a:lnTo>
                          <a:lnTo>
                            <a:pt x="204800" y="608077"/>
                          </a:lnTo>
                          <a:lnTo>
                            <a:pt x="206463" y="607695"/>
                          </a:lnTo>
                          <a:lnTo>
                            <a:pt x="208064" y="606933"/>
                          </a:lnTo>
                          <a:lnTo>
                            <a:pt x="209727" y="605918"/>
                          </a:lnTo>
                          <a:lnTo>
                            <a:pt x="211404" y="605029"/>
                          </a:lnTo>
                          <a:lnTo>
                            <a:pt x="213067" y="604647"/>
                          </a:lnTo>
                          <a:lnTo>
                            <a:pt x="214744" y="604647"/>
                          </a:lnTo>
                          <a:lnTo>
                            <a:pt x="216408" y="605029"/>
                          </a:lnTo>
                          <a:lnTo>
                            <a:pt x="218084" y="605029"/>
                          </a:lnTo>
                          <a:lnTo>
                            <a:pt x="219748" y="604647"/>
                          </a:lnTo>
                          <a:lnTo>
                            <a:pt x="221424" y="604267"/>
                          </a:lnTo>
                          <a:lnTo>
                            <a:pt x="223088" y="604140"/>
                          </a:lnTo>
                          <a:lnTo>
                            <a:pt x="224764" y="604140"/>
                          </a:lnTo>
                          <a:lnTo>
                            <a:pt x="226428" y="604140"/>
                          </a:lnTo>
                          <a:lnTo>
                            <a:pt x="228104" y="604012"/>
                          </a:lnTo>
                          <a:lnTo>
                            <a:pt x="229768" y="603758"/>
                          </a:lnTo>
                          <a:lnTo>
                            <a:pt x="231444" y="603378"/>
                          </a:lnTo>
                          <a:lnTo>
                            <a:pt x="233108" y="602996"/>
                          </a:lnTo>
                          <a:lnTo>
                            <a:pt x="234708" y="602616"/>
                          </a:lnTo>
                          <a:lnTo>
                            <a:pt x="236372" y="602235"/>
                          </a:lnTo>
                          <a:lnTo>
                            <a:pt x="238048" y="601726"/>
                          </a:lnTo>
                          <a:lnTo>
                            <a:pt x="239712" y="601219"/>
                          </a:lnTo>
                          <a:lnTo>
                            <a:pt x="241388" y="600711"/>
                          </a:lnTo>
                          <a:lnTo>
                            <a:pt x="243052" y="600329"/>
                          </a:lnTo>
                          <a:lnTo>
                            <a:pt x="244729" y="599821"/>
                          </a:lnTo>
                          <a:lnTo>
                            <a:pt x="246392" y="599441"/>
                          </a:lnTo>
                          <a:lnTo>
                            <a:pt x="248069" y="598933"/>
                          </a:lnTo>
                          <a:lnTo>
                            <a:pt x="249732" y="598044"/>
                          </a:lnTo>
                          <a:lnTo>
                            <a:pt x="251409" y="596900"/>
                          </a:lnTo>
                          <a:lnTo>
                            <a:pt x="253072" y="595630"/>
                          </a:lnTo>
                          <a:lnTo>
                            <a:pt x="254749" y="594488"/>
                          </a:lnTo>
                          <a:lnTo>
                            <a:pt x="256413" y="593725"/>
                          </a:lnTo>
                          <a:lnTo>
                            <a:pt x="258089" y="593344"/>
                          </a:lnTo>
                          <a:lnTo>
                            <a:pt x="259676" y="593344"/>
                          </a:lnTo>
                          <a:lnTo>
                            <a:pt x="261353" y="593091"/>
                          </a:lnTo>
                          <a:lnTo>
                            <a:pt x="263016" y="592710"/>
                          </a:lnTo>
                          <a:lnTo>
                            <a:pt x="264693" y="591947"/>
                          </a:lnTo>
                          <a:lnTo>
                            <a:pt x="266357" y="591313"/>
                          </a:lnTo>
                          <a:lnTo>
                            <a:pt x="268033" y="590550"/>
                          </a:lnTo>
                          <a:lnTo>
                            <a:pt x="269697" y="589789"/>
                          </a:lnTo>
                          <a:lnTo>
                            <a:pt x="271373" y="588773"/>
                          </a:lnTo>
                          <a:lnTo>
                            <a:pt x="273037" y="587502"/>
                          </a:lnTo>
                          <a:lnTo>
                            <a:pt x="274713" y="586233"/>
                          </a:lnTo>
                          <a:lnTo>
                            <a:pt x="276377" y="584835"/>
                          </a:lnTo>
                          <a:lnTo>
                            <a:pt x="278053" y="583566"/>
                          </a:lnTo>
                          <a:lnTo>
                            <a:pt x="279717" y="582296"/>
                          </a:lnTo>
                          <a:lnTo>
                            <a:pt x="281393" y="581279"/>
                          </a:lnTo>
                          <a:lnTo>
                            <a:pt x="283057" y="580518"/>
                          </a:lnTo>
                          <a:lnTo>
                            <a:pt x="284657" y="580137"/>
                          </a:lnTo>
                          <a:lnTo>
                            <a:pt x="286321" y="579883"/>
                          </a:lnTo>
                          <a:lnTo>
                            <a:pt x="287997" y="579375"/>
                          </a:lnTo>
                          <a:lnTo>
                            <a:pt x="289661" y="578358"/>
                          </a:lnTo>
                          <a:lnTo>
                            <a:pt x="291338" y="577089"/>
                          </a:lnTo>
                          <a:lnTo>
                            <a:pt x="293001" y="575564"/>
                          </a:lnTo>
                          <a:lnTo>
                            <a:pt x="294678" y="574041"/>
                          </a:lnTo>
                          <a:lnTo>
                            <a:pt x="296341" y="572389"/>
                          </a:lnTo>
                          <a:lnTo>
                            <a:pt x="298018" y="570866"/>
                          </a:lnTo>
                          <a:lnTo>
                            <a:pt x="299681" y="569341"/>
                          </a:lnTo>
                          <a:lnTo>
                            <a:pt x="301358" y="567818"/>
                          </a:lnTo>
                          <a:lnTo>
                            <a:pt x="303022" y="566293"/>
                          </a:lnTo>
                          <a:lnTo>
                            <a:pt x="304698" y="564896"/>
                          </a:lnTo>
                          <a:lnTo>
                            <a:pt x="306362" y="563372"/>
                          </a:lnTo>
                          <a:lnTo>
                            <a:pt x="308038" y="561848"/>
                          </a:lnTo>
                          <a:lnTo>
                            <a:pt x="309625" y="560579"/>
                          </a:lnTo>
                          <a:lnTo>
                            <a:pt x="311302" y="559181"/>
                          </a:lnTo>
                          <a:lnTo>
                            <a:pt x="312966" y="557530"/>
                          </a:lnTo>
                          <a:lnTo>
                            <a:pt x="314642" y="555372"/>
                          </a:lnTo>
                          <a:lnTo>
                            <a:pt x="316306" y="552831"/>
                          </a:lnTo>
                          <a:lnTo>
                            <a:pt x="317982" y="550292"/>
                          </a:lnTo>
                          <a:lnTo>
                            <a:pt x="319646" y="548005"/>
                          </a:lnTo>
                          <a:lnTo>
                            <a:pt x="321322" y="545847"/>
                          </a:lnTo>
                          <a:lnTo>
                            <a:pt x="322986" y="543688"/>
                          </a:lnTo>
                          <a:lnTo>
                            <a:pt x="324662" y="541655"/>
                          </a:lnTo>
                          <a:lnTo>
                            <a:pt x="326326" y="539497"/>
                          </a:lnTo>
                          <a:lnTo>
                            <a:pt x="328002" y="537210"/>
                          </a:lnTo>
                          <a:lnTo>
                            <a:pt x="329666" y="534797"/>
                          </a:lnTo>
                          <a:lnTo>
                            <a:pt x="331343" y="531876"/>
                          </a:lnTo>
                          <a:lnTo>
                            <a:pt x="333006" y="528575"/>
                          </a:lnTo>
                          <a:lnTo>
                            <a:pt x="334683" y="524764"/>
                          </a:lnTo>
                          <a:lnTo>
                            <a:pt x="336270" y="520701"/>
                          </a:lnTo>
                          <a:lnTo>
                            <a:pt x="337947" y="516637"/>
                          </a:lnTo>
                          <a:lnTo>
                            <a:pt x="339610" y="512954"/>
                          </a:lnTo>
                          <a:lnTo>
                            <a:pt x="341287" y="509398"/>
                          </a:lnTo>
                          <a:lnTo>
                            <a:pt x="342950" y="505841"/>
                          </a:lnTo>
                          <a:lnTo>
                            <a:pt x="344627" y="502285"/>
                          </a:lnTo>
                          <a:lnTo>
                            <a:pt x="346290" y="498983"/>
                          </a:lnTo>
                          <a:lnTo>
                            <a:pt x="347967" y="495808"/>
                          </a:lnTo>
                          <a:lnTo>
                            <a:pt x="349631" y="493015"/>
                          </a:lnTo>
                          <a:lnTo>
                            <a:pt x="351307" y="490093"/>
                          </a:lnTo>
                          <a:lnTo>
                            <a:pt x="352971" y="486918"/>
                          </a:lnTo>
                          <a:lnTo>
                            <a:pt x="354647" y="483363"/>
                          </a:lnTo>
                          <a:lnTo>
                            <a:pt x="356311" y="479299"/>
                          </a:lnTo>
                          <a:lnTo>
                            <a:pt x="357987" y="474599"/>
                          </a:lnTo>
                          <a:lnTo>
                            <a:pt x="359651" y="469519"/>
                          </a:lnTo>
                          <a:lnTo>
                            <a:pt x="361251" y="464058"/>
                          </a:lnTo>
                          <a:lnTo>
                            <a:pt x="362915" y="458343"/>
                          </a:lnTo>
                          <a:lnTo>
                            <a:pt x="364591" y="452629"/>
                          </a:lnTo>
                          <a:lnTo>
                            <a:pt x="366255" y="446787"/>
                          </a:lnTo>
                          <a:lnTo>
                            <a:pt x="367931" y="440817"/>
                          </a:lnTo>
                          <a:lnTo>
                            <a:pt x="369595" y="434722"/>
                          </a:lnTo>
                          <a:lnTo>
                            <a:pt x="371271" y="428625"/>
                          </a:lnTo>
                          <a:lnTo>
                            <a:pt x="372935" y="422402"/>
                          </a:lnTo>
                          <a:lnTo>
                            <a:pt x="374611" y="415925"/>
                          </a:lnTo>
                          <a:lnTo>
                            <a:pt x="376275" y="409067"/>
                          </a:lnTo>
                          <a:lnTo>
                            <a:pt x="377952" y="401447"/>
                          </a:lnTo>
                          <a:lnTo>
                            <a:pt x="379615" y="393319"/>
                          </a:lnTo>
                          <a:lnTo>
                            <a:pt x="381292" y="384938"/>
                          </a:lnTo>
                          <a:lnTo>
                            <a:pt x="382955" y="376556"/>
                          </a:lnTo>
                          <a:lnTo>
                            <a:pt x="384619" y="368428"/>
                          </a:lnTo>
                          <a:lnTo>
                            <a:pt x="386219" y="360426"/>
                          </a:lnTo>
                          <a:lnTo>
                            <a:pt x="387896" y="352172"/>
                          </a:lnTo>
                          <a:lnTo>
                            <a:pt x="389559" y="342901"/>
                          </a:lnTo>
                          <a:lnTo>
                            <a:pt x="391223" y="332486"/>
                          </a:lnTo>
                          <a:lnTo>
                            <a:pt x="392899" y="320803"/>
                          </a:lnTo>
                          <a:lnTo>
                            <a:pt x="394563" y="308103"/>
                          </a:lnTo>
                          <a:lnTo>
                            <a:pt x="396240" y="295276"/>
                          </a:lnTo>
                          <a:lnTo>
                            <a:pt x="397903" y="282703"/>
                          </a:lnTo>
                          <a:lnTo>
                            <a:pt x="399580" y="270510"/>
                          </a:lnTo>
                          <a:lnTo>
                            <a:pt x="401243" y="257938"/>
                          </a:lnTo>
                          <a:lnTo>
                            <a:pt x="402920" y="244729"/>
                          </a:lnTo>
                          <a:lnTo>
                            <a:pt x="404583" y="231140"/>
                          </a:lnTo>
                          <a:lnTo>
                            <a:pt x="406260" y="217933"/>
                          </a:lnTo>
                          <a:lnTo>
                            <a:pt x="407923" y="206121"/>
                          </a:lnTo>
                          <a:lnTo>
                            <a:pt x="409600" y="196596"/>
                          </a:lnTo>
                          <a:lnTo>
                            <a:pt x="411187" y="189865"/>
                          </a:lnTo>
                          <a:lnTo>
                            <a:pt x="412864" y="186310"/>
                          </a:lnTo>
                          <a:lnTo>
                            <a:pt x="414527" y="185675"/>
                          </a:lnTo>
                          <a:lnTo>
                            <a:pt x="416204" y="184658"/>
                          </a:lnTo>
                          <a:lnTo>
                            <a:pt x="417868" y="176150"/>
                          </a:lnTo>
                          <a:lnTo>
                            <a:pt x="419544" y="149733"/>
                          </a:lnTo>
                          <a:lnTo>
                            <a:pt x="421208" y="100457"/>
                          </a:lnTo>
                          <a:lnTo>
                            <a:pt x="422884" y="40260"/>
                          </a:lnTo>
                          <a:lnTo>
                            <a:pt x="424548" y="0"/>
                          </a:lnTo>
                          <a:lnTo>
                            <a:pt x="426224" y="10033"/>
                          </a:lnTo>
                          <a:lnTo>
                            <a:pt x="427888" y="70993"/>
                          </a:lnTo>
                          <a:lnTo>
                            <a:pt x="429564" y="153163"/>
                          </a:lnTo>
                          <a:lnTo>
                            <a:pt x="431228" y="225044"/>
                          </a:lnTo>
                          <a:lnTo>
                            <a:pt x="432904" y="272797"/>
                          </a:lnTo>
                          <a:lnTo>
                            <a:pt x="434568" y="299974"/>
                          </a:lnTo>
                          <a:lnTo>
                            <a:pt x="436244" y="316104"/>
                          </a:lnTo>
                          <a:lnTo>
                            <a:pt x="437832" y="328549"/>
                          </a:lnTo>
                          <a:lnTo>
                            <a:pt x="439508" y="341376"/>
                          </a:lnTo>
                          <a:lnTo>
                            <a:pt x="441172" y="355601"/>
                          </a:lnTo>
                          <a:lnTo>
                            <a:pt x="442848" y="371349"/>
                          </a:lnTo>
                          <a:lnTo>
                            <a:pt x="444512" y="387985"/>
                          </a:lnTo>
                          <a:lnTo>
                            <a:pt x="446189" y="404876"/>
                          </a:lnTo>
                          <a:lnTo>
                            <a:pt x="447852" y="421132"/>
                          </a:lnTo>
                          <a:lnTo>
                            <a:pt x="449529" y="435991"/>
                          </a:lnTo>
                          <a:lnTo>
                            <a:pt x="451192" y="449199"/>
                          </a:lnTo>
                          <a:lnTo>
                            <a:pt x="452869" y="460883"/>
                          </a:lnTo>
                          <a:lnTo>
                            <a:pt x="454533" y="471171"/>
                          </a:lnTo>
                          <a:lnTo>
                            <a:pt x="456209" y="480696"/>
                          </a:lnTo>
                          <a:lnTo>
                            <a:pt x="457873" y="489585"/>
                          </a:lnTo>
                          <a:lnTo>
                            <a:pt x="459549" y="497714"/>
                          </a:lnTo>
                          <a:lnTo>
                            <a:pt x="461213" y="505460"/>
                          </a:lnTo>
                          <a:lnTo>
                            <a:pt x="462813" y="512954"/>
                          </a:lnTo>
                          <a:lnTo>
                            <a:pt x="464477" y="520319"/>
                          </a:lnTo>
                          <a:lnTo>
                            <a:pt x="466153" y="527559"/>
                          </a:lnTo>
                          <a:lnTo>
                            <a:pt x="467817" y="534671"/>
                          </a:lnTo>
                          <a:lnTo>
                            <a:pt x="469493" y="541401"/>
                          </a:lnTo>
                          <a:lnTo>
                            <a:pt x="471157" y="547371"/>
                          </a:lnTo>
                          <a:lnTo>
                            <a:pt x="472833" y="552197"/>
                          </a:lnTo>
                          <a:lnTo>
                            <a:pt x="474497" y="556260"/>
                          </a:lnTo>
                          <a:lnTo>
                            <a:pt x="476173" y="559943"/>
                          </a:lnTo>
                          <a:lnTo>
                            <a:pt x="477837" y="563626"/>
                          </a:lnTo>
                          <a:lnTo>
                            <a:pt x="479513" y="567056"/>
                          </a:lnTo>
                          <a:lnTo>
                            <a:pt x="481177" y="569977"/>
                          </a:lnTo>
                          <a:lnTo>
                            <a:pt x="482854" y="572008"/>
                          </a:lnTo>
                          <a:lnTo>
                            <a:pt x="484517" y="573533"/>
                          </a:lnTo>
                          <a:lnTo>
                            <a:pt x="486194" y="574929"/>
                          </a:lnTo>
                          <a:lnTo>
                            <a:pt x="487781" y="576581"/>
                          </a:lnTo>
                          <a:lnTo>
                            <a:pt x="489458" y="578358"/>
                          </a:lnTo>
                          <a:lnTo>
                            <a:pt x="491121" y="580264"/>
                          </a:lnTo>
                          <a:lnTo>
                            <a:pt x="492798" y="582168"/>
                          </a:lnTo>
                          <a:lnTo>
                            <a:pt x="494461" y="583819"/>
                          </a:lnTo>
                          <a:lnTo>
                            <a:pt x="496138" y="585471"/>
                          </a:lnTo>
                          <a:lnTo>
                            <a:pt x="497801" y="586994"/>
                          </a:lnTo>
                          <a:lnTo>
                            <a:pt x="499478" y="588773"/>
                          </a:lnTo>
                          <a:lnTo>
                            <a:pt x="501141" y="590550"/>
                          </a:lnTo>
                          <a:lnTo>
                            <a:pt x="502818" y="592328"/>
                          </a:lnTo>
                          <a:lnTo>
                            <a:pt x="504482" y="593852"/>
                          </a:lnTo>
                          <a:lnTo>
                            <a:pt x="506158" y="594995"/>
                          </a:lnTo>
                          <a:lnTo>
                            <a:pt x="507822" y="595885"/>
                          </a:lnTo>
                          <a:lnTo>
                            <a:pt x="509498" y="596646"/>
                          </a:lnTo>
                          <a:lnTo>
                            <a:pt x="511162" y="597281"/>
                          </a:lnTo>
                          <a:lnTo>
                            <a:pt x="512762" y="597917"/>
                          </a:lnTo>
                          <a:lnTo>
                            <a:pt x="514426" y="598678"/>
                          </a:lnTo>
                          <a:lnTo>
                            <a:pt x="516102" y="599441"/>
                          </a:lnTo>
                          <a:lnTo>
                            <a:pt x="517766" y="600329"/>
                          </a:lnTo>
                          <a:lnTo>
                            <a:pt x="519442" y="601219"/>
                          </a:lnTo>
                          <a:lnTo>
                            <a:pt x="521106" y="602108"/>
                          </a:lnTo>
                          <a:lnTo>
                            <a:pt x="522782" y="602869"/>
                          </a:lnTo>
                          <a:lnTo>
                            <a:pt x="524446" y="603378"/>
                          </a:lnTo>
                          <a:lnTo>
                            <a:pt x="526122" y="603885"/>
                          </a:lnTo>
                          <a:lnTo>
                            <a:pt x="527786" y="604140"/>
                          </a:lnTo>
                          <a:lnTo>
                            <a:pt x="529462" y="604394"/>
                          </a:lnTo>
                          <a:lnTo>
                            <a:pt x="531126" y="604647"/>
                          </a:lnTo>
                          <a:lnTo>
                            <a:pt x="532803" y="604774"/>
                          </a:lnTo>
                          <a:lnTo>
                            <a:pt x="534466" y="605156"/>
                          </a:lnTo>
                          <a:lnTo>
                            <a:pt x="536143" y="605664"/>
                          </a:lnTo>
                          <a:lnTo>
                            <a:pt x="537806" y="606298"/>
                          </a:lnTo>
                          <a:lnTo>
                            <a:pt x="539407" y="606933"/>
                          </a:lnTo>
                          <a:lnTo>
                            <a:pt x="541070" y="607187"/>
                          </a:lnTo>
                          <a:lnTo>
                            <a:pt x="542747" y="607315"/>
                          </a:lnTo>
                          <a:lnTo>
                            <a:pt x="544410" y="607315"/>
                          </a:lnTo>
                          <a:lnTo>
                            <a:pt x="546087" y="607315"/>
                          </a:lnTo>
                          <a:lnTo>
                            <a:pt x="547751" y="607315"/>
                          </a:lnTo>
                          <a:lnTo>
                            <a:pt x="549427" y="607569"/>
                          </a:lnTo>
                          <a:lnTo>
                            <a:pt x="551091" y="607949"/>
                          </a:lnTo>
                          <a:lnTo>
                            <a:pt x="552767" y="608331"/>
                          </a:lnTo>
                          <a:lnTo>
                            <a:pt x="554431" y="608839"/>
                          </a:lnTo>
                          <a:lnTo>
                            <a:pt x="556107" y="609219"/>
                          </a:lnTo>
                          <a:lnTo>
                            <a:pt x="557771" y="609601"/>
                          </a:lnTo>
                          <a:lnTo>
                            <a:pt x="559447" y="609982"/>
                          </a:lnTo>
                          <a:lnTo>
                            <a:pt x="561111" y="610108"/>
                          </a:lnTo>
                          <a:lnTo>
                            <a:pt x="562787" y="610236"/>
                          </a:lnTo>
                          <a:lnTo>
                            <a:pt x="564375" y="610236"/>
                          </a:lnTo>
                          <a:lnTo>
                            <a:pt x="566051" y="610236"/>
                          </a:lnTo>
                          <a:lnTo>
                            <a:pt x="567715" y="610363"/>
                          </a:lnTo>
                          <a:lnTo>
                            <a:pt x="569391" y="610744"/>
                          </a:lnTo>
                          <a:lnTo>
                            <a:pt x="571055" y="611125"/>
                          </a:lnTo>
                          <a:lnTo>
                            <a:pt x="572731" y="611378"/>
                          </a:lnTo>
                          <a:lnTo>
                            <a:pt x="574395" y="611632"/>
                          </a:lnTo>
                          <a:lnTo>
                            <a:pt x="576072" y="611759"/>
                          </a:lnTo>
                          <a:lnTo>
                            <a:pt x="577735" y="611632"/>
                          </a:lnTo>
                          <a:lnTo>
                            <a:pt x="579399" y="611632"/>
                          </a:lnTo>
                          <a:lnTo>
                            <a:pt x="581075" y="611506"/>
                          </a:lnTo>
                          <a:lnTo>
                            <a:pt x="582739" y="611632"/>
                          </a:lnTo>
                          <a:lnTo>
                            <a:pt x="584415" y="611759"/>
                          </a:lnTo>
                          <a:lnTo>
                            <a:pt x="586079" y="612013"/>
                          </a:lnTo>
                          <a:lnTo>
                            <a:pt x="587755" y="612268"/>
                          </a:lnTo>
                          <a:lnTo>
                            <a:pt x="589343" y="612522"/>
                          </a:lnTo>
                          <a:lnTo>
                            <a:pt x="591019" y="612903"/>
                          </a:lnTo>
                          <a:lnTo>
                            <a:pt x="592683" y="613029"/>
                          </a:lnTo>
                          <a:lnTo>
                            <a:pt x="594359" y="613283"/>
                          </a:lnTo>
                          <a:lnTo>
                            <a:pt x="596023" y="613283"/>
                          </a:lnTo>
                          <a:lnTo>
                            <a:pt x="597700" y="613283"/>
                          </a:lnTo>
                          <a:lnTo>
                            <a:pt x="599363" y="613283"/>
                          </a:lnTo>
                          <a:lnTo>
                            <a:pt x="601040" y="613283"/>
                          </a:lnTo>
                          <a:lnTo>
                            <a:pt x="602703" y="613283"/>
                          </a:lnTo>
                          <a:lnTo>
                            <a:pt x="604380" y="613283"/>
                          </a:lnTo>
                          <a:lnTo>
                            <a:pt x="606044" y="613283"/>
                          </a:lnTo>
                          <a:lnTo>
                            <a:pt x="607720" y="613410"/>
                          </a:lnTo>
                          <a:lnTo>
                            <a:pt x="609384" y="613538"/>
                          </a:lnTo>
                          <a:lnTo>
                            <a:pt x="611060" y="613664"/>
                          </a:lnTo>
                          <a:lnTo>
                            <a:pt x="612724" y="613919"/>
                          </a:lnTo>
                          <a:lnTo>
                            <a:pt x="614324" y="614046"/>
                          </a:lnTo>
                          <a:lnTo>
                            <a:pt x="615988" y="614173"/>
                          </a:lnTo>
                          <a:lnTo>
                            <a:pt x="617664" y="614173"/>
                          </a:lnTo>
                          <a:lnTo>
                            <a:pt x="619328" y="614173"/>
                          </a:lnTo>
                          <a:lnTo>
                            <a:pt x="621004" y="614173"/>
                          </a:lnTo>
                          <a:lnTo>
                            <a:pt x="622668" y="614173"/>
                          </a:lnTo>
                          <a:lnTo>
                            <a:pt x="624344" y="614173"/>
                          </a:lnTo>
                          <a:lnTo>
                            <a:pt x="626008" y="614299"/>
                          </a:lnTo>
                          <a:lnTo>
                            <a:pt x="627684" y="614299"/>
                          </a:lnTo>
                          <a:lnTo>
                            <a:pt x="629348" y="614426"/>
                          </a:lnTo>
                          <a:lnTo>
                            <a:pt x="631024" y="614426"/>
                          </a:lnTo>
                          <a:lnTo>
                            <a:pt x="632688" y="614426"/>
                          </a:lnTo>
                          <a:lnTo>
                            <a:pt x="634365" y="614426"/>
                          </a:lnTo>
                          <a:lnTo>
                            <a:pt x="636028" y="614299"/>
                          </a:lnTo>
                          <a:lnTo>
                            <a:pt x="637705" y="614299"/>
                          </a:lnTo>
                          <a:lnTo>
                            <a:pt x="639368" y="614299"/>
                          </a:lnTo>
                          <a:lnTo>
                            <a:pt x="640969" y="614554"/>
                          </a:lnTo>
                          <a:lnTo>
                            <a:pt x="642632" y="614680"/>
                          </a:lnTo>
                          <a:lnTo>
                            <a:pt x="644309" y="614808"/>
                          </a:lnTo>
                          <a:lnTo>
                            <a:pt x="645972" y="614934"/>
                          </a:lnTo>
                          <a:lnTo>
                            <a:pt x="647649" y="615062"/>
                          </a:lnTo>
                          <a:lnTo>
                            <a:pt x="649312" y="615062"/>
                          </a:lnTo>
                          <a:lnTo>
                            <a:pt x="650989" y="614934"/>
                          </a:lnTo>
                          <a:lnTo>
                            <a:pt x="652652" y="614934"/>
                          </a:lnTo>
                          <a:lnTo>
                            <a:pt x="654329" y="614934"/>
                          </a:lnTo>
                          <a:lnTo>
                            <a:pt x="655993" y="614934"/>
                          </a:lnTo>
                          <a:lnTo>
                            <a:pt x="657669" y="615062"/>
                          </a:lnTo>
                          <a:lnTo>
                            <a:pt x="659333" y="615189"/>
                          </a:lnTo>
                          <a:lnTo>
                            <a:pt x="661009" y="615316"/>
                          </a:lnTo>
                          <a:lnTo>
                            <a:pt x="662673" y="615316"/>
                          </a:lnTo>
                          <a:lnTo>
                            <a:pt x="664349" y="615189"/>
                          </a:lnTo>
                          <a:lnTo>
                            <a:pt x="665937" y="615189"/>
                          </a:lnTo>
                          <a:lnTo>
                            <a:pt x="667613" y="615062"/>
                          </a:lnTo>
                          <a:lnTo>
                            <a:pt x="669277" y="615062"/>
                          </a:lnTo>
                          <a:lnTo>
                            <a:pt x="670953" y="615189"/>
                          </a:lnTo>
                          <a:lnTo>
                            <a:pt x="672617" y="615316"/>
                          </a:lnTo>
                          <a:lnTo>
                            <a:pt x="674293" y="615443"/>
                          </a:lnTo>
                          <a:lnTo>
                            <a:pt x="675957" y="615443"/>
                          </a:lnTo>
                          <a:lnTo>
                            <a:pt x="677633" y="615569"/>
                          </a:lnTo>
                          <a:lnTo>
                            <a:pt x="679297" y="615569"/>
                          </a:lnTo>
                          <a:lnTo>
                            <a:pt x="680973" y="615695"/>
                          </a:lnTo>
                          <a:lnTo>
                            <a:pt x="682637" y="615695"/>
                          </a:lnTo>
                          <a:lnTo>
                            <a:pt x="684314" y="615822"/>
                          </a:lnTo>
                          <a:lnTo>
                            <a:pt x="685977" y="615822"/>
                          </a:lnTo>
                          <a:lnTo>
                            <a:pt x="687654" y="615822"/>
                          </a:lnTo>
                          <a:lnTo>
                            <a:pt x="689317" y="615822"/>
                          </a:lnTo>
                          <a:lnTo>
                            <a:pt x="690918" y="615822"/>
                          </a:lnTo>
                          <a:lnTo>
                            <a:pt x="692581" y="615822"/>
                          </a:lnTo>
                          <a:lnTo>
                            <a:pt x="694258" y="615822"/>
                          </a:lnTo>
                          <a:lnTo>
                            <a:pt x="695921" y="615822"/>
                          </a:lnTo>
                          <a:lnTo>
                            <a:pt x="697598" y="615822"/>
                          </a:lnTo>
                          <a:lnTo>
                            <a:pt x="699262" y="615822"/>
                          </a:lnTo>
                          <a:lnTo>
                            <a:pt x="700938" y="615822"/>
                          </a:lnTo>
                          <a:lnTo>
                            <a:pt x="702602" y="615822"/>
                          </a:lnTo>
                          <a:lnTo>
                            <a:pt x="704278" y="615822"/>
                          </a:lnTo>
                          <a:lnTo>
                            <a:pt x="705942" y="615822"/>
                          </a:lnTo>
                          <a:lnTo>
                            <a:pt x="707618" y="615822"/>
                          </a:lnTo>
                          <a:lnTo>
                            <a:pt x="709282" y="615822"/>
                          </a:lnTo>
                          <a:lnTo>
                            <a:pt x="710958" y="615822"/>
                          </a:lnTo>
                          <a:lnTo>
                            <a:pt x="712622" y="615949"/>
                          </a:lnTo>
                          <a:lnTo>
                            <a:pt x="714298" y="616076"/>
                          </a:lnTo>
                          <a:lnTo>
                            <a:pt x="715886" y="616076"/>
                          </a:lnTo>
                          <a:lnTo>
                            <a:pt x="717562" y="616076"/>
                          </a:lnTo>
                          <a:lnTo>
                            <a:pt x="719226" y="616076"/>
                          </a:lnTo>
                          <a:lnTo>
                            <a:pt x="720902" y="616076"/>
                          </a:lnTo>
                          <a:lnTo>
                            <a:pt x="722566" y="616076"/>
                          </a:lnTo>
                          <a:lnTo>
                            <a:pt x="724242" y="616076"/>
                          </a:lnTo>
                          <a:lnTo>
                            <a:pt x="725906" y="616076"/>
                          </a:lnTo>
                          <a:lnTo>
                            <a:pt x="727583" y="616076"/>
                          </a:lnTo>
                          <a:lnTo>
                            <a:pt x="729246" y="616076"/>
                          </a:lnTo>
                          <a:lnTo>
                            <a:pt x="730923" y="616204"/>
                          </a:lnTo>
                          <a:lnTo>
                            <a:pt x="732586" y="616204"/>
                          </a:lnTo>
                          <a:lnTo>
                            <a:pt x="734263" y="616204"/>
                          </a:lnTo>
                          <a:lnTo>
                            <a:pt x="735926" y="616204"/>
                          </a:lnTo>
                          <a:lnTo>
                            <a:pt x="737603" y="616076"/>
                          </a:lnTo>
                          <a:lnTo>
                            <a:pt x="739266" y="616076"/>
                          </a:lnTo>
                          <a:lnTo>
                            <a:pt x="740943" y="616076"/>
                          </a:lnTo>
                          <a:lnTo>
                            <a:pt x="742530" y="616204"/>
                          </a:lnTo>
                          <a:lnTo>
                            <a:pt x="744207" y="616204"/>
                          </a:lnTo>
                          <a:lnTo>
                            <a:pt x="745870" y="616204"/>
                          </a:lnTo>
                          <a:lnTo>
                            <a:pt x="747547" y="616204"/>
                          </a:lnTo>
                          <a:lnTo>
                            <a:pt x="749211" y="616204"/>
                          </a:lnTo>
                          <a:lnTo>
                            <a:pt x="750887" y="616204"/>
                          </a:lnTo>
                          <a:lnTo>
                            <a:pt x="752551" y="616204"/>
                          </a:lnTo>
                          <a:lnTo>
                            <a:pt x="754227" y="616076"/>
                          </a:lnTo>
                          <a:lnTo>
                            <a:pt x="755891" y="616076"/>
                          </a:lnTo>
                          <a:lnTo>
                            <a:pt x="757567" y="616076"/>
                          </a:lnTo>
                          <a:lnTo>
                            <a:pt x="759231" y="616076"/>
                          </a:lnTo>
                          <a:lnTo>
                            <a:pt x="760907" y="616076"/>
                          </a:lnTo>
                          <a:lnTo>
                            <a:pt x="762571" y="616204"/>
                          </a:lnTo>
                          <a:lnTo>
                            <a:pt x="764247" y="616204"/>
                          </a:lnTo>
                          <a:lnTo>
                            <a:pt x="765911" y="616204"/>
                          </a:lnTo>
                          <a:lnTo>
                            <a:pt x="767511" y="616330"/>
                          </a:lnTo>
                          <a:lnTo>
                            <a:pt x="769175" y="616330"/>
                          </a:lnTo>
                          <a:lnTo>
                            <a:pt x="770851" y="616330"/>
                          </a:lnTo>
                          <a:lnTo>
                            <a:pt x="772515" y="616330"/>
                          </a:lnTo>
                          <a:lnTo>
                            <a:pt x="774191" y="616330"/>
                          </a:lnTo>
                          <a:lnTo>
                            <a:pt x="775855" y="616330"/>
                          </a:lnTo>
                          <a:lnTo>
                            <a:pt x="777519" y="616330"/>
                          </a:lnTo>
                          <a:lnTo>
                            <a:pt x="779195" y="616330"/>
                          </a:lnTo>
                          <a:lnTo>
                            <a:pt x="780859" y="616458"/>
                          </a:lnTo>
                          <a:lnTo>
                            <a:pt x="782535" y="616458"/>
                          </a:lnTo>
                          <a:lnTo>
                            <a:pt x="784199" y="616330"/>
                          </a:lnTo>
                          <a:lnTo>
                            <a:pt x="785876" y="616330"/>
                          </a:lnTo>
                          <a:lnTo>
                            <a:pt x="787539" y="616330"/>
                          </a:lnTo>
                          <a:lnTo>
                            <a:pt x="789216" y="616330"/>
                          </a:lnTo>
                          <a:lnTo>
                            <a:pt x="790879" y="616330"/>
                          </a:lnTo>
                          <a:lnTo>
                            <a:pt x="792480" y="616458"/>
                          </a:lnTo>
                          <a:lnTo>
                            <a:pt x="794143" y="616458"/>
                          </a:lnTo>
                          <a:lnTo>
                            <a:pt x="795820" y="616458"/>
                          </a:lnTo>
                          <a:lnTo>
                            <a:pt x="797483" y="616458"/>
                          </a:lnTo>
                          <a:lnTo>
                            <a:pt x="799160" y="616458"/>
                          </a:lnTo>
                          <a:lnTo>
                            <a:pt x="800823" y="616458"/>
                          </a:lnTo>
                          <a:lnTo>
                            <a:pt x="802500" y="616458"/>
                          </a:lnTo>
                          <a:lnTo>
                            <a:pt x="804163" y="616458"/>
                          </a:lnTo>
                          <a:lnTo>
                            <a:pt x="805840" y="616458"/>
                          </a:lnTo>
                          <a:lnTo>
                            <a:pt x="807504" y="616458"/>
                          </a:lnTo>
                          <a:lnTo>
                            <a:pt x="809180" y="616458"/>
                          </a:lnTo>
                          <a:lnTo>
                            <a:pt x="810844" y="616458"/>
                          </a:lnTo>
                          <a:lnTo>
                            <a:pt x="812520" y="616458"/>
                          </a:lnTo>
                          <a:lnTo>
                            <a:pt x="814184" y="616458"/>
                          </a:lnTo>
                          <a:lnTo>
                            <a:pt x="815860" y="616458"/>
                          </a:lnTo>
                          <a:lnTo>
                            <a:pt x="817448" y="616458"/>
                          </a:lnTo>
                          <a:lnTo>
                            <a:pt x="819124" y="616458"/>
                          </a:lnTo>
                          <a:lnTo>
                            <a:pt x="820788" y="616330"/>
                          </a:lnTo>
                          <a:lnTo>
                            <a:pt x="822464" y="616330"/>
                          </a:lnTo>
                          <a:lnTo>
                            <a:pt x="824128" y="616330"/>
                          </a:lnTo>
                          <a:lnTo>
                            <a:pt x="825804" y="616330"/>
                          </a:lnTo>
                          <a:lnTo>
                            <a:pt x="827468" y="616330"/>
                          </a:lnTo>
                          <a:lnTo>
                            <a:pt x="829144" y="616330"/>
                          </a:lnTo>
                          <a:lnTo>
                            <a:pt x="830808" y="616330"/>
                          </a:lnTo>
                          <a:lnTo>
                            <a:pt x="832485" y="616330"/>
                          </a:lnTo>
                          <a:lnTo>
                            <a:pt x="834148" y="616330"/>
                          </a:lnTo>
                          <a:lnTo>
                            <a:pt x="835825" y="616330"/>
                          </a:lnTo>
                          <a:lnTo>
                            <a:pt x="837488" y="616330"/>
                          </a:lnTo>
                          <a:lnTo>
                            <a:pt x="839165" y="616330"/>
                          </a:lnTo>
                          <a:lnTo>
                            <a:pt x="840828" y="616330"/>
                          </a:lnTo>
                          <a:lnTo>
                            <a:pt x="842505" y="616330"/>
                          </a:lnTo>
                          <a:lnTo>
                            <a:pt x="844092" y="616458"/>
                          </a:lnTo>
                          <a:lnTo>
                            <a:pt x="845769" y="616330"/>
                          </a:lnTo>
                          <a:lnTo>
                            <a:pt x="847432" y="616330"/>
                          </a:lnTo>
                          <a:lnTo>
                            <a:pt x="849109" y="616330"/>
                          </a:lnTo>
                          <a:lnTo>
                            <a:pt x="850772" y="616330"/>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551" name="Freeform 147">
                      <a:extLst>
                        <a:ext uri="{FF2B5EF4-FFF2-40B4-BE49-F238E27FC236}">
                          <a16:creationId xmlns:a16="http://schemas.microsoft.com/office/drawing/2014/main" id="{06128160-92CF-FAE7-F2C7-EBD44F7E72EA}"/>
                        </a:ext>
                      </a:extLst>
                    </p:cNvPr>
                    <p:cNvSpPr/>
                    <p:nvPr/>
                  </p:nvSpPr>
                  <p:spPr>
                    <a:xfrm>
                      <a:off x="4158724" y="503679"/>
                      <a:ext cx="935876" cy="876489"/>
                    </a:xfrm>
                    <a:custGeom>
                      <a:avLst/>
                      <a:gdLst/>
                      <a:ahLst/>
                      <a:cxnLst/>
                      <a:rect l="0" t="0" r="0" b="0"/>
                      <a:pathLst>
                        <a:path w="935876" h="678180">
                          <a:moveTo>
                            <a:pt x="0" y="678180"/>
                          </a:moveTo>
                          <a:lnTo>
                            <a:pt x="935876" y="678180"/>
                          </a:lnTo>
                          <a:lnTo>
                            <a:pt x="935876"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56" name="Freeform 152">
                      <a:extLst>
                        <a:ext uri="{FF2B5EF4-FFF2-40B4-BE49-F238E27FC236}">
                          <a16:creationId xmlns:a16="http://schemas.microsoft.com/office/drawing/2014/main" id="{76628208-7C85-C61C-B934-5E5C2A107F73}"/>
                        </a:ext>
                      </a:extLst>
                    </p:cNvPr>
                    <p:cNvSpPr/>
                    <p:nvPr/>
                  </p:nvSpPr>
                  <p:spPr>
                    <a:xfrm>
                      <a:off x="4158723" y="1380175"/>
                      <a:ext cx="935951" cy="0"/>
                    </a:xfrm>
                    <a:custGeom>
                      <a:avLst/>
                      <a:gdLst/>
                      <a:ahLst/>
                      <a:cxnLst/>
                      <a:rect l="0" t="0" r="0" b="0"/>
                      <a:pathLst>
                        <a:path w="935951">
                          <a:moveTo>
                            <a:pt x="0" y="0"/>
                          </a:moveTo>
                          <a:lnTo>
                            <a:pt x="935951"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74" name="Freeform 170">
                      <a:extLst>
                        <a:ext uri="{FF2B5EF4-FFF2-40B4-BE49-F238E27FC236}">
                          <a16:creationId xmlns:a16="http://schemas.microsoft.com/office/drawing/2014/main" id="{C75FDB0A-EC03-7959-0C47-5512F21E7547}"/>
                        </a:ext>
                      </a:extLst>
                    </p:cNvPr>
                    <p:cNvSpPr/>
                    <p:nvPr/>
                  </p:nvSpPr>
                  <p:spPr>
                    <a:xfrm>
                      <a:off x="4162300" y="503685"/>
                      <a:ext cx="0" cy="876489"/>
                    </a:xfrm>
                    <a:custGeom>
                      <a:avLst/>
                      <a:gdLst/>
                      <a:ahLst/>
                      <a:cxnLst/>
                      <a:rect l="0" t="0" r="0" b="0"/>
                      <a:pathLst>
                        <a:path h="678180">
                          <a:moveTo>
                            <a:pt x="0" y="678180"/>
                          </a:moveTo>
                          <a:lnTo>
                            <a:pt x="0"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75" name="Freeform 171">
                      <a:extLst>
                        <a:ext uri="{FF2B5EF4-FFF2-40B4-BE49-F238E27FC236}">
                          <a16:creationId xmlns:a16="http://schemas.microsoft.com/office/drawing/2014/main" id="{D8837D09-685B-D61C-9F47-FCFE7040CA0E}"/>
                        </a:ext>
                      </a:extLst>
                    </p:cNvPr>
                    <p:cNvSpPr/>
                    <p:nvPr/>
                  </p:nvSpPr>
                  <p:spPr>
                    <a:xfrm>
                      <a:off x="4127815" y="1340289"/>
                      <a:ext cx="34480" cy="0"/>
                    </a:xfrm>
                    <a:custGeom>
                      <a:avLst/>
                      <a:gdLst/>
                      <a:ahLst/>
                      <a:cxnLst/>
                      <a:rect l="0" t="0" r="0" b="0"/>
                      <a:pathLst>
                        <a:path w="34480">
                          <a:moveTo>
                            <a:pt x="0" y="0"/>
                          </a:moveTo>
                          <a:lnTo>
                            <a:pt x="3448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76" name="Freeform 172">
                      <a:extLst>
                        <a:ext uri="{FF2B5EF4-FFF2-40B4-BE49-F238E27FC236}">
                          <a16:creationId xmlns:a16="http://schemas.microsoft.com/office/drawing/2014/main" id="{543275A5-502C-8087-1CE3-0D70193D564C}"/>
                        </a:ext>
                      </a:extLst>
                    </p:cNvPr>
                    <p:cNvSpPr/>
                    <p:nvPr/>
                  </p:nvSpPr>
                  <p:spPr>
                    <a:xfrm>
                      <a:off x="4122204" y="1088668"/>
                      <a:ext cx="34480" cy="0"/>
                    </a:xfrm>
                    <a:custGeom>
                      <a:avLst/>
                      <a:gdLst/>
                      <a:ahLst/>
                      <a:cxnLst/>
                      <a:rect l="0" t="0" r="0" b="0"/>
                      <a:pathLst>
                        <a:path w="34480">
                          <a:moveTo>
                            <a:pt x="0" y="0"/>
                          </a:moveTo>
                          <a:lnTo>
                            <a:pt x="3448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77" name="Freeform 173">
                      <a:extLst>
                        <a:ext uri="{FF2B5EF4-FFF2-40B4-BE49-F238E27FC236}">
                          <a16:creationId xmlns:a16="http://schemas.microsoft.com/office/drawing/2014/main" id="{D7C1A712-EBE4-6E35-E2FB-2B205C8DB468}"/>
                        </a:ext>
                      </a:extLst>
                    </p:cNvPr>
                    <p:cNvSpPr/>
                    <p:nvPr/>
                  </p:nvSpPr>
                  <p:spPr>
                    <a:xfrm>
                      <a:off x="4127815" y="837211"/>
                      <a:ext cx="34480" cy="0"/>
                    </a:xfrm>
                    <a:custGeom>
                      <a:avLst/>
                      <a:gdLst/>
                      <a:ahLst/>
                      <a:cxnLst/>
                      <a:rect l="0" t="0" r="0" b="0"/>
                      <a:pathLst>
                        <a:path w="34480">
                          <a:moveTo>
                            <a:pt x="0" y="0"/>
                          </a:moveTo>
                          <a:lnTo>
                            <a:pt x="3448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78" name="Freeform 174">
                      <a:extLst>
                        <a:ext uri="{FF2B5EF4-FFF2-40B4-BE49-F238E27FC236}">
                          <a16:creationId xmlns:a16="http://schemas.microsoft.com/office/drawing/2014/main" id="{0B5CB2FD-EC27-7ED0-7159-C4B40C531E01}"/>
                        </a:ext>
                      </a:extLst>
                    </p:cNvPr>
                    <p:cNvSpPr/>
                    <p:nvPr/>
                  </p:nvSpPr>
                  <p:spPr>
                    <a:xfrm>
                      <a:off x="4127815" y="585590"/>
                      <a:ext cx="34480" cy="0"/>
                    </a:xfrm>
                    <a:custGeom>
                      <a:avLst/>
                      <a:gdLst/>
                      <a:ahLst/>
                      <a:cxnLst/>
                      <a:rect l="0" t="0" r="0" b="0"/>
                      <a:pathLst>
                        <a:path w="34480">
                          <a:moveTo>
                            <a:pt x="0" y="0"/>
                          </a:moveTo>
                          <a:lnTo>
                            <a:pt x="3448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nvGrpSpPr>
              <p:cNvPr id="95" name="Group 94"/>
              <p:cNvGrpSpPr/>
              <p:nvPr/>
            </p:nvGrpSpPr>
            <p:grpSpPr>
              <a:xfrm>
                <a:off x="3946452" y="1399753"/>
                <a:ext cx="3093805" cy="1002333"/>
                <a:chOff x="3946452" y="1399753"/>
                <a:chExt cx="3093805" cy="1002333"/>
              </a:xfrm>
            </p:grpSpPr>
            <p:grpSp>
              <p:nvGrpSpPr>
                <p:cNvPr id="289" name="Group 288"/>
                <p:cNvGrpSpPr/>
                <p:nvPr/>
              </p:nvGrpSpPr>
              <p:grpSpPr>
                <a:xfrm>
                  <a:off x="3946452" y="1490648"/>
                  <a:ext cx="248786" cy="911438"/>
                  <a:chOff x="282334" y="3282910"/>
                  <a:chExt cx="248786" cy="782265"/>
                </a:xfrm>
              </p:grpSpPr>
              <p:sp>
                <p:nvSpPr>
                  <p:cNvPr id="302" name="Rectangle 301"/>
                  <p:cNvSpPr/>
                  <p:nvPr/>
                </p:nvSpPr>
                <p:spPr>
                  <a:xfrm>
                    <a:off x="282334" y="3282910"/>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03" name="Rectangle 302"/>
                  <p:cNvSpPr/>
                  <p:nvPr/>
                </p:nvSpPr>
                <p:spPr>
                  <a:xfrm>
                    <a:off x="282334" y="355468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04" name="Rectangle 303"/>
                  <p:cNvSpPr/>
                  <p:nvPr/>
                </p:nvSpPr>
                <p:spPr>
                  <a:xfrm>
                    <a:off x="282334" y="3834343"/>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sp>
              <p:nvSpPr>
                <p:cNvPr id="286" name="Rectangle 285"/>
                <p:cNvSpPr/>
                <p:nvPr/>
              </p:nvSpPr>
              <p:spPr>
                <a:xfrm>
                  <a:off x="4091870" y="1399753"/>
                  <a:ext cx="684803" cy="230832"/>
                </a:xfrm>
                <a:prstGeom prst="rect">
                  <a:avLst/>
                </a:prstGeom>
              </p:spPr>
              <p:txBody>
                <a:bodyPr wrap="none">
                  <a:spAutoFit/>
                </a:bodyPr>
                <a:lstStyle/>
                <a:p>
                  <a:r>
                    <a:rPr lang="en-US" altLang="zh-CN" sz="900" dirty="0">
                      <a:latin typeface="Arial" pitchFamily="34" charset="0"/>
                      <a:cs typeface="Arial" pitchFamily="34" charset="0"/>
                    </a:rPr>
                    <a:t>MH (Z</a:t>
                  </a:r>
                  <a:r>
                    <a:rPr lang="en-US" sz="900" dirty="0">
                      <a:latin typeface="Arial" pitchFamily="34" charset="0"/>
                      <a:cs typeface="Arial" pitchFamily="34" charset="0"/>
                    </a:rPr>
                    <a:t>–S)</a:t>
                  </a:r>
                </a:p>
              </p:txBody>
            </p:sp>
            <p:grpSp>
              <p:nvGrpSpPr>
                <p:cNvPr id="1432" name="Group 1431"/>
                <p:cNvGrpSpPr/>
                <p:nvPr/>
              </p:nvGrpSpPr>
              <p:grpSpPr>
                <a:xfrm>
                  <a:off x="4139445" y="1448724"/>
                  <a:ext cx="2900812" cy="846513"/>
                  <a:chOff x="4139445" y="1448724"/>
                  <a:chExt cx="2900812" cy="846513"/>
                </a:xfrm>
              </p:grpSpPr>
              <p:grpSp>
                <p:nvGrpSpPr>
                  <p:cNvPr id="1426" name="Group 1425"/>
                  <p:cNvGrpSpPr/>
                  <p:nvPr/>
                </p:nvGrpSpPr>
                <p:grpSpPr>
                  <a:xfrm>
                    <a:off x="5142098" y="1448724"/>
                    <a:ext cx="928446" cy="846513"/>
                    <a:chOff x="5142098" y="1448724"/>
                    <a:chExt cx="928446" cy="846513"/>
                  </a:xfrm>
                </p:grpSpPr>
                <p:sp>
                  <p:nvSpPr>
                    <p:cNvPr id="1581" name="Freeform 107">
                      <a:extLst>
                        <a:ext uri="{FF2B5EF4-FFF2-40B4-BE49-F238E27FC236}">
                          <a16:creationId xmlns:a16="http://schemas.microsoft.com/office/drawing/2014/main" id="{59DA4FF0-4342-1CDC-78E6-E9CD12DB019E}"/>
                        </a:ext>
                      </a:extLst>
                    </p:cNvPr>
                    <p:cNvSpPr/>
                    <p:nvPr/>
                  </p:nvSpPr>
                  <p:spPr>
                    <a:xfrm>
                      <a:off x="5606280" y="1448724"/>
                      <a:ext cx="0" cy="846511"/>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85" name="Freeform 177">
                      <a:extLst>
                        <a:ext uri="{FF2B5EF4-FFF2-40B4-BE49-F238E27FC236}">
                          <a16:creationId xmlns:a16="http://schemas.microsoft.com/office/drawing/2014/main" id="{B322AE2B-1BE7-6F0B-70B8-04297E8CA907}"/>
                        </a:ext>
                      </a:extLst>
                    </p:cNvPr>
                    <p:cNvSpPr/>
                    <p:nvPr/>
                  </p:nvSpPr>
                  <p:spPr>
                    <a:xfrm>
                      <a:off x="5184267" y="1914780"/>
                      <a:ext cx="844026" cy="341615"/>
                    </a:xfrm>
                    <a:custGeom>
                      <a:avLst/>
                      <a:gdLst/>
                      <a:ahLst/>
                      <a:cxnLst/>
                      <a:rect l="0" t="0" r="0" b="0"/>
                      <a:pathLst>
                        <a:path w="851484" h="273684">
                          <a:moveTo>
                            <a:pt x="0" y="273558"/>
                          </a:moveTo>
                          <a:lnTo>
                            <a:pt x="1676" y="273558"/>
                          </a:lnTo>
                          <a:lnTo>
                            <a:pt x="3340" y="273432"/>
                          </a:lnTo>
                          <a:lnTo>
                            <a:pt x="5016" y="273432"/>
                          </a:lnTo>
                          <a:lnTo>
                            <a:pt x="6680" y="273432"/>
                          </a:lnTo>
                          <a:lnTo>
                            <a:pt x="8356" y="273432"/>
                          </a:lnTo>
                          <a:lnTo>
                            <a:pt x="10033" y="273305"/>
                          </a:lnTo>
                          <a:lnTo>
                            <a:pt x="11696" y="273305"/>
                          </a:lnTo>
                          <a:lnTo>
                            <a:pt x="13296" y="273305"/>
                          </a:lnTo>
                          <a:lnTo>
                            <a:pt x="14960" y="273305"/>
                          </a:lnTo>
                          <a:lnTo>
                            <a:pt x="16636" y="273432"/>
                          </a:lnTo>
                          <a:lnTo>
                            <a:pt x="18313" y="273432"/>
                          </a:lnTo>
                          <a:lnTo>
                            <a:pt x="19977" y="273432"/>
                          </a:lnTo>
                          <a:lnTo>
                            <a:pt x="21653" y="273432"/>
                          </a:lnTo>
                          <a:lnTo>
                            <a:pt x="23317" y="273305"/>
                          </a:lnTo>
                          <a:lnTo>
                            <a:pt x="24993" y="273305"/>
                          </a:lnTo>
                          <a:lnTo>
                            <a:pt x="26669" y="273305"/>
                          </a:lnTo>
                          <a:lnTo>
                            <a:pt x="28333" y="273305"/>
                          </a:lnTo>
                          <a:lnTo>
                            <a:pt x="30010" y="273178"/>
                          </a:lnTo>
                          <a:lnTo>
                            <a:pt x="31673" y="273178"/>
                          </a:lnTo>
                          <a:lnTo>
                            <a:pt x="33350" y="273178"/>
                          </a:lnTo>
                          <a:lnTo>
                            <a:pt x="35026" y="273051"/>
                          </a:lnTo>
                          <a:lnTo>
                            <a:pt x="36690" y="273051"/>
                          </a:lnTo>
                          <a:lnTo>
                            <a:pt x="38290" y="272923"/>
                          </a:lnTo>
                          <a:lnTo>
                            <a:pt x="39966" y="272923"/>
                          </a:lnTo>
                          <a:lnTo>
                            <a:pt x="41630" y="272923"/>
                          </a:lnTo>
                          <a:lnTo>
                            <a:pt x="43307" y="272797"/>
                          </a:lnTo>
                          <a:lnTo>
                            <a:pt x="44970" y="272669"/>
                          </a:lnTo>
                          <a:lnTo>
                            <a:pt x="46647" y="272669"/>
                          </a:lnTo>
                          <a:lnTo>
                            <a:pt x="48323" y="272543"/>
                          </a:lnTo>
                          <a:lnTo>
                            <a:pt x="49987" y="272415"/>
                          </a:lnTo>
                          <a:lnTo>
                            <a:pt x="51663" y="272415"/>
                          </a:lnTo>
                          <a:lnTo>
                            <a:pt x="53327" y="272288"/>
                          </a:lnTo>
                          <a:lnTo>
                            <a:pt x="55003" y="272162"/>
                          </a:lnTo>
                          <a:lnTo>
                            <a:pt x="56680" y="272162"/>
                          </a:lnTo>
                          <a:lnTo>
                            <a:pt x="58343" y="272035"/>
                          </a:lnTo>
                          <a:lnTo>
                            <a:pt x="60020" y="271908"/>
                          </a:lnTo>
                          <a:lnTo>
                            <a:pt x="61683" y="271908"/>
                          </a:lnTo>
                          <a:lnTo>
                            <a:pt x="63284" y="271780"/>
                          </a:lnTo>
                          <a:lnTo>
                            <a:pt x="64960" y="271780"/>
                          </a:lnTo>
                          <a:lnTo>
                            <a:pt x="66624" y="271653"/>
                          </a:lnTo>
                          <a:lnTo>
                            <a:pt x="68300" y="271653"/>
                          </a:lnTo>
                          <a:lnTo>
                            <a:pt x="69964" y="271527"/>
                          </a:lnTo>
                          <a:lnTo>
                            <a:pt x="71640" y="271527"/>
                          </a:lnTo>
                          <a:lnTo>
                            <a:pt x="73317" y="271399"/>
                          </a:lnTo>
                          <a:lnTo>
                            <a:pt x="74980" y="271272"/>
                          </a:lnTo>
                          <a:lnTo>
                            <a:pt x="76657" y="271272"/>
                          </a:lnTo>
                          <a:lnTo>
                            <a:pt x="78320" y="271272"/>
                          </a:lnTo>
                          <a:lnTo>
                            <a:pt x="79997" y="271146"/>
                          </a:lnTo>
                          <a:lnTo>
                            <a:pt x="81673" y="271146"/>
                          </a:lnTo>
                          <a:lnTo>
                            <a:pt x="83337" y="271146"/>
                          </a:lnTo>
                          <a:lnTo>
                            <a:pt x="85013" y="271146"/>
                          </a:lnTo>
                          <a:lnTo>
                            <a:pt x="86677" y="271146"/>
                          </a:lnTo>
                          <a:lnTo>
                            <a:pt x="88277" y="271146"/>
                          </a:lnTo>
                          <a:lnTo>
                            <a:pt x="89954" y="271146"/>
                          </a:lnTo>
                          <a:lnTo>
                            <a:pt x="91617" y="271146"/>
                          </a:lnTo>
                          <a:lnTo>
                            <a:pt x="93294" y="271018"/>
                          </a:lnTo>
                          <a:lnTo>
                            <a:pt x="94957" y="271018"/>
                          </a:lnTo>
                          <a:lnTo>
                            <a:pt x="96634" y="270892"/>
                          </a:lnTo>
                          <a:lnTo>
                            <a:pt x="98310" y="270892"/>
                          </a:lnTo>
                          <a:lnTo>
                            <a:pt x="99974" y="270765"/>
                          </a:lnTo>
                          <a:lnTo>
                            <a:pt x="101650" y="270637"/>
                          </a:lnTo>
                          <a:lnTo>
                            <a:pt x="103314" y="270511"/>
                          </a:lnTo>
                          <a:lnTo>
                            <a:pt x="104990" y="270511"/>
                          </a:lnTo>
                          <a:lnTo>
                            <a:pt x="106667" y="270383"/>
                          </a:lnTo>
                          <a:lnTo>
                            <a:pt x="108330" y="270257"/>
                          </a:lnTo>
                          <a:lnTo>
                            <a:pt x="110007" y="270129"/>
                          </a:lnTo>
                          <a:lnTo>
                            <a:pt x="111683" y="270002"/>
                          </a:lnTo>
                          <a:lnTo>
                            <a:pt x="113347" y="269876"/>
                          </a:lnTo>
                          <a:lnTo>
                            <a:pt x="114947" y="269748"/>
                          </a:lnTo>
                          <a:lnTo>
                            <a:pt x="116611" y="269621"/>
                          </a:lnTo>
                          <a:lnTo>
                            <a:pt x="118287" y="269367"/>
                          </a:lnTo>
                          <a:lnTo>
                            <a:pt x="119964" y="269240"/>
                          </a:lnTo>
                          <a:lnTo>
                            <a:pt x="121627" y="269114"/>
                          </a:lnTo>
                          <a:lnTo>
                            <a:pt x="123304" y="268986"/>
                          </a:lnTo>
                          <a:lnTo>
                            <a:pt x="124968" y="268859"/>
                          </a:lnTo>
                          <a:lnTo>
                            <a:pt x="126644" y="268859"/>
                          </a:lnTo>
                          <a:lnTo>
                            <a:pt x="128320" y="268733"/>
                          </a:lnTo>
                          <a:lnTo>
                            <a:pt x="129984" y="268733"/>
                          </a:lnTo>
                          <a:lnTo>
                            <a:pt x="131660" y="268606"/>
                          </a:lnTo>
                          <a:lnTo>
                            <a:pt x="133324" y="268606"/>
                          </a:lnTo>
                          <a:lnTo>
                            <a:pt x="135001" y="268478"/>
                          </a:lnTo>
                          <a:lnTo>
                            <a:pt x="136677" y="268352"/>
                          </a:lnTo>
                          <a:lnTo>
                            <a:pt x="138341" y="268225"/>
                          </a:lnTo>
                          <a:lnTo>
                            <a:pt x="139941" y="267971"/>
                          </a:lnTo>
                          <a:lnTo>
                            <a:pt x="141604" y="267716"/>
                          </a:lnTo>
                          <a:lnTo>
                            <a:pt x="143281" y="267590"/>
                          </a:lnTo>
                          <a:lnTo>
                            <a:pt x="144957" y="267335"/>
                          </a:lnTo>
                          <a:lnTo>
                            <a:pt x="146621" y="267082"/>
                          </a:lnTo>
                          <a:lnTo>
                            <a:pt x="148297" y="266828"/>
                          </a:lnTo>
                          <a:lnTo>
                            <a:pt x="149961" y="266573"/>
                          </a:lnTo>
                          <a:lnTo>
                            <a:pt x="151637" y="266320"/>
                          </a:lnTo>
                          <a:lnTo>
                            <a:pt x="153314" y="266066"/>
                          </a:lnTo>
                          <a:lnTo>
                            <a:pt x="154978" y="265811"/>
                          </a:lnTo>
                          <a:lnTo>
                            <a:pt x="156654" y="265431"/>
                          </a:lnTo>
                          <a:lnTo>
                            <a:pt x="158318" y="265176"/>
                          </a:lnTo>
                          <a:lnTo>
                            <a:pt x="159994" y="264922"/>
                          </a:lnTo>
                          <a:lnTo>
                            <a:pt x="161670" y="264669"/>
                          </a:lnTo>
                          <a:lnTo>
                            <a:pt x="163334" y="264414"/>
                          </a:lnTo>
                          <a:lnTo>
                            <a:pt x="164934" y="264160"/>
                          </a:lnTo>
                          <a:lnTo>
                            <a:pt x="166598" y="263907"/>
                          </a:lnTo>
                          <a:lnTo>
                            <a:pt x="168275" y="263780"/>
                          </a:lnTo>
                          <a:lnTo>
                            <a:pt x="169951" y="263653"/>
                          </a:lnTo>
                          <a:lnTo>
                            <a:pt x="171615" y="263525"/>
                          </a:lnTo>
                          <a:lnTo>
                            <a:pt x="173291" y="263525"/>
                          </a:lnTo>
                          <a:lnTo>
                            <a:pt x="174967" y="263653"/>
                          </a:lnTo>
                          <a:lnTo>
                            <a:pt x="176631" y="263653"/>
                          </a:lnTo>
                          <a:lnTo>
                            <a:pt x="178307" y="263780"/>
                          </a:lnTo>
                          <a:lnTo>
                            <a:pt x="179971" y="263780"/>
                          </a:lnTo>
                          <a:lnTo>
                            <a:pt x="181648" y="263780"/>
                          </a:lnTo>
                          <a:lnTo>
                            <a:pt x="183324" y="263780"/>
                          </a:lnTo>
                          <a:lnTo>
                            <a:pt x="184988" y="263780"/>
                          </a:lnTo>
                          <a:lnTo>
                            <a:pt x="186664" y="263653"/>
                          </a:lnTo>
                          <a:lnTo>
                            <a:pt x="188328" y="263525"/>
                          </a:lnTo>
                          <a:lnTo>
                            <a:pt x="189928" y="263398"/>
                          </a:lnTo>
                          <a:lnTo>
                            <a:pt x="191604" y="263145"/>
                          </a:lnTo>
                          <a:lnTo>
                            <a:pt x="193268" y="263018"/>
                          </a:lnTo>
                          <a:lnTo>
                            <a:pt x="194945" y="262763"/>
                          </a:lnTo>
                          <a:lnTo>
                            <a:pt x="196608" y="262509"/>
                          </a:lnTo>
                          <a:lnTo>
                            <a:pt x="198285" y="262383"/>
                          </a:lnTo>
                          <a:lnTo>
                            <a:pt x="199961" y="262129"/>
                          </a:lnTo>
                          <a:lnTo>
                            <a:pt x="201625" y="261874"/>
                          </a:lnTo>
                          <a:lnTo>
                            <a:pt x="203301" y="261621"/>
                          </a:lnTo>
                          <a:lnTo>
                            <a:pt x="204965" y="261367"/>
                          </a:lnTo>
                          <a:lnTo>
                            <a:pt x="206641" y="261112"/>
                          </a:lnTo>
                          <a:lnTo>
                            <a:pt x="208318" y="260858"/>
                          </a:lnTo>
                          <a:lnTo>
                            <a:pt x="209981" y="260478"/>
                          </a:lnTo>
                          <a:lnTo>
                            <a:pt x="211658" y="260097"/>
                          </a:lnTo>
                          <a:lnTo>
                            <a:pt x="213321" y="259715"/>
                          </a:lnTo>
                          <a:lnTo>
                            <a:pt x="214998" y="259334"/>
                          </a:lnTo>
                          <a:lnTo>
                            <a:pt x="216598" y="258954"/>
                          </a:lnTo>
                          <a:lnTo>
                            <a:pt x="218262" y="258445"/>
                          </a:lnTo>
                          <a:lnTo>
                            <a:pt x="219938" y="258064"/>
                          </a:lnTo>
                          <a:lnTo>
                            <a:pt x="221602" y="257557"/>
                          </a:lnTo>
                          <a:lnTo>
                            <a:pt x="223278" y="257049"/>
                          </a:lnTo>
                          <a:lnTo>
                            <a:pt x="224955" y="256667"/>
                          </a:lnTo>
                          <a:lnTo>
                            <a:pt x="226618" y="256159"/>
                          </a:lnTo>
                          <a:lnTo>
                            <a:pt x="228295" y="255652"/>
                          </a:lnTo>
                          <a:lnTo>
                            <a:pt x="229958" y="255016"/>
                          </a:lnTo>
                          <a:lnTo>
                            <a:pt x="231635" y="254508"/>
                          </a:lnTo>
                          <a:lnTo>
                            <a:pt x="233311" y="254001"/>
                          </a:lnTo>
                          <a:lnTo>
                            <a:pt x="234975" y="253365"/>
                          </a:lnTo>
                          <a:lnTo>
                            <a:pt x="236651" y="252731"/>
                          </a:lnTo>
                          <a:lnTo>
                            <a:pt x="238315" y="252095"/>
                          </a:lnTo>
                          <a:lnTo>
                            <a:pt x="239991" y="251587"/>
                          </a:lnTo>
                          <a:lnTo>
                            <a:pt x="241592" y="250953"/>
                          </a:lnTo>
                          <a:lnTo>
                            <a:pt x="243255" y="250317"/>
                          </a:lnTo>
                          <a:lnTo>
                            <a:pt x="244932" y="249683"/>
                          </a:lnTo>
                          <a:lnTo>
                            <a:pt x="246608" y="249048"/>
                          </a:lnTo>
                          <a:lnTo>
                            <a:pt x="248272" y="248285"/>
                          </a:lnTo>
                          <a:lnTo>
                            <a:pt x="249948" y="247651"/>
                          </a:lnTo>
                          <a:lnTo>
                            <a:pt x="251612" y="247016"/>
                          </a:lnTo>
                          <a:lnTo>
                            <a:pt x="253288" y="246253"/>
                          </a:lnTo>
                          <a:lnTo>
                            <a:pt x="254965" y="245618"/>
                          </a:lnTo>
                          <a:lnTo>
                            <a:pt x="256628" y="244983"/>
                          </a:lnTo>
                          <a:lnTo>
                            <a:pt x="258305" y="244222"/>
                          </a:lnTo>
                          <a:lnTo>
                            <a:pt x="259968" y="243587"/>
                          </a:lnTo>
                          <a:lnTo>
                            <a:pt x="261645" y="242951"/>
                          </a:lnTo>
                          <a:lnTo>
                            <a:pt x="263321" y="242189"/>
                          </a:lnTo>
                          <a:lnTo>
                            <a:pt x="264985" y="241428"/>
                          </a:lnTo>
                          <a:lnTo>
                            <a:pt x="266585" y="240666"/>
                          </a:lnTo>
                          <a:lnTo>
                            <a:pt x="268249" y="239903"/>
                          </a:lnTo>
                          <a:lnTo>
                            <a:pt x="269925" y="239141"/>
                          </a:lnTo>
                          <a:lnTo>
                            <a:pt x="271602" y="238380"/>
                          </a:lnTo>
                          <a:lnTo>
                            <a:pt x="273265" y="237491"/>
                          </a:lnTo>
                          <a:lnTo>
                            <a:pt x="274942" y="236601"/>
                          </a:lnTo>
                          <a:lnTo>
                            <a:pt x="276606" y="235585"/>
                          </a:lnTo>
                          <a:lnTo>
                            <a:pt x="278282" y="234570"/>
                          </a:lnTo>
                          <a:lnTo>
                            <a:pt x="279958" y="233553"/>
                          </a:lnTo>
                          <a:lnTo>
                            <a:pt x="281622" y="232410"/>
                          </a:lnTo>
                          <a:lnTo>
                            <a:pt x="283298" y="231268"/>
                          </a:lnTo>
                          <a:lnTo>
                            <a:pt x="284962" y="230124"/>
                          </a:lnTo>
                          <a:lnTo>
                            <a:pt x="286638" y="228982"/>
                          </a:lnTo>
                          <a:lnTo>
                            <a:pt x="288315" y="227839"/>
                          </a:lnTo>
                          <a:lnTo>
                            <a:pt x="289979" y="226695"/>
                          </a:lnTo>
                          <a:lnTo>
                            <a:pt x="291579" y="225426"/>
                          </a:lnTo>
                          <a:lnTo>
                            <a:pt x="293243" y="224282"/>
                          </a:lnTo>
                          <a:lnTo>
                            <a:pt x="294919" y="223012"/>
                          </a:lnTo>
                          <a:lnTo>
                            <a:pt x="296595" y="221743"/>
                          </a:lnTo>
                          <a:lnTo>
                            <a:pt x="298259" y="220473"/>
                          </a:lnTo>
                          <a:lnTo>
                            <a:pt x="299935" y="219076"/>
                          </a:lnTo>
                          <a:lnTo>
                            <a:pt x="301599" y="217678"/>
                          </a:lnTo>
                          <a:lnTo>
                            <a:pt x="303275" y="216155"/>
                          </a:lnTo>
                          <a:lnTo>
                            <a:pt x="304952" y="214631"/>
                          </a:lnTo>
                          <a:lnTo>
                            <a:pt x="306616" y="212980"/>
                          </a:lnTo>
                          <a:lnTo>
                            <a:pt x="308292" y="211328"/>
                          </a:lnTo>
                          <a:lnTo>
                            <a:pt x="309956" y="209551"/>
                          </a:lnTo>
                          <a:lnTo>
                            <a:pt x="311632" y="207899"/>
                          </a:lnTo>
                          <a:lnTo>
                            <a:pt x="313309" y="206122"/>
                          </a:lnTo>
                          <a:lnTo>
                            <a:pt x="314972" y="204470"/>
                          </a:lnTo>
                          <a:lnTo>
                            <a:pt x="316649" y="202819"/>
                          </a:lnTo>
                          <a:lnTo>
                            <a:pt x="318249" y="201169"/>
                          </a:lnTo>
                          <a:lnTo>
                            <a:pt x="319913" y="199518"/>
                          </a:lnTo>
                          <a:lnTo>
                            <a:pt x="321589" y="197866"/>
                          </a:lnTo>
                          <a:lnTo>
                            <a:pt x="323253" y="196215"/>
                          </a:lnTo>
                          <a:lnTo>
                            <a:pt x="324929" y="194691"/>
                          </a:lnTo>
                          <a:lnTo>
                            <a:pt x="326605" y="193168"/>
                          </a:lnTo>
                          <a:lnTo>
                            <a:pt x="328269" y="191516"/>
                          </a:lnTo>
                          <a:lnTo>
                            <a:pt x="329945" y="189865"/>
                          </a:lnTo>
                          <a:lnTo>
                            <a:pt x="331609" y="188215"/>
                          </a:lnTo>
                          <a:lnTo>
                            <a:pt x="333286" y="186436"/>
                          </a:lnTo>
                          <a:lnTo>
                            <a:pt x="334962" y="184658"/>
                          </a:lnTo>
                          <a:lnTo>
                            <a:pt x="336626" y="182753"/>
                          </a:lnTo>
                          <a:lnTo>
                            <a:pt x="338302" y="180722"/>
                          </a:lnTo>
                          <a:lnTo>
                            <a:pt x="339966" y="178690"/>
                          </a:lnTo>
                          <a:lnTo>
                            <a:pt x="341642" y="176657"/>
                          </a:lnTo>
                          <a:lnTo>
                            <a:pt x="343242" y="174626"/>
                          </a:lnTo>
                          <a:lnTo>
                            <a:pt x="344906" y="172466"/>
                          </a:lnTo>
                          <a:lnTo>
                            <a:pt x="346583" y="170435"/>
                          </a:lnTo>
                          <a:lnTo>
                            <a:pt x="348246" y="168276"/>
                          </a:lnTo>
                          <a:lnTo>
                            <a:pt x="349923" y="165989"/>
                          </a:lnTo>
                          <a:lnTo>
                            <a:pt x="351599" y="163704"/>
                          </a:lnTo>
                          <a:lnTo>
                            <a:pt x="353263" y="161290"/>
                          </a:lnTo>
                          <a:lnTo>
                            <a:pt x="354939" y="158751"/>
                          </a:lnTo>
                          <a:lnTo>
                            <a:pt x="356603" y="155956"/>
                          </a:lnTo>
                          <a:lnTo>
                            <a:pt x="358279" y="153036"/>
                          </a:lnTo>
                          <a:lnTo>
                            <a:pt x="359956" y="149988"/>
                          </a:lnTo>
                          <a:lnTo>
                            <a:pt x="361619" y="146686"/>
                          </a:lnTo>
                          <a:lnTo>
                            <a:pt x="363296" y="143383"/>
                          </a:lnTo>
                          <a:lnTo>
                            <a:pt x="364959" y="139954"/>
                          </a:lnTo>
                          <a:lnTo>
                            <a:pt x="366636" y="136653"/>
                          </a:lnTo>
                          <a:lnTo>
                            <a:pt x="368236" y="133223"/>
                          </a:lnTo>
                          <a:lnTo>
                            <a:pt x="369900" y="129795"/>
                          </a:lnTo>
                          <a:lnTo>
                            <a:pt x="371576" y="126493"/>
                          </a:lnTo>
                          <a:lnTo>
                            <a:pt x="373240" y="123190"/>
                          </a:lnTo>
                          <a:lnTo>
                            <a:pt x="374916" y="119762"/>
                          </a:lnTo>
                          <a:lnTo>
                            <a:pt x="376593" y="116460"/>
                          </a:lnTo>
                          <a:lnTo>
                            <a:pt x="378256" y="113030"/>
                          </a:lnTo>
                          <a:lnTo>
                            <a:pt x="379933" y="109729"/>
                          </a:lnTo>
                          <a:lnTo>
                            <a:pt x="381609" y="106299"/>
                          </a:lnTo>
                          <a:lnTo>
                            <a:pt x="383273" y="102871"/>
                          </a:lnTo>
                          <a:lnTo>
                            <a:pt x="384949" y="99441"/>
                          </a:lnTo>
                          <a:lnTo>
                            <a:pt x="386613" y="96139"/>
                          </a:lnTo>
                          <a:lnTo>
                            <a:pt x="388289" y="92838"/>
                          </a:lnTo>
                          <a:lnTo>
                            <a:pt x="389966" y="89536"/>
                          </a:lnTo>
                          <a:lnTo>
                            <a:pt x="391629" y="86361"/>
                          </a:lnTo>
                          <a:lnTo>
                            <a:pt x="393230" y="83058"/>
                          </a:lnTo>
                          <a:lnTo>
                            <a:pt x="394893" y="79883"/>
                          </a:lnTo>
                          <a:lnTo>
                            <a:pt x="396570" y="76581"/>
                          </a:lnTo>
                          <a:lnTo>
                            <a:pt x="398246" y="73153"/>
                          </a:lnTo>
                          <a:lnTo>
                            <a:pt x="399910" y="69724"/>
                          </a:lnTo>
                          <a:lnTo>
                            <a:pt x="401586" y="66295"/>
                          </a:lnTo>
                          <a:lnTo>
                            <a:pt x="403250" y="62738"/>
                          </a:lnTo>
                          <a:lnTo>
                            <a:pt x="404926" y="59056"/>
                          </a:lnTo>
                          <a:lnTo>
                            <a:pt x="406603" y="55372"/>
                          </a:lnTo>
                          <a:lnTo>
                            <a:pt x="408266" y="51690"/>
                          </a:lnTo>
                          <a:lnTo>
                            <a:pt x="409943" y="48006"/>
                          </a:lnTo>
                          <a:lnTo>
                            <a:pt x="411606" y="44324"/>
                          </a:lnTo>
                          <a:lnTo>
                            <a:pt x="413283" y="40768"/>
                          </a:lnTo>
                          <a:lnTo>
                            <a:pt x="414959" y="37338"/>
                          </a:lnTo>
                          <a:lnTo>
                            <a:pt x="416623" y="34163"/>
                          </a:lnTo>
                          <a:lnTo>
                            <a:pt x="418299" y="31115"/>
                          </a:lnTo>
                          <a:lnTo>
                            <a:pt x="419887" y="28322"/>
                          </a:lnTo>
                          <a:lnTo>
                            <a:pt x="421563" y="25908"/>
                          </a:lnTo>
                          <a:lnTo>
                            <a:pt x="423240" y="23622"/>
                          </a:lnTo>
                          <a:lnTo>
                            <a:pt x="424903" y="21718"/>
                          </a:lnTo>
                          <a:lnTo>
                            <a:pt x="426580" y="19813"/>
                          </a:lnTo>
                          <a:lnTo>
                            <a:pt x="428244" y="18161"/>
                          </a:lnTo>
                          <a:lnTo>
                            <a:pt x="429920" y="16383"/>
                          </a:lnTo>
                          <a:lnTo>
                            <a:pt x="431596" y="14606"/>
                          </a:lnTo>
                          <a:lnTo>
                            <a:pt x="433260" y="12700"/>
                          </a:lnTo>
                          <a:lnTo>
                            <a:pt x="434936" y="10668"/>
                          </a:lnTo>
                          <a:lnTo>
                            <a:pt x="436600" y="8636"/>
                          </a:lnTo>
                          <a:lnTo>
                            <a:pt x="438276" y="6604"/>
                          </a:lnTo>
                          <a:lnTo>
                            <a:pt x="439953" y="4827"/>
                          </a:lnTo>
                          <a:lnTo>
                            <a:pt x="441617" y="3175"/>
                          </a:lnTo>
                          <a:lnTo>
                            <a:pt x="443293" y="1779"/>
                          </a:lnTo>
                          <a:lnTo>
                            <a:pt x="444893" y="890"/>
                          </a:lnTo>
                          <a:lnTo>
                            <a:pt x="446557" y="254"/>
                          </a:lnTo>
                          <a:lnTo>
                            <a:pt x="448233" y="0"/>
                          </a:lnTo>
                          <a:lnTo>
                            <a:pt x="449897" y="127"/>
                          </a:lnTo>
                          <a:lnTo>
                            <a:pt x="451573" y="381"/>
                          </a:lnTo>
                          <a:lnTo>
                            <a:pt x="453250" y="890"/>
                          </a:lnTo>
                          <a:lnTo>
                            <a:pt x="454913" y="1652"/>
                          </a:lnTo>
                          <a:lnTo>
                            <a:pt x="456590" y="2540"/>
                          </a:lnTo>
                          <a:lnTo>
                            <a:pt x="458254" y="3556"/>
                          </a:lnTo>
                          <a:lnTo>
                            <a:pt x="459930" y="4827"/>
                          </a:lnTo>
                          <a:lnTo>
                            <a:pt x="461606" y="6224"/>
                          </a:lnTo>
                          <a:lnTo>
                            <a:pt x="463270" y="8002"/>
                          </a:lnTo>
                          <a:lnTo>
                            <a:pt x="464947" y="9906"/>
                          </a:lnTo>
                          <a:lnTo>
                            <a:pt x="466610" y="12065"/>
                          </a:lnTo>
                          <a:lnTo>
                            <a:pt x="468287" y="14352"/>
                          </a:lnTo>
                          <a:lnTo>
                            <a:pt x="469887" y="16892"/>
                          </a:lnTo>
                          <a:lnTo>
                            <a:pt x="471551" y="19558"/>
                          </a:lnTo>
                          <a:lnTo>
                            <a:pt x="473227" y="22352"/>
                          </a:lnTo>
                          <a:lnTo>
                            <a:pt x="474891" y="25274"/>
                          </a:lnTo>
                          <a:lnTo>
                            <a:pt x="476567" y="28068"/>
                          </a:lnTo>
                          <a:lnTo>
                            <a:pt x="478243" y="30988"/>
                          </a:lnTo>
                          <a:lnTo>
                            <a:pt x="479907" y="34036"/>
                          </a:lnTo>
                          <a:lnTo>
                            <a:pt x="481583" y="36958"/>
                          </a:lnTo>
                          <a:lnTo>
                            <a:pt x="483247" y="40006"/>
                          </a:lnTo>
                          <a:lnTo>
                            <a:pt x="484924" y="43054"/>
                          </a:lnTo>
                          <a:lnTo>
                            <a:pt x="486600" y="46102"/>
                          </a:lnTo>
                          <a:lnTo>
                            <a:pt x="488264" y="49277"/>
                          </a:lnTo>
                          <a:lnTo>
                            <a:pt x="489940" y="52452"/>
                          </a:lnTo>
                          <a:lnTo>
                            <a:pt x="491604" y="55627"/>
                          </a:lnTo>
                          <a:lnTo>
                            <a:pt x="493280" y="58802"/>
                          </a:lnTo>
                          <a:lnTo>
                            <a:pt x="494880" y="62104"/>
                          </a:lnTo>
                          <a:lnTo>
                            <a:pt x="496544" y="65406"/>
                          </a:lnTo>
                          <a:lnTo>
                            <a:pt x="498220" y="68961"/>
                          </a:lnTo>
                          <a:lnTo>
                            <a:pt x="499884" y="72645"/>
                          </a:lnTo>
                          <a:lnTo>
                            <a:pt x="501561" y="76454"/>
                          </a:lnTo>
                          <a:lnTo>
                            <a:pt x="503237" y="80391"/>
                          </a:lnTo>
                          <a:lnTo>
                            <a:pt x="504901" y="84455"/>
                          </a:lnTo>
                          <a:lnTo>
                            <a:pt x="506577" y="88646"/>
                          </a:lnTo>
                          <a:lnTo>
                            <a:pt x="508254" y="92964"/>
                          </a:lnTo>
                          <a:lnTo>
                            <a:pt x="509917" y="97282"/>
                          </a:lnTo>
                          <a:lnTo>
                            <a:pt x="511594" y="101473"/>
                          </a:lnTo>
                          <a:lnTo>
                            <a:pt x="513257" y="105664"/>
                          </a:lnTo>
                          <a:lnTo>
                            <a:pt x="514934" y="109729"/>
                          </a:lnTo>
                          <a:lnTo>
                            <a:pt x="516610" y="113665"/>
                          </a:lnTo>
                          <a:lnTo>
                            <a:pt x="518274" y="117476"/>
                          </a:lnTo>
                          <a:lnTo>
                            <a:pt x="519874" y="121158"/>
                          </a:lnTo>
                          <a:lnTo>
                            <a:pt x="521538" y="124588"/>
                          </a:lnTo>
                          <a:lnTo>
                            <a:pt x="523214" y="127889"/>
                          </a:lnTo>
                          <a:lnTo>
                            <a:pt x="524891" y="130938"/>
                          </a:lnTo>
                          <a:lnTo>
                            <a:pt x="526554" y="133858"/>
                          </a:lnTo>
                          <a:lnTo>
                            <a:pt x="528231" y="136653"/>
                          </a:lnTo>
                          <a:lnTo>
                            <a:pt x="529894" y="139320"/>
                          </a:lnTo>
                          <a:lnTo>
                            <a:pt x="531571" y="141732"/>
                          </a:lnTo>
                          <a:lnTo>
                            <a:pt x="533247" y="144146"/>
                          </a:lnTo>
                          <a:lnTo>
                            <a:pt x="534911" y="146304"/>
                          </a:lnTo>
                          <a:lnTo>
                            <a:pt x="536587" y="148463"/>
                          </a:lnTo>
                          <a:lnTo>
                            <a:pt x="538251" y="150496"/>
                          </a:lnTo>
                          <a:lnTo>
                            <a:pt x="539927" y="152401"/>
                          </a:lnTo>
                          <a:lnTo>
                            <a:pt x="541604" y="154432"/>
                          </a:lnTo>
                          <a:lnTo>
                            <a:pt x="543267" y="156338"/>
                          </a:lnTo>
                          <a:lnTo>
                            <a:pt x="544944" y="158370"/>
                          </a:lnTo>
                          <a:lnTo>
                            <a:pt x="546531" y="160529"/>
                          </a:lnTo>
                          <a:lnTo>
                            <a:pt x="548208" y="162814"/>
                          </a:lnTo>
                          <a:lnTo>
                            <a:pt x="549884" y="165101"/>
                          </a:lnTo>
                          <a:lnTo>
                            <a:pt x="551548" y="167513"/>
                          </a:lnTo>
                          <a:lnTo>
                            <a:pt x="553224" y="170054"/>
                          </a:lnTo>
                          <a:lnTo>
                            <a:pt x="554888" y="172720"/>
                          </a:lnTo>
                          <a:lnTo>
                            <a:pt x="556564" y="175261"/>
                          </a:lnTo>
                          <a:lnTo>
                            <a:pt x="558241" y="177927"/>
                          </a:lnTo>
                          <a:lnTo>
                            <a:pt x="559904" y="180594"/>
                          </a:lnTo>
                          <a:lnTo>
                            <a:pt x="561581" y="183261"/>
                          </a:lnTo>
                          <a:lnTo>
                            <a:pt x="563244" y="185928"/>
                          </a:lnTo>
                          <a:lnTo>
                            <a:pt x="564921" y="188469"/>
                          </a:lnTo>
                          <a:lnTo>
                            <a:pt x="566597" y="191008"/>
                          </a:lnTo>
                          <a:lnTo>
                            <a:pt x="568261" y="193548"/>
                          </a:lnTo>
                          <a:lnTo>
                            <a:pt x="569937" y="195835"/>
                          </a:lnTo>
                          <a:lnTo>
                            <a:pt x="571525" y="198120"/>
                          </a:lnTo>
                          <a:lnTo>
                            <a:pt x="573201" y="200280"/>
                          </a:lnTo>
                          <a:lnTo>
                            <a:pt x="574878" y="202311"/>
                          </a:lnTo>
                          <a:lnTo>
                            <a:pt x="576541" y="204344"/>
                          </a:lnTo>
                          <a:lnTo>
                            <a:pt x="578218" y="206248"/>
                          </a:lnTo>
                          <a:lnTo>
                            <a:pt x="579894" y="208027"/>
                          </a:lnTo>
                          <a:lnTo>
                            <a:pt x="581558" y="209677"/>
                          </a:lnTo>
                          <a:lnTo>
                            <a:pt x="583234" y="211328"/>
                          </a:lnTo>
                          <a:lnTo>
                            <a:pt x="584898" y="212980"/>
                          </a:lnTo>
                          <a:lnTo>
                            <a:pt x="586574" y="214503"/>
                          </a:lnTo>
                          <a:lnTo>
                            <a:pt x="588251" y="216027"/>
                          </a:lnTo>
                          <a:lnTo>
                            <a:pt x="589915" y="217552"/>
                          </a:lnTo>
                          <a:lnTo>
                            <a:pt x="591591" y="218948"/>
                          </a:lnTo>
                          <a:lnTo>
                            <a:pt x="593255" y="220473"/>
                          </a:lnTo>
                          <a:lnTo>
                            <a:pt x="594931" y="221869"/>
                          </a:lnTo>
                          <a:lnTo>
                            <a:pt x="596531" y="223393"/>
                          </a:lnTo>
                          <a:lnTo>
                            <a:pt x="598195" y="224791"/>
                          </a:lnTo>
                          <a:lnTo>
                            <a:pt x="599871" y="226187"/>
                          </a:lnTo>
                          <a:lnTo>
                            <a:pt x="601535" y="227585"/>
                          </a:lnTo>
                          <a:lnTo>
                            <a:pt x="603211" y="228982"/>
                          </a:lnTo>
                          <a:lnTo>
                            <a:pt x="604888" y="230378"/>
                          </a:lnTo>
                          <a:lnTo>
                            <a:pt x="606551" y="231649"/>
                          </a:lnTo>
                          <a:lnTo>
                            <a:pt x="608228" y="233045"/>
                          </a:lnTo>
                          <a:lnTo>
                            <a:pt x="609892" y="234316"/>
                          </a:lnTo>
                          <a:lnTo>
                            <a:pt x="611568" y="235458"/>
                          </a:lnTo>
                          <a:lnTo>
                            <a:pt x="613244" y="236601"/>
                          </a:lnTo>
                          <a:lnTo>
                            <a:pt x="614908" y="237745"/>
                          </a:lnTo>
                          <a:lnTo>
                            <a:pt x="616584" y="238760"/>
                          </a:lnTo>
                          <a:lnTo>
                            <a:pt x="618248" y="239776"/>
                          </a:lnTo>
                          <a:lnTo>
                            <a:pt x="619925" y="240666"/>
                          </a:lnTo>
                          <a:lnTo>
                            <a:pt x="621525" y="241555"/>
                          </a:lnTo>
                          <a:lnTo>
                            <a:pt x="623188" y="242316"/>
                          </a:lnTo>
                          <a:lnTo>
                            <a:pt x="624865" y="243205"/>
                          </a:lnTo>
                          <a:lnTo>
                            <a:pt x="626529" y="243968"/>
                          </a:lnTo>
                          <a:lnTo>
                            <a:pt x="628205" y="244730"/>
                          </a:lnTo>
                          <a:lnTo>
                            <a:pt x="629881" y="245491"/>
                          </a:lnTo>
                          <a:lnTo>
                            <a:pt x="631545" y="246126"/>
                          </a:lnTo>
                          <a:lnTo>
                            <a:pt x="633222" y="246762"/>
                          </a:lnTo>
                          <a:lnTo>
                            <a:pt x="634885" y="247397"/>
                          </a:lnTo>
                          <a:lnTo>
                            <a:pt x="636562" y="247905"/>
                          </a:lnTo>
                          <a:lnTo>
                            <a:pt x="638238" y="248285"/>
                          </a:lnTo>
                          <a:lnTo>
                            <a:pt x="639902" y="248793"/>
                          </a:lnTo>
                          <a:lnTo>
                            <a:pt x="641578" y="249175"/>
                          </a:lnTo>
                          <a:lnTo>
                            <a:pt x="643242" y="249556"/>
                          </a:lnTo>
                          <a:lnTo>
                            <a:pt x="644918" y="250063"/>
                          </a:lnTo>
                          <a:lnTo>
                            <a:pt x="646595" y="250444"/>
                          </a:lnTo>
                          <a:lnTo>
                            <a:pt x="648182" y="250953"/>
                          </a:lnTo>
                          <a:lnTo>
                            <a:pt x="649858" y="251460"/>
                          </a:lnTo>
                          <a:lnTo>
                            <a:pt x="651535" y="251968"/>
                          </a:lnTo>
                          <a:lnTo>
                            <a:pt x="653199" y="252477"/>
                          </a:lnTo>
                          <a:lnTo>
                            <a:pt x="654875" y="252984"/>
                          </a:lnTo>
                          <a:lnTo>
                            <a:pt x="656539" y="253492"/>
                          </a:lnTo>
                          <a:lnTo>
                            <a:pt x="658215" y="254001"/>
                          </a:lnTo>
                          <a:lnTo>
                            <a:pt x="659891" y="254635"/>
                          </a:lnTo>
                          <a:lnTo>
                            <a:pt x="661555" y="255270"/>
                          </a:lnTo>
                          <a:lnTo>
                            <a:pt x="663232" y="255779"/>
                          </a:lnTo>
                          <a:lnTo>
                            <a:pt x="664895" y="256413"/>
                          </a:lnTo>
                          <a:lnTo>
                            <a:pt x="666572" y="256922"/>
                          </a:lnTo>
                          <a:lnTo>
                            <a:pt x="668248" y="257430"/>
                          </a:lnTo>
                          <a:lnTo>
                            <a:pt x="669912" y="257937"/>
                          </a:lnTo>
                          <a:lnTo>
                            <a:pt x="671588" y="258318"/>
                          </a:lnTo>
                          <a:lnTo>
                            <a:pt x="673176" y="258700"/>
                          </a:lnTo>
                          <a:lnTo>
                            <a:pt x="674852" y="259081"/>
                          </a:lnTo>
                          <a:lnTo>
                            <a:pt x="676529" y="259334"/>
                          </a:lnTo>
                          <a:lnTo>
                            <a:pt x="678192" y="259588"/>
                          </a:lnTo>
                          <a:lnTo>
                            <a:pt x="679869" y="259842"/>
                          </a:lnTo>
                          <a:lnTo>
                            <a:pt x="681532" y="260097"/>
                          </a:lnTo>
                          <a:lnTo>
                            <a:pt x="683209" y="260351"/>
                          </a:lnTo>
                          <a:lnTo>
                            <a:pt x="684885" y="260605"/>
                          </a:lnTo>
                          <a:lnTo>
                            <a:pt x="686549" y="260858"/>
                          </a:lnTo>
                          <a:lnTo>
                            <a:pt x="688225" y="261112"/>
                          </a:lnTo>
                          <a:lnTo>
                            <a:pt x="689889" y="261494"/>
                          </a:lnTo>
                          <a:lnTo>
                            <a:pt x="691565" y="261747"/>
                          </a:lnTo>
                          <a:lnTo>
                            <a:pt x="693242" y="262129"/>
                          </a:lnTo>
                          <a:lnTo>
                            <a:pt x="694905" y="262383"/>
                          </a:lnTo>
                          <a:lnTo>
                            <a:pt x="696582" y="262763"/>
                          </a:lnTo>
                          <a:lnTo>
                            <a:pt x="698169" y="263018"/>
                          </a:lnTo>
                          <a:lnTo>
                            <a:pt x="699846" y="263271"/>
                          </a:lnTo>
                          <a:lnTo>
                            <a:pt x="701522" y="263525"/>
                          </a:lnTo>
                          <a:lnTo>
                            <a:pt x="703186" y="263780"/>
                          </a:lnTo>
                          <a:lnTo>
                            <a:pt x="704862" y="263907"/>
                          </a:lnTo>
                          <a:lnTo>
                            <a:pt x="706526" y="264160"/>
                          </a:lnTo>
                          <a:lnTo>
                            <a:pt x="708202" y="264287"/>
                          </a:lnTo>
                          <a:lnTo>
                            <a:pt x="709879" y="264414"/>
                          </a:lnTo>
                          <a:lnTo>
                            <a:pt x="711542" y="264669"/>
                          </a:lnTo>
                          <a:lnTo>
                            <a:pt x="713219" y="264796"/>
                          </a:lnTo>
                          <a:lnTo>
                            <a:pt x="714895" y="265049"/>
                          </a:lnTo>
                          <a:lnTo>
                            <a:pt x="716559" y="265304"/>
                          </a:lnTo>
                          <a:lnTo>
                            <a:pt x="718235" y="265558"/>
                          </a:lnTo>
                          <a:lnTo>
                            <a:pt x="719899" y="265811"/>
                          </a:lnTo>
                          <a:lnTo>
                            <a:pt x="721575" y="266066"/>
                          </a:lnTo>
                          <a:lnTo>
                            <a:pt x="723176" y="266320"/>
                          </a:lnTo>
                          <a:lnTo>
                            <a:pt x="724839" y="266573"/>
                          </a:lnTo>
                          <a:lnTo>
                            <a:pt x="726516" y="266828"/>
                          </a:lnTo>
                          <a:lnTo>
                            <a:pt x="728179" y="267082"/>
                          </a:lnTo>
                          <a:lnTo>
                            <a:pt x="729856" y="267208"/>
                          </a:lnTo>
                          <a:lnTo>
                            <a:pt x="731532" y="267335"/>
                          </a:lnTo>
                          <a:lnTo>
                            <a:pt x="733196" y="267463"/>
                          </a:lnTo>
                          <a:lnTo>
                            <a:pt x="734872" y="267590"/>
                          </a:lnTo>
                          <a:lnTo>
                            <a:pt x="736536" y="267716"/>
                          </a:lnTo>
                          <a:lnTo>
                            <a:pt x="738212" y="267716"/>
                          </a:lnTo>
                          <a:lnTo>
                            <a:pt x="739889" y="267844"/>
                          </a:lnTo>
                          <a:lnTo>
                            <a:pt x="741552" y="267844"/>
                          </a:lnTo>
                          <a:lnTo>
                            <a:pt x="743229" y="267971"/>
                          </a:lnTo>
                          <a:lnTo>
                            <a:pt x="744893" y="267971"/>
                          </a:lnTo>
                          <a:lnTo>
                            <a:pt x="746569" y="268097"/>
                          </a:lnTo>
                          <a:lnTo>
                            <a:pt x="748245" y="268097"/>
                          </a:lnTo>
                          <a:lnTo>
                            <a:pt x="749833" y="268225"/>
                          </a:lnTo>
                          <a:lnTo>
                            <a:pt x="751509" y="268225"/>
                          </a:lnTo>
                          <a:lnTo>
                            <a:pt x="753173" y="268352"/>
                          </a:lnTo>
                          <a:lnTo>
                            <a:pt x="754849" y="268352"/>
                          </a:lnTo>
                          <a:lnTo>
                            <a:pt x="756526" y="268478"/>
                          </a:lnTo>
                          <a:lnTo>
                            <a:pt x="758190" y="268606"/>
                          </a:lnTo>
                          <a:lnTo>
                            <a:pt x="759866" y="268733"/>
                          </a:lnTo>
                          <a:lnTo>
                            <a:pt x="761530" y="268859"/>
                          </a:lnTo>
                          <a:lnTo>
                            <a:pt x="763206" y="269114"/>
                          </a:lnTo>
                          <a:lnTo>
                            <a:pt x="764882" y="269240"/>
                          </a:lnTo>
                          <a:lnTo>
                            <a:pt x="766546" y="269495"/>
                          </a:lnTo>
                          <a:lnTo>
                            <a:pt x="768223" y="269748"/>
                          </a:lnTo>
                          <a:lnTo>
                            <a:pt x="769886" y="270002"/>
                          </a:lnTo>
                          <a:lnTo>
                            <a:pt x="771563" y="270129"/>
                          </a:lnTo>
                          <a:lnTo>
                            <a:pt x="773239" y="270383"/>
                          </a:lnTo>
                          <a:lnTo>
                            <a:pt x="774826" y="270637"/>
                          </a:lnTo>
                          <a:lnTo>
                            <a:pt x="776503" y="270765"/>
                          </a:lnTo>
                          <a:lnTo>
                            <a:pt x="778167" y="270892"/>
                          </a:lnTo>
                          <a:lnTo>
                            <a:pt x="779843" y="271018"/>
                          </a:lnTo>
                          <a:lnTo>
                            <a:pt x="781519" y="271146"/>
                          </a:lnTo>
                          <a:lnTo>
                            <a:pt x="783183" y="271272"/>
                          </a:lnTo>
                          <a:lnTo>
                            <a:pt x="784859" y="271272"/>
                          </a:lnTo>
                          <a:lnTo>
                            <a:pt x="786536" y="271399"/>
                          </a:lnTo>
                          <a:lnTo>
                            <a:pt x="788200" y="271399"/>
                          </a:lnTo>
                          <a:lnTo>
                            <a:pt x="789876" y="271399"/>
                          </a:lnTo>
                          <a:lnTo>
                            <a:pt x="791540" y="271527"/>
                          </a:lnTo>
                          <a:lnTo>
                            <a:pt x="793216" y="271527"/>
                          </a:lnTo>
                          <a:lnTo>
                            <a:pt x="794893" y="271527"/>
                          </a:lnTo>
                          <a:lnTo>
                            <a:pt x="796556" y="271653"/>
                          </a:lnTo>
                          <a:lnTo>
                            <a:pt x="798233" y="271653"/>
                          </a:lnTo>
                          <a:lnTo>
                            <a:pt x="799820" y="271780"/>
                          </a:lnTo>
                          <a:lnTo>
                            <a:pt x="801497" y="271780"/>
                          </a:lnTo>
                          <a:lnTo>
                            <a:pt x="803173" y="271908"/>
                          </a:lnTo>
                          <a:lnTo>
                            <a:pt x="804837" y="272035"/>
                          </a:lnTo>
                          <a:lnTo>
                            <a:pt x="806513" y="272035"/>
                          </a:lnTo>
                          <a:lnTo>
                            <a:pt x="808177" y="272162"/>
                          </a:lnTo>
                          <a:lnTo>
                            <a:pt x="809853" y="272288"/>
                          </a:lnTo>
                          <a:lnTo>
                            <a:pt x="811530" y="272288"/>
                          </a:lnTo>
                          <a:lnTo>
                            <a:pt x="813193" y="272288"/>
                          </a:lnTo>
                          <a:lnTo>
                            <a:pt x="814870" y="272415"/>
                          </a:lnTo>
                          <a:lnTo>
                            <a:pt x="816533" y="272415"/>
                          </a:lnTo>
                          <a:lnTo>
                            <a:pt x="818210" y="272415"/>
                          </a:lnTo>
                          <a:lnTo>
                            <a:pt x="819886" y="272415"/>
                          </a:lnTo>
                          <a:lnTo>
                            <a:pt x="821550" y="272543"/>
                          </a:lnTo>
                          <a:lnTo>
                            <a:pt x="823226" y="272543"/>
                          </a:lnTo>
                          <a:lnTo>
                            <a:pt x="824814" y="272543"/>
                          </a:lnTo>
                          <a:lnTo>
                            <a:pt x="826490" y="272669"/>
                          </a:lnTo>
                          <a:lnTo>
                            <a:pt x="828166" y="272669"/>
                          </a:lnTo>
                          <a:lnTo>
                            <a:pt x="829830" y="272797"/>
                          </a:lnTo>
                          <a:lnTo>
                            <a:pt x="831507" y="272797"/>
                          </a:lnTo>
                          <a:lnTo>
                            <a:pt x="833170" y="272923"/>
                          </a:lnTo>
                          <a:lnTo>
                            <a:pt x="834847" y="273051"/>
                          </a:lnTo>
                          <a:lnTo>
                            <a:pt x="836523" y="273051"/>
                          </a:lnTo>
                          <a:lnTo>
                            <a:pt x="838187" y="273178"/>
                          </a:lnTo>
                          <a:lnTo>
                            <a:pt x="839863" y="273305"/>
                          </a:lnTo>
                          <a:lnTo>
                            <a:pt x="841527" y="273305"/>
                          </a:lnTo>
                          <a:lnTo>
                            <a:pt x="843203" y="273432"/>
                          </a:lnTo>
                          <a:lnTo>
                            <a:pt x="844880" y="273558"/>
                          </a:lnTo>
                          <a:lnTo>
                            <a:pt x="846543" y="273558"/>
                          </a:lnTo>
                          <a:lnTo>
                            <a:pt x="848220" y="273558"/>
                          </a:lnTo>
                          <a:lnTo>
                            <a:pt x="849896" y="273684"/>
                          </a:lnTo>
                          <a:lnTo>
                            <a:pt x="851484" y="273684"/>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86" name="Freeform 178">
                      <a:extLst>
                        <a:ext uri="{FF2B5EF4-FFF2-40B4-BE49-F238E27FC236}">
                          <a16:creationId xmlns:a16="http://schemas.microsoft.com/office/drawing/2014/main" id="{96DC9885-B887-DC45-ACF6-C2C235870801}"/>
                        </a:ext>
                      </a:extLst>
                    </p:cNvPr>
                    <p:cNvSpPr/>
                    <p:nvPr/>
                  </p:nvSpPr>
                  <p:spPr>
                    <a:xfrm>
                      <a:off x="5142098" y="1448726"/>
                      <a:ext cx="928446" cy="846511"/>
                    </a:xfrm>
                    <a:custGeom>
                      <a:avLst/>
                      <a:gdLst/>
                      <a:ahLst/>
                      <a:cxnLst/>
                      <a:rect l="0" t="0" r="0" b="0"/>
                      <a:pathLst>
                        <a:path w="936650" h="678180">
                          <a:moveTo>
                            <a:pt x="0" y="678180"/>
                          </a:moveTo>
                          <a:lnTo>
                            <a:pt x="936650" y="678180"/>
                          </a:lnTo>
                          <a:lnTo>
                            <a:pt x="936650"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grpSp>
                <p:nvGrpSpPr>
                  <p:cNvPr id="1425" name="Group 1424"/>
                  <p:cNvGrpSpPr/>
                  <p:nvPr/>
                </p:nvGrpSpPr>
                <p:grpSpPr>
                  <a:xfrm>
                    <a:off x="6111811" y="1448724"/>
                    <a:ext cx="928446" cy="846513"/>
                    <a:chOff x="6111811" y="1448724"/>
                    <a:chExt cx="928446" cy="846513"/>
                  </a:xfrm>
                </p:grpSpPr>
                <p:sp>
                  <p:nvSpPr>
                    <p:cNvPr id="1582" name="Freeform 108">
                      <a:extLst>
                        <a:ext uri="{FF2B5EF4-FFF2-40B4-BE49-F238E27FC236}">
                          <a16:creationId xmlns:a16="http://schemas.microsoft.com/office/drawing/2014/main" id="{E40BC732-EB87-B971-EEBB-157A418E73E0}"/>
                        </a:ext>
                      </a:extLst>
                    </p:cNvPr>
                    <p:cNvSpPr/>
                    <p:nvPr/>
                  </p:nvSpPr>
                  <p:spPr>
                    <a:xfrm>
                      <a:off x="6575995" y="1448724"/>
                      <a:ext cx="0" cy="846511"/>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87" name="Freeform 179">
                      <a:extLst>
                        <a:ext uri="{FF2B5EF4-FFF2-40B4-BE49-F238E27FC236}">
                          <a16:creationId xmlns:a16="http://schemas.microsoft.com/office/drawing/2014/main" id="{C64AB332-3591-22AC-A6F0-7F56A017D3B1}"/>
                        </a:ext>
                      </a:extLst>
                    </p:cNvPr>
                    <p:cNvSpPr/>
                    <p:nvPr/>
                  </p:nvSpPr>
                  <p:spPr>
                    <a:xfrm>
                      <a:off x="6153982" y="1591870"/>
                      <a:ext cx="844102" cy="664842"/>
                    </a:xfrm>
                    <a:custGeom>
                      <a:avLst/>
                      <a:gdLst/>
                      <a:ahLst/>
                      <a:cxnLst/>
                      <a:rect l="0" t="0" r="0" b="0"/>
                      <a:pathLst>
                        <a:path w="851560" h="532637">
                          <a:moveTo>
                            <a:pt x="0" y="532511"/>
                          </a:moveTo>
                          <a:lnTo>
                            <a:pt x="1676" y="532511"/>
                          </a:lnTo>
                          <a:lnTo>
                            <a:pt x="3340" y="532511"/>
                          </a:lnTo>
                          <a:lnTo>
                            <a:pt x="5016" y="532511"/>
                          </a:lnTo>
                          <a:lnTo>
                            <a:pt x="6680" y="532511"/>
                          </a:lnTo>
                          <a:lnTo>
                            <a:pt x="8356" y="532511"/>
                          </a:lnTo>
                          <a:lnTo>
                            <a:pt x="10033" y="532511"/>
                          </a:lnTo>
                          <a:lnTo>
                            <a:pt x="11696" y="532511"/>
                          </a:lnTo>
                          <a:lnTo>
                            <a:pt x="13373" y="532511"/>
                          </a:lnTo>
                          <a:lnTo>
                            <a:pt x="15036" y="532511"/>
                          </a:lnTo>
                          <a:lnTo>
                            <a:pt x="16713" y="532511"/>
                          </a:lnTo>
                          <a:lnTo>
                            <a:pt x="18389" y="532511"/>
                          </a:lnTo>
                          <a:lnTo>
                            <a:pt x="19977" y="532511"/>
                          </a:lnTo>
                          <a:lnTo>
                            <a:pt x="21653" y="532511"/>
                          </a:lnTo>
                          <a:lnTo>
                            <a:pt x="23317" y="532511"/>
                          </a:lnTo>
                          <a:lnTo>
                            <a:pt x="24993" y="532511"/>
                          </a:lnTo>
                          <a:lnTo>
                            <a:pt x="26669" y="532511"/>
                          </a:lnTo>
                          <a:lnTo>
                            <a:pt x="28333" y="532511"/>
                          </a:lnTo>
                          <a:lnTo>
                            <a:pt x="30010" y="532511"/>
                          </a:lnTo>
                          <a:lnTo>
                            <a:pt x="31686" y="532511"/>
                          </a:lnTo>
                          <a:lnTo>
                            <a:pt x="33350" y="532511"/>
                          </a:lnTo>
                          <a:lnTo>
                            <a:pt x="35026" y="532511"/>
                          </a:lnTo>
                          <a:lnTo>
                            <a:pt x="36690" y="532511"/>
                          </a:lnTo>
                          <a:lnTo>
                            <a:pt x="38366" y="532511"/>
                          </a:lnTo>
                          <a:lnTo>
                            <a:pt x="40043" y="532511"/>
                          </a:lnTo>
                          <a:lnTo>
                            <a:pt x="41706" y="532511"/>
                          </a:lnTo>
                          <a:lnTo>
                            <a:pt x="43383" y="532511"/>
                          </a:lnTo>
                          <a:lnTo>
                            <a:pt x="44970" y="532511"/>
                          </a:lnTo>
                          <a:lnTo>
                            <a:pt x="46647" y="532385"/>
                          </a:lnTo>
                          <a:lnTo>
                            <a:pt x="48323" y="532385"/>
                          </a:lnTo>
                          <a:lnTo>
                            <a:pt x="49987" y="532385"/>
                          </a:lnTo>
                          <a:lnTo>
                            <a:pt x="51663" y="532385"/>
                          </a:lnTo>
                          <a:lnTo>
                            <a:pt x="53327" y="532385"/>
                          </a:lnTo>
                          <a:lnTo>
                            <a:pt x="55003" y="532385"/>
                          </a:lnTo>
                          <a:lnTo>
                            <a:pt x="56680" y="532385"/>
                          </a:lnTo>
                          <a:lnTo>
                            <a:pt x="58343" y="532385"/>
                          </a:lnTo>
                          <a:lnTo>
                            <a:pt x="60020" y="532385"/>
                          </a:lnTo>
                          <a:lnTo>
                            <a:pt x="61683" y="532385"/>
                          </a:lnTo>
                          <a:lnTo>
                            <a:pt x="63360" y="532385"/>
                          </a:lnTo>
                          <a:lnTo>
                            <a:pt x="65036" y="532385"/>
                          </a:lnTo>
                          <a:lnTo>
                            <a:pt x="66700" y="532385"/>
                          </a:lnTo>
                          <a:lnTo>
                            <a:pt x="68376" y="532385"/>
                          </a:lnTo>
                          <a:lnTo>
                            <a:pt x="69964" y="532385"/>
                          </a:lnTo>
                          <a:lnTo>
                            <a:pt x="71640" y="532385"/>
                          </a:lnTo>
                          <a:lnTo>
                            <a:pt x="73317" y="532258"/>
                          </a:lnTo>
                          <a:lnTo>
                            <a:pt x="74980" y="532258"/>
                          </a:lnTo>
                          <a:lnTo>
                            <a:pt x="76657" y="532258"/>
                          </a:lnTo>
                          <a:lnTo>
                            <a:pt x="78320" y="532258"/>
                          </a:lnTo>
                          <a:lnTo>
                            <a:pt x="79997" y="532131"/>
                          </a:lnTo>
                          <a:lnTo>
                            <a:pt x="81673" y="532131"/>
                          </a:lnTo>
                          <a:lnTo>
                            <a:pt x="83337" y="532131"/>
                          </a:lnTo>
                          <a:lnTo>
                            <a:pt x="85013" y="532004"/>
                          </a:lnTo>
                          <a:lnTo>
                            <a:pt x="86677" y="532004"/>
                          </a:lnTo>
                          <a:lnTo>
                            <a:pt x="88353" y="532004"/>
                          </a:lnTo>
                          <a:lnTo>
                            <a:pt x="90030" y="532004"/>
                          </a:lnTo>
                          <a:lnTo>
                            <a:pt x="91693" y="532004"/>
                          </a:lnTo>
                          <a:lnTo>
                            <a:pt x="93370" y="532131"/>
                          </a:lnTo>
                          <a:lnTo>
                            <a:pt x="94957" y="532131"/>
                          </a:lnTo>
                          <a:lnTo>
                            <a:pt x="96634" y="532131"/>
                          </a:lnTo>
                          <a:lnTo>
                            <a:pt x="98310" y="532131"/>
                          </a:lnTo>
                          <a:lnTo>
                            <a:pt x="99974" y="532004"/>
                          </a:lnTo>
                          <a:lnTo>
                            <a:pt x="101650" y="532004"/>
                          </a:lnTo>
                          <a:lnTo>
                            <a:pt x="103314" y="532004"/>
                          </a:lnTo>
                          <a:lnTo>
                            <a:pt x="104990" y="532004"/>
                          </a:lnTo>
                          <a:lnTo>
                            <a:pt x="106667" y="531876"/>
                          </a:lnTo>
                          <a:lnTo>
                            <a:pt x="108330" y="531876"/>
                          </a:lnTo>
                          <a:lnTo>
                            <a:pt x="110007" y="531876"/>
                          </a:lnTo>
                          <a:lnTo>
                            <a:pt x="111683" y="531876"/>
                          </a:lnTo>
                          <a:lnTo>
                            <a:pt x="113347" y="531750"/>
                          </a:lnTo>
                          <a:lnTo>
                            <a:pt x="115023" y="531750"/>
                          </a:lnTo>
                          <a:lnTo>
                            <a:pt x="116687" y="531622"/>
                          </a:lnTo>
                          <a:lnTo>
                            <a:pt x="118363" y="531622"/>
                          </a:lnTo>
                          <a:lnTo>
                            <a:pt x="120040" y="531622"/>
                          </a:lnTo>
                          <a:lnTo>
                            <a:pt x="121627" y="531622"/>
                          </a:lnTo>
                          <a:lnTo>
                            <a:pt x="123304" y="531622"/>
                          </a:lnTo>
                          <a:lnTo>
                            <a:pt x="124968" y="531622"/>
                          </a:lnTo>
                          <a:lnTo>
                            <a:pt x="126644" y="531622"/>
                          </a:lnTo>
                          <a:lnTo>
                            <a:pt x="128320" y="531622"/>
                          </a:lnTo>
                          <a:lnTo>
                            <a:pt x="129984" y="531496"/>
                          </a:lnTo>
                          <a:lnTo>
                            <a:pt x="131660" y="531496"/>
                          </a:lnTo>
                          <a:lnTo>
                            <a:pt x="133324" y="531368"/>
                          </a:lnTo>
                          <a:lnTo>
                            <a:pt x="135001" y="531368"/>
                          </a:lnTo>
                          <a:lnTo>
                            <a:pt x="136677" y="531241"/>
                          </a:lnTo>
                          <a:lnTo>
                            <a:pt x="138341" y="531115"/>
                          </a:lnTo>
                          <a:lnTo>
                            <a:pt x="140017" y="530988"/>
                          </a:lnTo>
                          <a:lnTo>
                            <a:pt x="141681" y="530988"/>
                          </a:lnTo>
                          <a:lnTo>
                            <a:pt x="143357" y="530861"/>
                          </a:lnTo>
                          <a:lnTo>
                            <a:pt x="145034" y="530861"/>
                          </a:lnTo>
                          <a:lnTo>
                            <a:pt x="146621" y="530861"/>
                          </a:lnTo>
                          <a:lnTo>
                            <a:pt x="148297" y="530733"/>
                          </a:lnTo>
                          <a:lnTo>
                            <a:pt x="149961" y="530733"/>
                          </a:lnTo>
                          <a:lnTo>
                            <a:pt x="151637" y="530733"/>
                          </a:lnTo>
                          <a:lnTo>
                            <a:pt x="153314" y="530733"/>
                          </a:lnTo>
                          <a:lnTo>
                            <a:pt x="154978" y="530606"/>
                          </a:lnTo>
                          <a:lnTo>
                            <a:pt x="156654" y="530606"/>
                          </a:lnTo>
                          <a:lnTo>
                            <a:pt x="158318" y="530480"/>
                          </a:lnTo>
                          <a:lnTo>
                            <a:pt x="159994" y="530352"/>
                          </a:lnTo>
                          <a:lnTo>
                            <a:pt x="161670" y="530352"/>
                          </a:lnTo>
                          <a:lnTo>
                            <a:pt x="163334" y="530352"/>
                          </a:lnTo>
                          <a:lnTo>
                            <a:pt x="165011" y="530352"/>
                          </a:lnTo>
                          <a:lnTo>
                            <a:pt x="166674" y="530352"/>
                          </a:lnTo>
                          <a:lnTo>
                            <a:pt x="168351" y="530225"/>
                          </a:lnTo>
                          <a:lnTo>
                            <a:pt x="170027" y="530225"/>
                          </a:lnTo>
                          <a:lnTo>
                            <a:pt x="171615" y="530099"/>
                          </a:lnTo>
                          <a:lnTo>
                            <a:pt x="173291" y="529971"/>
                          </a:lnTo>
                          <a:lnTo>
                            <a:pt x="174967" y="529845"/>
                          </a:lnTo>
                          <a:lnTo>
                            <a:pt x="176631" y="529590"/>
                          </a:lnTo>
                          <a:lnTo>
                            <a:pt x="178307" y="529464"/>
                          </a:lnTo>
                          <a:lnTo>
                            <a:pt x="179971" y="529336"/>
                          </a:lnTo>
                          <a:lnTo>
                            <a:pt x="181648" y="529082"/>
                          </a:lnTo>
                          <a:lnTo>
                            <a:pt x="183324" y="528955"/>
                          </a:lnTo>
                          <a:lnTo>
                            <a:pt x="184988" y="528829"/>
                          </a:lnTo>
                          <a:lnTo>
                            <a:pt x="186664" y="528701"/>
                          </a:lnTo>
                          <a:lnTo>
                            <a:pt x="188328" y="528448"/>
                          </a:lnTo>
                          <a:lnTo>
                            <a:pt x="190004" y="528320"/>
                          </a:lnTo>
                          <a:lnTo>
                            <a:pt x="191681" y="528193"/>
                          </a:lnTo>
                          <a:lnTo>
                            <a:pt x="193344" y="528067"/>
                          </a:lnTo>
                          <a:lnTo>
                            <a:pt x="195021" y="527939"/>
                          </a:lnTo>
                          <a:lnTo>
                            <a:pt x="196608" y="527812"/>
                          </a:lnTo>
                          <a:lnTo>
                            <a:pt x="198285" y="527686"/>
                          </a:lnTo>
                          <a:lnTo>
                            <a:pt x="199961" y="527559"/>
                          </a:lnTo>
                          <a:lnTo>
                            <a:pt x="201625" y="527305"/>
                          </a:lnTo>
                          <a:lnTo>
                            <a:pt x="203301" y="527050"/>
                          </a:lnTo>
                          <a:lnTo>
                            <a:pt x="204965" y="526924"/>
                          </a:lnTo>
                          <a:lnTo>
                            <a:pt x="206641" y="526669"/>
                          </a:lnTo>
                          <a:lnTo>
                            <a:pt x="208318" y="526416"/>
                          </a:lnTo>
                          <a:lnTo>
                            <a:pt x="209981" y="526161"/>
                          </a:lnTo>
                          <a:lnTo>
                            <a:pt x="211658" y="525908"/>
                          </a:lnTo>
                          <a:lnTo>
                            <a:pt x="213321" y="525653"/>
                          </a:lnTo>
                          <a:lnTo>
                            <a:pt x="214998" y="525526"/>
                          </a:lnTo>
                          <a:lnTo>
                            <a:pt x="216674" y="525273"/>
                          </a:lnTo>
                          <a:lnTo>
                            <a:pt x="218338" y="525019"/>
                          </a:lnTo>
                          <a:lnTo>
                            <a:pt x="220014" y="524764"/>
                          </a:lnTo>
                          <a:lnTo>
                            <a:pt x="221678" y="524511"/>
                          </a:lnTo>
                          <a:lnTo>
                            <a:pt x="223278" y="524257"/>
                          </a:lnTo>
                          <a:lnTo>
                            <a:pt x="224955" y="524002"/>
                          </a:lnTo>
                          <a:lnTo>
                            <a:pt x="226618" y="523622"/>
                          </a:lnTo>
                          <a:lnTo>
                            <a:pt x="228295" y="523367"/>
                          </a:lnTo>
                          <a:lnTo>
                            <a:pt x="229958" y="523113"/>
                          </a:lnTo>
                          <a:lnTo>
                            <a:pt x="231635" y="522860"/>
                          </a:lnTo>
                          <a:lnTo>
                            <a:pt x="233311" y="522733"/>
                          </a:lnTo>
                          <a:lnTo>
                            <a:pt x="234975" y="522478"/>
                          </a:lnTo>
                          <a:lnTo>
                            <a:pt x="236651" y="522224"/>
                          </a:lnTo>
                          <a:lnTo>
                            <a:pt x="238328" y="521971"/>
                          </a:lnTo>
                          <a:lnTo>
                            <a:pt x="239991" y="521589"/>
                          </a:lnTo>
                          <a:lnTo>
                            <a:pt x="241668" y="521209"/>
                          </a:lnTo>
                          <a:lnTo>
                            <a:pt x="243331" y="520700"/>
                          </a:lnTo>
                          <a:lnTo>
                            <a:pt x="245008" y="520192"/>
                          </a:lnTo>
                          <a:lnTo>
                            <a:pt x="246684" y="519558"/>
                          </a:lnTo>
                          <a:lnTo>
                            <a:pt x="248272" y="519050"/>
                          </a:lnTo>
                          <a:lnTo>
                            <a:pt x="249948" y="518541"/>
                          </a:lnTo>
                          <a:lnTo>
                            <a:pt x="251612" y="518034"/>
                          </a:lnTo>
                          <a:lnTo>
                            <a:pt x="253288" y="517398"/>
                          </a:lnTo>
                          <a:lnTo>
                            <a:pt x="254965" y="516890"/>
                          </a:lnTo>
                          <a:lnTo>
                            <a:pt x="256628" y="516256"/>
                          </a:lnTo>
                          <a:lnTo>
                            <a:pt x="258305" y="515493"/>
                          </a:lnTo>
                          <a:lnTo>
                            <a:pt x="259968" y="514732"/>
                          </a:lnTo>
                          <a:lnTo>
                            <a:pt x="261645" y="513969"/>
                          </a:lnTo>
                          <a:lnTo>
                            <a:pt x="263321" y="513081"/>
                          </a:lnTo>
                          <a:lnTo>
                            <a:pt x="264985" y="512318"/>
                          </a:lnTo>
                          <a:lnTo>
                            <a:pt x="266661" y="511430"/>
                          </a:lnTo>
                          <a:lnTo>
                            <a:pt x="268325" y="510667"/>
                          </a:lnTo>
                          <a:lnTo>
                            <a:pt x="270002" y="509906"/>
                          </a:lnTo>
                          <a:lnTo>
                            <a:pt x="271678" y="509143"/>
                          </a:lnTo>
                          <a:lnTo>
                            <a:pt x="273265" y="508255"/>
                          </a:lnTo>
                          <a:lnTo>
                            <a:pt x="274942" y="507492"/>
                          </a:lnTo>
                          <a:lnTo>
                            <a:pt x="276606" y="506477"/>
                          </a:lnTo>
                          <a:lnTo>
                            <a:pt x="278282" y="505333"/>
                          </a:lnTo>
                          <a:lnTo>
                            <a:pt x="279958" y="504190"/>
                          </a:lnTo>
                          <a:lnTo>
                            <a:pt x="281622" y="502921"/>
                          </a:lnTo>
                          <a:lnTo>
                            <a:pt x="283298" y="501650"/>
                          </a:lnTo>
                          <a:lnTo>
                            <a:pt x="284962" y="500381"/>
                          </a:lnTo>
                          <a:lnTo>
                            <a:pt x="286638" y="499110"/>
                          </a:lnTo>
                          <a:lnTo>
                            <a:pt x="288315" y="497840"/>
                          </a:lnTo>
                          <a:lnTo>
                            <a:pt x="289979" y="496444"/>
                          </a:lnTo>
                          <a:lnTo>
                            <a:pt x="291655" y="494919"/>
                          </a:lnTo>
                          <a:lnTo>
                            <a:pt x="293319" y="493269"/>
                          </a:lnTo>
                          <a:lnTo>
                            <a:pt x="294995" y="491363"/>
                          </a:lnTo>
                          <a:lnTo>
                            <a:pt x="296672" y="489331"/>
                          </a:lnTo>
                          <a:lnTo>
                            <a:pt x="298259" y="487300"/>
                          </a:lnTo>
                          <a:lnTo>
                            <a:pt x="299935" y="485140"/>
                          </a:lnTo>
                          <a:lnTo>
                            <a:pt x="301612" y="482854"/>
                          </a:lnTo>
                          <a:lnTo>
                            <a:pt x="303275" y="480696"/>
                          </a:lnTo>
                          <a:lnTo>
                            <a:pt x="304952" y="478409"/>
                          </a:lnTo>
                          <a:lnTo>
                            <a:pt x="306616" y="476123"/>
                          </a:lnTo>
                          <a:lnTo>
                            <a:pt x="308292" y="473710"/>
                          </a:lnTo>
                          <a:lnTo>
                            <a:pt x="309968" y="471425"/>
                          </a:lnTo>
                          <a:lnTo>
                            <a:pt x="311632" y="468884"/>
                          </a:lnTo>
                          <a:lnTo>
                            <a:pt x="313309" y="466344"/>
                          </a:lnTo>
                          <a:lnTo>
                            <a:pt x="314972" y="463551"/>
                          </a:lnTo>
                          <a:lnTo>
                            <a:pt x="316649" y="460502"/>
                          </a:lnTo>
                          <a:lnTo>
                            <a:pt x="318325" y="457073"/>
                          </a:lnTo>
                          <a:lnTo>
                            <a:pt x="319989" y="453518"/>
                          </a:lnTo>
                          <a:lnTo>
                            <a:pt x="321665" y="449834"/>
                          </a:lnTo>
                          <a:lnTo>
                            <a:pt x="323329" y="445897"/>
                          </a:lnTo>
                          <a:lnTo>
                            <a:pt x="324929" y="441960"/>
                          </a:lnTo>
                          <a:lnTo>
                            <a:pt x="326605" y="437769"/>
                          </a:lnTo>
                          <a:lnTo>
                            <a:pt x="328269" y="433325"/>
                          </a:lnTo>
                          <a:lnTo>
                            <a:pt x="329945" y="428625"/>
                          </a:lnTo>
                          <a:lnTo>
                            <a:pt x="331609" y="423673"/>
                          </a:lnTo>
                          <a:lnTo>
                            <a:pt x="333286" y="418339"/>
                          </a:lnTo>
                          <a:lnTo>
                            <a:pt x="334962" y="412497"/>
                          </a:lnTo>
                          <a:lnTo>
                            <a:pt x="336626" y="406274"/>
                          </a:lnTo>
                          <a:lnTo>
                            <a:pt x="338302" y="399542"/>
                          </a:lnTo>
                          <a:lnTo>
                            <a:pt x="339966" y="392557"/>
                          </a:lnTo>
                          <a:lnTo>
                            <a:pt x="341642" y="385065"/>
                          </a:lnTo>
                          <a:lnTo>
                            <a:pt x="343319" y="377064"/>
                          </a:lnTo>
                          <a:lnTo>
                            <a:pt x="344982" y="368682"/>
                          </a:lnTo>
                          <a:lnTo>
                            <a:pt x="346659" y="359665"/>
                          </a:lnTo>
                          <a:lnTo>
                            <a:pt x="348322" y="349885"/>
                          </a:lnTo>
                          <a:lnTo>
                            <a:pt x="349923" y="339217"/>
                          </a:lnTo>
                          <a:lnTo>
                            <a:pt x="351599" y="327534"/>
                          </a:lnTo>
                          <a:lnTo>
                            <a:pt x="353263" y="314961"/>
                          </a:lnTo>
                          <a:lnTo>
                            <a:pt x="354939" y="301625"/>
                          </a:lnTo>
                          <a:lnTo>
                            <a:pt x="356603" y="287528"/>
                          </a:lnTo>
                          <a:lnTo>
                            <a:pt x="358279" y="272289"/>
                          </a:lnTo>
                          <a:lnTo>
                            <a:pt x="359956" y="256032"/>
                          </a:lnTo>
                          <a:lnTo>
                            <a:pt x="361619" y="238252"/>
                          </a:lnTo>
                          <a:lnTo>
                            <a:pt x="363296" y="219075"/>
                          </a:lnTo>
                          <a:lnTo>
                            <a:pt x="364959" y="198375"/>
                          </a:lnTo>
                          <a:lnTo>
                            <a:pt x="366636" y="175896"/>
                          </a:lnTo>
                          <a:lnTo>
                            <a:pt x="368312" y="151893"/>
                          </a:lnTo>
                          <a:lnTo>
                            <a:pt x="369976" y="126366"/>
                          </a:lnTo>
                          <a:lnTo>
                            <a:pt x="371652" y="99823"/>
                          </a:lnTo>
                          <a:lnTo>
                            <a:pt x="373329" y="73153"/>
                          </a:lnTo>
                          <a:lnTo>
                            <a:pt x="374916" y="47625"/>
                          </a:lnTo>
                          <a:lnTo>
                            <a:pt x="376593" y="25274"/>
                          </a:lnTo>
                          <a:lnTo>
                            <a:pt x="378256" y="8636"/>
                          </a:lnTo>
                          <a:lnTo>
                            <a:pt x="379933" y="0"/>
                          </a:lnTo>
                          <a:lnTo>
                            <a:pt x="381609" y="635"/>
                          </a:lnTo>
                          <a:lnTo>
                            <a:pt x="383273" y="9906"/>
                          </a:lnTo>
                          <a:lnTo>
                            <a:pt x="384949" y="25400"/>
                          </a:lnTo>
                          <a:lnTo>
                            <a:pt x="386613" y="43942"/>
                          </a:lnTo>
                          <a:lnTo>
                            <a:pt x="388289" y="62231"/>
                          </a:lnTo>
                          <a:lnTo>
                            <a:pt x="389966" y="78486"/>
                          </a:lnTo>
                          <a:lnTo>
                            <a:pt x="391629" y="92456"/>
                          </a:lnTo>
                          <a:lnTo>
                            <a:pt x="393306" y="105284"/>
                          </a:lnTo>
                          <a:lnTo>
                            <a:pt x="394970" y="117856"/>
                          </a:lnTo>
                          <a:lnTo>
                            <a:pt x="396646" y="131191"/>
                          </a:lnTo>
                          <a:lnTo>
                            <a:pt x="398322" y="145416"/>
                          </a:lnTo>
                          <a:lnTo>
                            <a:pt x="399910" y="160655"/>
                          </a:lnTo>
                          <a:lnTo>
                            <a:pt x="401586" y="176657"/>
                          </a:lnTo>
                          <a:lnTo>
                            <a:pt x="403250" y="193168"/>
                          </a:lnTo>
                          <a:lnTo>
                            <a:pt x="404926" y="209805"/>
                          </a:lnTo>
                          <a:lnTo>
                            <a:pt x="406603" y="226441"/>
                          </a:lnTo>
                          <a:lnTo>
                            <a:pt x="408266" y="242571"/>
                          </a:lnTo>
                          <a:lnTo>
                            <a:pt x="409943" y="258191"/>
                          </a:lnTo>
                          <a:lnTo>
                            <a:pt x="411606" y="272923"/>
                          </a:lnTo>
                          <a:lnTo>
                            <a:pt x="413283" y="286639"/>
                          </a:lnTo>
                          <a:lnTo>
                            <a:pt x="414959" y="298959"/>
                          </a:lnTo>
                          <a:lnTo>
                            <a:pt x="416623" y="309753"/>
                          </a:lnTo>
                          <a:lnTo>
                            <a:pt x="418299" y="318898"/>
                          </a:lnTo>
                          <a:lnTo>
                            <a:pt x="419963" y="326264"/>
                          </a:lnTo>
                          <a:lnTo>
                            <a:pt x="421640" y="331851"/>
                          </a:lnTo>
                          <a:lnTo>
                            <a:pt x="423316" y="336169"/>
                          </a:lnTo>
                          <a:lnTo>
                            <a:pt x="424980" y="339344"/>
                          </a:lnTo>
                          <a:lnTo>
                            <a:pt x="426580" y="341504"/>
                          </a:lnTo>
                          <a:lnTo>
                            <a:pt x="428244" y="342774"/>
                          </a:lnTo>
                          <a:lnTo>
                            <a:pt x="429920" y="343027"/>
                          </a:lnTo>
                          <a:lnTo>
                            <a:pt x="431596" y="342139"/>
                          </a:lnTo>
                          <a:lnTo>
                            <a:pt x="433260" y="339980"/>
                          </a:lnTo>
                          <a:lnTo>
                            <a:pt x="434936" y="336805"/>
                          </a:lnTo>
                          <a:lnTo>
                            <a:pt x="436600" y="332741"/>
                          </a:lnTo>
                          <a:lnTo>
                            <a:pt x="438276" y="328041"/>
                          </a:lnTo>
                          <a:lnTo>
                            <a:pt x="439953" y="323089"/>
                          </a:lnTo>
                          <a:lnTo>
                            <a:pt x="441617" y="318009"/>
                          </a:lnTo>
                          <a:lnTo>
                            <a:pt x="443293" y="312928"/>
                          </a:lnTo>
                          <a:lnTo>
                            <a:pt x="444957" y="307721"/>
                          </a:lnTo>
                          <a:lnTo>
                            <a:pt x="446633" y="302514"/>
                          </a:lnTo>
                          <a:lnTo>
                            <a:pt x="448309" y="296927"/>
                          </a:lnTo>
                          <a:lnTo>
                            <a:pt x="449973" y="291084"/>
                          </a:lnTo>
                          <a:lnTo>
                            <a:pt x="451573" y="284861"/>
                          </a:lnTo>
                          <a:lnTo>
                            <a:pt x="453250" y="278257"/>
                          </a:lnTo>
                          <a:lnTo>
                            <a:pt x="454913" y="271527"/>
                          </a:lnTo>
                          <a:lnTo>
                            <a:pt x="456590" y="264414"/>
                          </a:lnTo>
                          <a:lnTo>
                            <a:pt x="458254" y="257175"/>
                          </a:lnTo>
                          <a:lnTo>
                            <a:pt x="459930" y="249682"/>
                          </a:lnTo>
                          <a:lnTo>
                            <a:pt x="461606" y="241936"/>
                          </a:lnTo>
                          <a:lnTo>
                            <a:pt x="463270" y="234189"/>
                          </a:lnTo>
                          <a:lnTo>
                            <a:pt x="464947" y="227584"/>
                          </a:lnTo>
                          <a:lnTo>
                            <a:pt x="466610" y="223266"/>
                          </a:lnTo>
                          <a:lnTo>
                            <a:pt x="468287" y="222886"/>
                          </a:lnTo>
                          <a:lnTo>
                            <a:pt x="469963" y="227203"/>
                          </a:lnTo>
                          <a:lnTo>
                            <a:pt x="471627" y="235966"/>
                          </a:lnTo>
                          <a:lnTo>
                            <a:pt x="473303" y="248412"/>
                          </a:lnTo>
                          <a:lnTo>
                            <a:pt x="474967" y="262764"/>
                          </a:lnTo>
                          <a:lnTo>
                            <a:pt x="476567" y="278003"/>
                          </a:lnTo>
                          <a:lnTo>
                            <a:pt x="478243" y="293116"/>
                          </a:lnTo>
                          <a:lnTo>
                            <a:pt x="479907" y="307595"/>
                          </a:lnTo>
                          <a:lnTo>
                            <a:pt x="481583" y="321184"/>
                          </a:lnTo>
                          <a:lnTo>
                            <a:pt x="483247" y="334138"/>
                          </a:lnTo>
                          <a:lnTo>
                            <a:pt x="484924" y="346457"/>
                          </a:lnTo>
                          <a:lnTo>
                            <a:pt x="486600" y="358141"/>
                          </a:lnTo>
                          <a:lnTo>
                            <a:pt x="488264" y="369316"/>
                          </a:lnTo>
                          <a:lnTo>
                            <a:pt x="489940" y="379604"/>
                          </a:lnTo>
                          <a:lnTo>
                            <a:pt x="491604" y="389129"/>
                          </a:lnTo>
                          <a:lnTo>
                            <a:pt x="493280" y="397765"/>
                          </a:lnTo>
                          <a:lnTo>
                            <a:pt x="494957" y="405384"/>
                          </a:lnTo>
                          <a:lnTo>
                            <a:pt x="496620" y="412369"/>
                          </a:lnTo>
                          <a:lnTo>
                            <a:pt x="498297" y="418719"/>
                          </a:lnTo>
                          <a:lnTo>
                            <a:pt x="499960" y="424561"/>
                          </a:lnTo>
                          <a:lnTo>
                            <a:pt x="501561" y="430023"/>
                          </a:lnTo>
                          <a:lnTo>
                            <a:pt x="503237" y="435102"/>
                          </a:lnTo>
                          <a:lnTo>
                            <a:pt x="504901" y="439675"/>
                          </a:lnTo>
                          <a:lnTo>
                            <a:pt x="506577" y="444119"/>
                          </a:lnTo>
                          <a:lnTo>
                            <a:pt x="508254" y="448310"/>
                          </a:lnTo>
                          <a:lnTo>
                            <a:pt x="509917" y="452501"/>
                          </a:lnTo>
                          <a:lnTo>
                            <a:pt x="511594" y="456693"/>
                          </a:lnTo>
                          <a:lnTo>
                            <a:pt x="513257" y="460884"/>
                          </a:lnTo>
                          <a:lnTo>
                            <a:pt x="514934" y="464821"/>
                          </a:lnTo>
                          <a:lnTo>
                            <a:pt x="516610" y="468630"/>
                          </a:lnTo>
                          <a:lnTo>
                            <a:pt x="518274" y="472186"/>
                          </a:lnTo>
                          <a:lnTo>
                            <a:pt x="519950" y="475234"/>
                          </a:lnTo>
                          <a:lnTo>
                            <a:pt x="521614" y="477901"/>
                          </a:lnTo>
                          <a:lnTo>
                            <a:pt x="523290" y="480314"/>
                          </a:lnTo>
                          <a:lnTo>
                            <a:pt x="524967" y="482346"/>
                          </a:lnTo>
                          <a:lnTo>
                            <a:pt x="526630" y="483998"/>
                          </a:lnTo>
                          <a:lnTo>
                            <a:pt x="528231" y="485648"/>
                          </a:lnTo>
                          <a:lnTo>
                            <a:pt x="529894" y="487046"/>
                          </a:lnTo>
                          <a:lnTo>
                            <a:pt x="531571" y="488315"/>
                          </a:lnTo>
                          <a:lnTo>
                            <a:pt x="533247" y="489713"/>
                          </a:lnTo>
                          <a:lnTo>
                            <a:pt x="534911" y="491236"/>
                          </a:lnTo>
                          <a:lnTo>
                            <a:pt x="536587" y="492760"/>
                          </a:lnTo>
                          <a:lnTo>
                            <a:pt x="538251" y="494285"/>
                          </a:lnTo>
                          <a:lnTo>
                            <a:pt x="539927" y="495935"/>
                          </a:lnTo>
                          <a:lnTo>
                            <a:pt x="541604" y="497586"/>
                          </a:lnTo>
                          <a:lnTo>
                            <a:pt x="543267" y="498983"/>
                          </a:lnTo>
                          <a:lnTo>
                            <a:pt x="544944" y="500381"/>
                          </a:lnTo>
                          <a:lnTo>
                            <a:pt x="546608" y="501396"/>
                          </a:lnTo>
                          <a:lnTo>
                            <a:pt x="548284" y="502413"/>
                          </a:lnTo>
                          <a:lnTo>
                            <a:pt x="549960" y="503175"/>
                          </a:lnTo>
                          <a:lnTo>
                            <a:pt x="551624" y="504063"/>
                          </a:lnTo>
                          <a:lnTo>
                            <a:pt x="553224" y="504825"/>
                          </a:lnTo>
                          <a:lnTo>
                            <a:pt x="554888" y="505842"/>
                          </a:lnTo>
                          <a:lnTo>
                            <a:pt x="556564" y="506985"/>
                          </a:lnTo>
                          <a:lnTo>
                            <a:pt x="558241" y="508001"/>
                          </a:lnTo>
                          <a:lnTo>
                            <a:pt x="559904" y="509143"/>
                          </a:lnTo>
                          <a:lnTo>
                            <a:pt x="561581" y="510033"/>
                          </a:lnTo>
                          <a:lnTo>
                            <a:pt x="563244" y="510794"/>
                          </a:lnTo>
                          <a:lnTo>
                            <a:pt x="564921" y="511557"/>
                          </a:lnTo>
                          <a:lnTo>
                            <a:pt x="566597" y="512191"/>
                          </a:lnTo>
                          <a:lnTo>
                            <a:pt x="568261" y="512954"/>
                          </a:lnTo>
                          <a:lnTo>
                            <a:pt x="569937" y="513715"/>
                          </a:lnTo>
                          <a:lnTo>
                            <a:pt x="571601" y="514605"/>
                          </a:lnTo>
                          <a:lnTo>
                            <a:pt x="573277" y="515366"/>
                          </a:lnTo>
                          <a:lnTo>
                            <a:pt x="574954" y="516129"/>
                          </a:lnTo>
                          <a:lnTo>
                            <a:pt x="576618" y="516636"/>
                          </a:lnTo>
                          <a:lnTo>
                            <a:pt x="578218" y="517271"/>
                          </a:lnTo>
                          <a:lnTo>
                            <a:pt x="579894" y="517780"/>
                          </a:lnTo>
                          <a:lnTo>
                            <a:pt x="581558" y="518161"/>
                          </a:lnTo>
                          <a:lnTo>
                            <a:pt x="583234" y="518668"/>
                          </a:lnTo>
                          <a:lnTo>
                            <a:pt x="584898" y="519050"/>
                          </a:lnTo>
                          <a:lnTo>
                            <a:pt x="586574" y="519431"/>
                          </a:lnTo>
                          <a:lnTo>
                            <a:pt x="588251" y="519811"/>
                          </a:lnTo>
                          <a:lnTo>
                            <a:pt x="589915" y="520192"/>
                          </a:lnTo>
                          <a:lnTo>
                            <a:pt x="591591" y="520447"/>
                          </a:lnTo>
                          <a:lnTo>
                            <a:pt x="593255" y="520827"/>
                          </a:lnTo>
                          <a:lnTo>
                            <a:pt x="594931" y="521209"/>
                          </a:lnTo>
                          <a:lnTo>
                            <a:pt x="596607" y="521589"/>
                          </a:lnTo>
                          <a:lnTo>
                            <a:pt x="598271" y="521971"/>
                          </a:lnTo>
                          <a:lnTo>
                            <a:pt x="599948" y="522351"/>
                          </a:lnTo>
                          <a:lnTo>
                            <a:pt x="601611" y="522606"/>
                          </a:lnTo>
                          <a:lnTo>
                            <a:pt x="603211" y="522860"/>
                          </a:lnTo>
                          <a:lnTo>
                            <a:pt x="604888" y="523240"/>
                          </a:lnTo>
                          <a:lnTo>
                            <a:pt x="606551" y="523495"/>
                          </a:lnTo>
                          <a:lnTo>
                            <a:pt x="608228" y="523749"/>
                          </a:lnTo>
                          <a:lnTo>
                            <a:pt x="609892" y="524002"/>
                          </a:lnTo>
                          <a:lnTo>
                            <a:pt x="611568" y="524257"/>
                          </a:lnTo>
                          <a:lnTo>
                            <a:pt x="613244" y="524511"/>
                          </a:lnTo>
                          <a:lnTo>
                            <a:pt x="614908" y="524764"/>
                          </a:lnTo>
                          <a:lnTo>
                            <a:pt x="616584" y="524891"/>
                          </a:lnTo>
                          <a:lnTo>
                            <a:pt x="618248" y="525146"/>
                          </a:lnTo>
                          <a:lnTo>
                            <a:pt x="619925" y="525399"/>
                          </a:lnTo>
                          <a:lnTo>
                            <a:pt x="621601" y="525526"/>
                          </a:lnTo>
                          <a:lnTo>
                            <a:pt x="623265" y="525781"/>
                          </a:lnTo>
                          <a:lnTo>
                            <a:pt x="624941" y="526035"/>
                          </a:lnTo>
                          <a:lnTo>
                            <a:pt x="626605" y="526288"/>
                          </a:lnTo>
                          <a:lnTo>
                            <a:pt x="628281" y="526543"/>
                          </a:lnTo>
                          <a:lnTo>
                            <a:pt x="629881" y="526797"/>
                          </a:lnTo>
                          <a:lnTo>
                            <a:pt x="631545" y="527050"/>
                          </a:lnTo>
                          <a:lnTo>
                            <a:pt x="633222" y="527178"/>
                          </a:lnTo>
                          <a:lnTo>
                            <a:pt x="634885" y="527178"/>
                          </a:lnTo>
                          <a:lnTo>
                            <a:pt x="636562" y="527178"/>
                          </a:lnTo>
                          <a:lnTo>
                            <a:pt x="638238" y="527178"/>
                          </a:lnTo>
                          <a:lnTo>
                            <a:pt x="639902" y="527178"/>
                          </a:lnTo>
                          <a:lnTo>
                            <a:pt x="641578" y="527305"/>
                          </a:lnTo>
                          <a:lnTo>
                            <a:pt x="643255" y="527431"/>
                          </a:lnTo>
                          <a:lnTo>
                            <a:pt x="644918" y="527559"/>
                          </a:lnTo>
                          <a:lnTo>
                            <a:pt x="646595" y="527686"/>
                          </a:lnTo>
                          <a:lnTo>
                            <a:pt x="648258" y="527812"/>
                          </a:lnTo>
                          <a:lnTo>
                            <a:pt x="649935" y="527939"/>
                          </a:lnTo>
                          <a:lnTo>
                            <a:pt x="651611" y="528067"/>
                          </a:lnTo>
                          <a:lnTo>
                            <a:pt x="653275" y="528193"/>
                          </a:lnTo>
                          <a:lnTo>
                            <a:pt x="654875" y="528320"/>
                          </a:lnTo>
                          <a:lnTo>
                            <a:pt x="656539" y="528448"/>
                          </a:lnTo>
                          <a:lnTo>
                            <a:pt x="658215" y="528574"/>
                          </a:lnTo>
                          <a:lnTo>
                            <a:pt x="659891" y="528701"/>
                          </a:lnTo>
                          <a:lnTo>
                            <a:pt x="661555" y="528955"/>
                          </a:lnTo>
                          <a:lnTo>
                            <a:pt x="663232" y="529082"/>
                          </a:lnTo>
                          <a:lnTo>
                            <a:pt x="664895" y="529210"/>
                          </a:lnTo>
                          <a:lnTo>
                            <a:pt x="666572" y="529464"/>
                          </a:lnTo>
                          <a:lnTo>
                            <a:pt x="668248" y="529590"/>
                          </a:lnTo>
                          <a:lnTo>
                            <a:pt x="669912" y="529718"/>
                          </a:lnTo>
                          <a:lnTo>
                            <a:pt x="671588" y="529845"/>
                          </a:lnTo>
                          <a:lnTo>
                            <a:pt x="673252" y="529845"/>
                          </a:lnTo>
                          <a:lnTo>
                            <a:pt x="674928" y="529971"/>
                          </a:lnTo>
                          <a:lnTo>
                            <a:pt x="676605" y="530099"/>
                          </a:lnTo>
                          <a:lnTo>
                            <a:pt x="678268" y="530225"/>
                          </a:lnTo>
                          <a:lnTo>
                            <a:pt x="679869" y="530225"/>
                          </a:lnTo>
                          <a:lnTo>
                            <a:pt x="681532" y="530352"/>
                          </a:lnTo>
                          <a:lnTo>
                            <a:pt x="683209" y="530352"/>
                          </a:lnTo>
                          <a:lnTo>
                            <a:pt x="684885" y="530480"/>
                          </a:lnTo>
                          <a:lnTo>
                            <a:pt x="686549" y="530480"/>
                          </a:lnTo>
                          <a:lnTo>
                            <a:pt x="688225" y="530480"/>
                          </a:lnTo>
                          <a:lnTo>
                            <a:pt x="689889" y="530480"/>
                          </a:lnTo>
                          <a:lnTo>
                            <a:pt x="691565" y="530480"/>
                          </a:lnTo>
                          <a:lnTo>
                            <a:pt x="693242" y="530480"/>
                          </a:lnTo>
                          <a:lnTo>
                            <a:pt x="694905" y="530606"/>
                          </a:lnTo>
                          <a:lnTo>
                            <a:pt x="696582" y="530606"/>
                          </a:lnTo>
                          <a:lnTo>
                            <a:pt x="698245" y="530733"/>
                          </a:lnTo>
                          <a:lnTo>
                            <a:pt x="699922" y="530733"/>
                          </a:lnTo>
                          <a:lnTo>
                            <a:pt x="701598" y="530861"/>
                          </a:lnTo>
                          <a:lnTo>
                            <a:pt x="703262" y="530861"/>
                          </a:lnTo>
                          <a:lnTo>
                            <a:pt x="704862" y="530861"/>
                          </a:lnTo>
                          <a:lnTo>
                            <a:pt x="706526" y="530861"/>
                          </a:lnTo>
                          <a:lnTo>
                            <a:pt x="708202" y="530861"/>
                          </a:lnTo>
                          <a:lnTo>
                            <a:pt x="709879" y="530988"/>
                          </a:lnTo>
                          <a:lnTo>
                            <a:pt x="711542" y="530988"/>
                          </a:lnTo>
                          <a:lnTo>
                            <a:pt x="713219" y="531115"/>
                          </a:lnTo>
                          <a:lnTo>
                            <a:pt x="714895" y="531241"/>
                          </a:lnTo>
                          <a:lnTo>
                            <a:pt x="716559" y="531368"/>
                          </a:lnTo>
                          <a:lnTo>
                            <a:pt x="718235" y="531496"/>
                          </a:lnTo>
                          <a:lnTo>
                            <a:pt x="719899" y="531496"/>
                          </a:lnTo>
                          <a:lnTo>
                            <a:pt x="721575" y="531622"/>
                          </a:lnTo>
                          <a:lnTo>
                            <a:pt x="723252" y="531750"/>
                          </a:lnTo>
                          <a:lnTo>
                            <a:pt x="724916" y="531750"/>
                          </a:lnTo>
                          <a:lnTo>
                            <a:pt x="726592" y="531750"/>
                          </a:lnTo>
                          <a:lnTo>
                            <a:pt x="728256" y="531876"/>
                          </a:lnTo>
                          <a:lnTo>
                            <a:pt x="729932" y="531876"/>
                          </a:lnTo>
                          <a:lnTo>
                            <a:pt x="731532" y="531876"/>
                          </a:lnTo>
                          <a:lnTo>
                            <a:pt x="733196" y="531876"/>
                          </a:lnTo>
                          <a:lnTo>
                            <a:pt x="734872" y="531876"/>
                          </a:lnTo>
                          <a:lnTo>
                            <a:pt x="736536" y="531876"/>
                          </a:lnTo>
                          <a:lnTo>
                            <a:pt x="738212" y="531876"/>
                          </a:lnTo>
                          <a:lnTo>
                            <a:pt x="739889" y="532004"/>
                          </a:lnTo>
                          <a:lnTo>
                            <a:pt x="741552" y="532004"/>
                          </a:lnTo>
                          <a:lnTo>
                            <a:pt x="743229" y="532004"/>
                          </a:lnTo>
                          <a:lnTo>
                            <a:pt x="744893" y="532004"/>
                          </a:lnTo>
                          <a:lnTo>
                            <a:pt x="746569" y="532004"/>
                          </a:lnTo>
                          <a:lnTo>
                            <a:pt x="748245" y="532131"/>
                          </a:lnTo>
                          <a:lnTo>
                            <a:pt x="749909" y="532131"/>
                          </a:lnTo>
                          <a:lnTo>
                            <a:pt x="751586" y="532131"/>
                          </a:lnTo>
                          <a:lnTo>
                            <a:pt x="753249" y="532131"/>
                          </a:lnTo>
                          <a:lnTo>
                            <a:pt x="754926" y="532131"/>
                          </a:lnTo>
                          <a:lnTo>
                            <a:pt x="756526" y="532131"/>
                          </a:lnTo>
                          <a:lnTo>
                            <a:pt x="758190" y="532131"/>
                          </a:lnTo>
                          <a:lnTo>
                            <a:pt x="759866" y="532131"/>
                          </a:lnTo>
                          <a:lnTo>
                            <a:pt x="761530" y="532131"/>
                          </a:lnTo>
                          <a:lnTo>
                            <a:pt x="763206" y="532131"/>
                          </a:lnTo>
                          <a:lnTo>
                            <a:pt x="764882" y="532131"/>
                          </a:lnTo>
                          <a:lnTo>
                            <a:pt x="766546" y="532131"/>
                          </a:lnTo>
                          <a:lnTo>
                            <a:pt x="768223" y="532258"/>
                          </a:lnTo>
                          <a:lnTo>
                            <a:pt x="769886" y="532258"/>
                          </a:lnTo>
                          <a:lnTo>
                            <a:pt x="771563" y="532258"/>
                          </a:lnTo>
                          <a:lnTo>
                            <a:pt x="773239" y="532385"/>
                          </a:lnTo>
                          <a:lnTo>
                            <a:pt x="774903" y="532385"/>
                          </a:lnTo>
                          <a:lnTo>
                            <a:pt x="776579" y="532385"/>
                          </a:lnTo>
                          <a:lnTo>
                            <a:pt x="778243" y="532385"/>
                          </a:lnTo>
                          <a:lnTo>
                            <a:pt x="779919" y="532385"/>
                          </a:lnTo>
                          <a:lnTo>
                            <a:pt x="781519" y="532385"/>
                          </a:lnTo>
                          <a:lnTo>
                            <a:pt x="783183" y="532385"/>
                          </a:lnTo>
                          <a:lnTo>
                            <a:pt x="784859" y="532385"/>
                          </a:lnTo>
                          <a:lnTo>
                            <a:pt x="786536" y="532385"/>
                          </a:lnTo>
                          <a:lnTo>
                            <a:pt x="788200" y="532385"/>
                          </a:lnTo>
                          <a:lnTo>
                            <a:pt x="789876" y="532385"/>
                          </a:lnTo>
                          <a:lnTo>
                            <a:pt x="791540" y="532385"/>
                          </a:lnTo>
                          <a:lnTo>
                            <a:pt x="793216" y="532385"/>
                          </a:lnTo>
                          <a:lnTo>
                            <a:pt x="794893" y="532385"/>
                          </a:lnTo>
                          <a:lnTo>
                            <a:pt x="796556" y="532385"/>
                          </a:lnTo>
                          <a:lnTo>
                            <a:pt x="798233" y="532385"/>
                          </a:lnTo>
                          <a:lnTo>
                            <a:pt x="799896" y="532385"/>
                          </a:lnTo>
                          <a:lnTo>
                            <a:pt x="801573" y="532385"/>
                          </a:lnTo>
                          <a:lnTo>
                            <a:pt x="803249" y="532511"/>
                          </a:lnTo>
                          <a:lnTo>
                            <a:pt x="804913" y="532511"/>
                          </a:lnTo>
                          <a:lnTo>
                            <a:pt x="806513" y="532511"/>
                          </a:lnTo>
                          <a:lnTo>
                            <a:pt x="808177" y="532511"/>
                          </a:lnTo>
                          <a:lnTo>
                            <a:pt x="809853" y="532511"/>
                          </a:lnTo>
                          <a:lnTo>
                            <a:pt x="811530" y="532511"/>
                          </a:lnTo>
                          <a:lnTo>
                            <a:pt x="813193" y="532511"/>
                          </a:lnTo>
                          <a:lnTo>
                            <a:pt x="814870" y="532511"/>
                          </a:lnTo>
                          <a:lnTo>
                            <a:pt x="816533" y="532511"/>
                          </a:lnTo>
                          <a:lnTo>
                            <a:pt x="818210" y="532511"/>
                          </a:lnTo>
                          <a:lnTo>
                            <a:pt x="819886" y="532511"/>
                          </a:lnTo>
                          <a:lnTo>
                            <a:pt x="821550" y="532511"/>
                          </a:lnTo>
                          <a:lnTo>
                            <a:pt x="823226" y="532511"/>
                          </a:lnTo>
                          <a:lnTo>
                            <a:pt x="824890" y="532511"/>
                          </a:lnTo>
                          <a:lnTo>
                            <a:pt x="826566" y="532511"/>
                          </a:lnTo>
                          <a:lnTo>
                            <a:pt x="828243" y="532511"/>
                          </a:lnTo>
                          <a:lnTo>
                            <a:pt x="829906" y="532511"/>
                          </a:lnTo>
                          <a:lnTo>
                            <a:pt x="831583" y="532511"/>
                          </a:lnTo>
                          <a:lnTo>
                            <a:pt x="833170" y="532511"/>
                          </a:lnTo>
                          <a:lnTo>
                            <a:pt x="834847" y="532511"/>
                          </a:lnTo>
                          <a:lnTo>
                            <a:pt x="836523" y="532511"/>
                          </a:lnTo>
                          <a:lnTo>
                            <a:pt x="838187" y="532511"/>
                          </a:lnTo>
                          <a:lnTo>
                            <a:pt x="839863" y="532511"/>
                          </a:lnTo>
                          <a:lnTo>
                            <a:pt x="841527" y="532637"/>
                          </a:lnTo>
                          <a:lnTo>
                            <a:pt x="843203" y="532637"/>
                          </a:lnTo>
                          <a:lnTo>
                            <a:pt x="844880" y="532637"/>
                          </a:lnTo>
                          <a:lnTo>
                            <a:pt x="846543" y="532637"/>
                          </a:lnTo>
                          <a:lnTo>
                            <a:pt x="848220" y="532637"/>
                          </a:lnTo>
                          <a:lnTo>
                            <a:pt x="849896" y="532637"/>
                          </a:lnTo>
                          <a:lnTo>
                            <a:pt x="851560" y="532637"/>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88" name="Freeform 180">
                      <a:extLst>
                        <a:ext uri="{FF2B5EF4-FFF2-40B4-BE49-F238E27FC236}">
                          <a16:creationId xmlns:a16="http://schemas.microsoft.com/office/drawing/2014/main" id="{A562F9C6-6363-BB62-472D-5B5680D0F463}"/>
                        </a:ext>
                      </a:extLst>
                    </p:cNvPr>
                    <p:cNvSpPr/>
                    <p:nvPr/>
                  </p:nvSpPr>
                  <p:spPr>
                    <a:xfrm>
                      <a:off x="6111811" y="1448726"/>
                      <a:ext cx="928446" cy="846511"/>
                    </a:xfrm>
                    <a:custGeom>
                      <a:avLst/>
                      <a:gdLst/>
                      <a:ahLst/>
                      <a:cxnLst/>
                      <a:rect l="0" t="0" r="0" b="0"/>
                      <a:pathLst>
                        <a:path w="936650" h="678180">
                          <a:moveTo>
                            <a:pt x="0" y="678180"/>
                          </a:moveTo>
                          <a:lnTo>
                            <a:pt x="936650" y="678180"/>
                          </a:lnTo>
                          <a:lnTo>
                            <a:pt x="936650"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grpSp>
              <p:grpSp>
                <p:nvGrpSpPr>
                  <p:cNvPr id="1427" name="Group 1426"/>
                  <p:cNvGrpSpPr/>
                  <p:nvPr/>
                </p:nvGrpSpPr>
                <p:grpSpPr>
                  <a:xfrm>
                    <a:off x="4139445" y="1448724"/>
                    <a:ext cx="961311" cy="846513"/>
                    <a:chOff x="4139445" y="1448724"/>
                    <a:chExt cx="961311" cy="846513"/>
                  </a:xfrm>
                </p:grpSpPr>
                <p:sp>
                  <p:nvSpPr>
                    <p:cNvPr id="1580" name="Freeform 106">
                      <a:extLst>
                        <a:ext uri="{FF2B5EF4-FFF2-40B4-BE49-F238E27FC236}">
                          <a16:creationId xmlns:a16="http://schemas.microsoft.com/office/drawing/2014/main" id="{33E661B1-2DFA-B34E-9F6C-1BC3F50C25E6}"/>
                        </a:ext>
                      </a:extLst>
                    </p:cNvPr>
                    <p:cNvSpPr/>
                    <p:nvPr/>
                  </p:nvSpPr>
                  <p:spPr>
                    <a:xfrm>
                      <a:off x="4636568" y="1448724"/>
                      <a:ext cx="0" cy="846511"/>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583" name="Freeform 175">
                      <a:extLst>
                        <a:ext uri="{FF2B5EF4-FFF2-40B4-BE49-F238E27FC236}">
                          <a16:creationId xmlns:a16="http://schemas.microsoft.com/office/drawing/2014/main" id="{74777D24-43E2-C054-DFBC-F68E3BEBA786}"/>
                        </a:ext>
                      </a:extLst>
                    </p:cNvPr>
                    <p:cNvSpPr/>
                    <p:nvPr/>
                  </p:nvSpPr>
                  <p:spPr>
                    <a:xfrm>
                      <a:off x="4214553" y="1487245"/>
                      <a:ext cx="844026" cy="765188"/>
                    </a:xfrm>
                    <a:custGeom>
                      <a:avLst/>
                      <a:gdLst/>
                      <a:ahLst/>
                      <a:cxnLst/>
                      <a:rect l="0" t="0" r="0" b="0"/>
                      <a:pathLst>
                        <a:path w="851484" h="613029">
                          <a:moveTo>
                            <a:pt x="0" y="606044"/>
                          </a:moveTo>
                          <a:lnTo>
                            <a:pt x="1676" y="603632"/>
                          </a:lnTo>
                          <a:lnTo>
                            <a:pt x="3340" y="601600"/>
                          </a:lnTo>
                          <a:lnTo>
                            <a:pt x="4940" y="600076"/>
                          </a:lnTo>
                          <a:lnTo>
                            <a:pt x="6603" y="599186"/>
                          </a:lnTo>
                          <a:lnTo>
                            <a:pt x="8280" y="598552"/>
                          </a:lnTo>
                          <a:lnTo>
                            <a:pt x="9956" y="598297"/>
                          </a:lnTo>
                          <a:lnTo>
                            <a:pt x="11620" y="598170"/>
                          </a:lnTo>
                          <a:lnTo>
                            <a:pt x="13296" y="598044"/>
                          </a:lnTo>
                          <a:lnTo>
                            <a:pt x="14960" y="597790"/>
                          </a:lnTo>
                          <a:lnTo>
                            <a:pt x="16636" y="597535"/>
                          </a:lnTo>
                          <a:lnTo>
                            <a:pt x="18313" y="597282"/>
                          </a:lnTo>
                          <a:lnTo>
                            <a:pt x="19977" y="597155"/>
                          </a:lnTo>
                          <a:lnTo>
                            <a:pt x="21653" y="597155"/>
                          </a:lnTo>
                          <a:lnTo>
                            <a:pt x="23317" y="597282"/>
                          </a:lnTo>
                          <a:lnTo>
                            <a:pt x="24993" y="597662"/>
                          </a:lnTo>
                          <a:lnTo>
                            <a:pt x="26669" y="598044"/>
                          </a:lnTo>
                          <a:lnTo>
                            <a:pt x="28333" y="598679"/>
                          </a:lnTo>
                          <a:lnTo>
                            <a:pt x="30010" y="599314"/>
                          </a:lnTo>
                          <a:lnTo>
                            <a:pt x="31610" y="600076"/>
                          </a:lnTo>
                          <a:lnTo>
                            <a:pt x="33273" y="600711"/>
                          </a:lnTo>
                          <a:lnTo>
                            <a:pt x="34950" y="601472"/>
                          </a:lnTo>
                          <a:lnTo>
                            <a:pt x="36614" y="602107"/>
                          </a:lnTo>
                          <a:lnTo>
                            <a:pt x="38290" y="602743"/>
                          </a:lnTo>
                          <a:lnTo>
                            <a:pt x="39966" y="603123"/>
                          </a:lnTo>
                          <a:lnTo>
                            <a:pt x="41630" y="603632"/>
                          </a:lnTo>
                          <a:lnTo>
                            <a:pt x="43307" y="604139"/>
                          </a:lnTo>
                          <a:lnTo>
                            <a:pt x="44970" y="604648"/>
                          </a:lnTo>
                          <a:lnTo>
                            <a:pt x="46647" y="605155"/>
                          </a:lnTo>
                          <a:lnTo>
                            <a:pt x="48323" y="605664"/>
                          </a:lnTo>
                          <a:lnTo>
                            <a:pt x="49987" y="606044"/>
                          </a:lnTo>
                          <a:lnTo>
                            <a:pt x="51663" y="606297"/>
                          </a:lnTo>
                          <a:lnTo>
                            <a:pt x="53327" y="606424"/>
                          </a:lnTo>
                          <a:lnTo>
                            <a:pt x="55003" y="606551"/>
                          </a:lnTo>
                          <a:lnTo>
                            <a:pt x="56603" y="606679"/>
                          </a:lnTo>
                          <a:lnTo>
                            <a:pt x="58267" y="606805"/>
                          </a:lnTo>
                          <a:lnTo>
                            <a:pt x="59943" y="607059"/>
                          </a:lnTo>
                          <a:lnTo>
                            <a:pt x="61607" y="607314"/>
                          </a:lnTo>
                          <a:lnTo>
                            <a:pt x="63284" y="607567"/>
                          </a:lnTo>
                          <a:lnTo>
                            <a:pt x="64960" y="607949"/>
                          </a:lnTo>
                          <a:lnTo>
                            <a:pt x="66624" y="608203"/>
                          </a:lnTo>
                          <a:lnTo>
                            <a:pt x="68300" y="608456"/>
                          </a:lnTo>
                          <a:lnTo>
                            <a:pt x="69964" y="608584"/>
                          </a:lnTo>
                          <a:lnTo>
                            <a:pt x="71640" y="608710"/>
                          </a:lnTo>
                          <a:lnTo>
                            <a:pt x="73317" y="608710"/>
                          </a:lnTo>
                          <a:lnTo>
                            <a:pt x="74980" y="608710"/>
                          </a:lnTo>
                          <a:lnTo>
                            <a:pt x="76657" y="608710"/>
                          </a:lnTo>
                          <a:lnTo>
                            <a:pt x="78320" y="608584"/>
                          </a:lnTo>
                          <a:lnTo>
                            <a:pt x="79997" y="608584"/>
                          </a:lnTo>
                          <a:lnTo>
                            <a:pt x="81597" y="608710"/>
                          </a:lnTo>
                          <a:lnTo>
                            <a:pt x="83261" y="608710"/>
                          </a:lnTo>
                          <a:lnTo>
                            <a:pt x="84937" y="608837"/>
                          </a:lnTo>
                          <a:lnTo>
                            <a:pt x="86601" y="608965"/>
                          </a:lnTo>
                          <a:lnTo>
                            <a:pt x="88277" y="609219"/>
                          </a:lnTo>
                          <a:lnTo>
                            <a:pt x="89954" y="609473"/>
                          </a:lnTo>
                          <a:lnTo>
                            <a:pt x="91617" y="609726"/>
                          </a:lnTo>
                          <a:lnTo>
                            <a:pt x="93294" y="609981"/>
                          </a:lnTo>
                          <a:lnTo>
                            <a:pt x="94957" y="609981"/>
                          </a:lnTo>
                          <a:lnTo>
                            <a:pt x="96634" y="609854"/>
                          </a:lnTo>
                          <a:lnTo>
                            <a:pt x="98310" y="609600"/>
                          </a:lnTo>
                          <a:lnTo>
                            <a:pt x="99974" y="609345"/>
                          </a:lnTo>
                          <a:lnTo>
                            <a:pt x="101650" y="608965"/>
                          </a:lnTo>
                          <a:lnTo>
                            <a:pt x="103327" y="608710"/>
                          </a:lnTo>
                          <a:lnTo>
                            <a:pt x="104990" y="608584"/>
                          </a:lnTo>
                          <a:lnTo>
                            <a:pt x="106591" y="608456"/>
                          </a:lnTo>
                          <a:lnTo>
                            <a:pt x="108254" y="608456"/>
                          </a:lnTo>
                          <a:lnTo>
                            <a:pt x="109931" y="608456"/>
                          </a:lnTo>
                          <a:lnTo>
                            <a:pt x="111607" y="608330"/>
                          </a:lnTo>
                          <a:lnTo>
                            <a:pt x="113271" y="608330"/>
                          </a:lnTo>
                          <a:lnTo>
                            <a:pt x="114947" y="608075"/>
                          </a:lnTo>
                          <a:lnTo>
                            <a:pt x="116611" y="607949"/>
                          </a:lnTo>
                          <a:lnTo>
                            <a:pt x="118287" y="607694"/>
                          </a:lnTo>
                          <a:lnTo>
                            <a:pt x="119964" y="607567"/>
                          </a:lnTo>
                          <a:lnTo>
                            <a:pt x="121627" y="607440"/>
                          </a:lnTo>
                          <a:lnTo>
                            <a:pt x="123304" y="607314"/>
                          </a:lnTo>
                          <a:lnTo>
                            <a:pt x="124968" y="607314"/>
                          </a:lnTo>
                          <a:lnTo>
                            <a:pt x="126644" y="607187"/>
                          </a:lnTo>
                          <a:lnTo>
                            <a:pt x="128320" y="607059"/>
                          </a:lnTo>
                          <a:lnTo>
                            <a:pt x="129984" y="606933"/>
                          </a:lnTo>
                          <a:lnTo>
                            <a:pt x="131660" y="606679"/>
                          </a:lnTo>
                          <a:lnTo>
                            <a:pt x="133248" y="606424"/>
                          </a:lnTo>
                          <a:lnTo>
                            <a:pt x="134924" y="606170"/>
                          </a:lnTo>
                          <a:lnTo>
                            <a:pt x="136601" y="605918"/>
                          </a:lnTo>
                          <a:lnTo>
                            <a:pt x="138264" y="605664"/>
                          </a:lnTo>
                          <a:lnTo>
                            <a:pt x="139941" y="605283"/>
                          </a:lnTo>
                          <a:lnTo>
                            <a:pt x="141604" y="605029"/>
                          </a:lnTo>
                          <a:lnTo>
                            <a:pt x="143281" y="604774"/>
                          </a:lnTo>
                          <a:lnTo>
                            <a:pt x="144957" y="604648"/>
                          </a:lnTo>
                          <a:lnTo>
                            <a:pt x="146621" y="604648"/>
                          </a:lnTo>
                          <a:lnTo>
                            <a:pt x="148297" y="604648"/>
                          </a:lnTo>
                          <a:lnTo>
                            <a:pt x="149961" y="604774"/>
                          </a:lnTo>
                          <a:lnTo>
                            <a:pt x="151637" y="604901"/>
                          </a:lnTo>
                          <a:lnTo>
                            <a:pt x="153314" y="605029"/>
                          </a:lnTo>
                          <a:lnTo>
                            <a:pt x="154978" y="605155"/>
                          </a:lnTo>
                          <a:lnTo>
                            <a:pt x="156654" y="605029"/>
                          </a:lnTo>
                          <a:lnTo>
                            <a:pt x="158242" y="604774"/>
                          </a:lnTo>
                          <a:lnTo>
                            <a:pt x="159918" y="604394"/>
                          </a:lnTo>
                          <a:lnTo>
                            <a:pt x="161594" y="603885"/>
                          </a:lnTo>
                          <a:lnTo>
                            <a:pt x="163258" y="603251"/>
                          </a:lnTo>
                          <a:lnTo>
                            <a:pt x="164934" y="602743"/>
                          </a:lnTo>
                          <a:lnTo>
                            <a:pt x="166598" y="602362"/>
                          </a:lnTo>
                          <a:lnTo>
                            <a:pt x="168275" y="601981"/>
                          </a:lnTo>
                          <a:lnTo>
                            <a:pt x="169951" y="601600"/>
                          </a:lnTo>
                          <a:lnTo>
                            <a:pt x="171615" y="601472"/>
                          </a:lnTo>
                          <a:lnTo>
                            <a:pt x="173291" y="601219"/>
                          </a:lnTo>
                          <a:lnTo>
                            <a:pt x="174967" y="601092"/>
                          </a:lnTo>
                          <a:lnTo>
                            <a:pt x="176631" y="600838"/>
                          </a:lnTo>
                          <a:lnTo>
                            <a:pt x="178307" y="600583"/>
                          </a:lnTo>
                          <a:lnTo>
                            <a:pt x="179971" y="600330"/>
                          </a:lnTo>
                          <a:lnTo>
                            <a:pt x="181648" y="600202"/>
                          </a:lnTo>
                          <a:lnTo>
                            <a:pt x="183248" y="600076"/>
                          </a:lnTo>
                          <a:lnTo>
                            <a:pt x="184912" y="600076"/>
                          </a:lnTo>
                          <a:lnTo>
                            <a:pt x="186588" y="599949"/>
                          </a:lnTo>
                          <a:lnTo>
                            <a:pt x="188252" y="599821"/>
                          </a:lnTo>
                          <a:lnTo>
                            <a:pt x="189928" y="599694"/>
                          </a:lnTo>
                          <a:lnTo>
                            <a:pt x="191604" y="599441"/>
                          </a:lnTo>
                          <a:lnTo>
                            <a:pt x="193268" y="599059"/>
                          </a:lnTo>
                          <a:lnTo>
                            <a:pt x="194945" y="598679"/>
                          </a:lnTo>
                          <a:lnTo>
                            <a:pt x="196608" y="598170"/>
                          </a:lnTo>
                          <a:lnTo>
                            <a:pt x="198285" y="597790"/>
                          </a:lnTo>
                          <a:lnTo>
                            <a:pt x="199961" y="597408"/>
                          </a:lnTo>
                          <a:lnTo>
                            <a:pt x="201625" y="597028"/>
                          </a:lnTo>
                          <a:lnTo>
                            <a:pt x="203301" y="596646"/>
                          </a:lnTo>
                          <a:lnTo>
                            <a:pt x="204965" y="596393"/>
                          </a:lnTo>
                          <a:lnTo>
                            <a:pt x="206641" y="595884"/>
                          </a:lnTo>
                          <a:lnTo>
                            <a:pt x="208241" y="595249"/>
                          </a:lnTo>
                          <a:lnTo>
                            <a:pt x="209905" y="594487"/>
                          </a:lnTo>
                          <a:lnTo>
                            <a:pt x="211581" y="593725"/>
                          </a:lnTo>
                          <a:lnTo>
                            <a:pt x="213245" y="593091"/>
                          </a:lnTo>
                          <a:lnTo>
                            <a:pt x="214922" y="592710"/>
                          </a:lnTo>
                          <a:lnTo>
                            <a:pt x="216598" y="592583"/>
                          </a:lnTo>
                          <a:lnTo>
                            <a:pt x="218262" y="592455"/>
                          </a:lnTo>
                          <a:lnTo>
                            <a:pt x="219938" y="592328"/>
                          </a:lnTo>
                          <a:lnTo>
                            <a:pt x="221602" y="592201"/>
                          </a:lnTo>
                          <a:lnTo>
                            <a:pt x="223278" y="591947"/>
                          </a:lnTo>
                          <a:lnTo>
                            <a:pt x="224955" y="591567"/>
                          </a:lnTo>
                          <a:lnTo>
                            <a:pt x="226618" y="591186"/>
                          </a:lnTo>
                          <a:lnTo>
                            <a:pt x="228295" y="590550"/>
                          </a:lnTo>
                          <a:lnTo>
                            <a:pt x="229958" y="589916"/>
                          </a:lnTo>
                          <a:lnTo>
                            <a:pt x="231635" y="589280"/>
                          </a:lnTo>
                          <a:lnTo>
                            <a:pt x="233311" y="588645"/>
                          </a:lnTo>
                          <a:lnTo>
                            <a:pt x="234899" y="588138"/>
                          </a:lnTo>
                          <a:lnTo>
                            <a:pt x="236575" y="587756"/>
                          </a:lnTo>
                          <a:lnTo>
                            <a:pt x="238252" y="587375"/>
                          </a:lnTo>
                          <a:lnTo>
                            <a:pt x="239915" y="587121"/>
                          </a:lnTo>
                          <a:lnTo>
                            <a:pt x="241592" y="586868"/>
                          </a:lnTo>
                          <a:lnTo>
                            <a:pt x="243255" y="586487"/>
                          </a:lnTo>
                          <a:lnTo>
                            <a:pt x="244932" y="585851"/>
                          </a:lnTo>
                          <a:lnTo>
                            <a:pt x="246608" y="585217"/>
                          </a:lnTo>
                          <a:lnTo>
                            <a:pt x="248272" y="584200"/>
                          </a:lnTo>
                          <a:lnTo>
                            <a:pt x="249948" y="583185"/>
                          </a:lnTo>
                          <a:lnTo>
                            <a:pt x="251612" y="582042"/>
                          </a:lnTo>
                          <a:lnTo>
                            <a:pt x="253288" y="580771"/>
                          </a:lnTo>
                          <a:lnTo>
                            <a:pt x="254965" y="579629"/>
                          </a:lnTo>
                          <a:lnTo>
                            <a:pt x="256628" y="578485"/>
                          </a:lnTo>
                          <a:lnTo>
                            <a:pt x="258305" y="577469"/>
                          </a:lnTo>
                          <a:lnTo>
                            <a:pt x="259892" y="576454"/>
                          </a:lnTo>
                          <a:lnTo>
                            <a:pt x="261569" y="575564"/>
                          </a:lnTo>
                          <a:lnTo>
                            <a:pt x="263245" y="574929"/>
                          </a:lnTo>
                          <a:lnTo>
                            <a:pt x="264909" y="574168"/>
                          </a:lnTo>
                          <a:lnTo>
                            <a:pt x="266585" y="573406"/>
                          </a:lnTo>
                          <a:lnTo>
                            <a:pt x="268249" y="572389"/>
                          </a:lnTo>
                          <a:lnTo>
                            <a:pt x="269925" y="571246"/>
                          </a:lnTo>
                          <a:lnTo>
                            <a:pt x="271602" y="569850"/>
                          </a:lnTo>
                          <a:lnTo>
                            <a:pt x="273265" y="568198"/>
                          </a:lnTo>
                          <a:lnTo>
                            <a:pt x="274942" y="566675"/>
                          </a:lnTo>
                          <a:lnTo>
                            <a:pt x="276606" y="565150"/>
                          </a:lnTo>
                          <a:lnTo>
                            <a:pt x="278282" y="563627"/>
                          </a:lnTo>
                          <a:lnTo>
                            <a:pt x="279958" y="562102"/>
                          </a:lnTo>
                          <a:lnTo>
                            <a:pt x="281622" y="560579"/>
                          </a:lnTo>
                          <a:lnTo>
                            <a:pt x="283298" y="559308"/>
                          </a:lnTo>
                          <a:lnTo>
                            <a:pt x="284886" y="558293"/>
                          </a:lnTo>
                          <a:lnTo>
                            <a:pt x="286562" y="557531"/>
                          </a:lnTo>
                          <a:lnTo>
                            <a:pt x="288239" y="556768"/>
                          </a:lnTo>
                          <a:lnTo>
                            <a:pt x="289902" y="556133"/>
                          </a:lnTo>
                          <a:lnTo>
                            <a:pt x="291579" y="555117"/>
                          </a:lnTo>
                          <a:lnTo>
                            <a:pt x="293243" y="553721"/>
                          </a:lnTo>
                          <a:lnTo>
                            <a:pt x="294919" y="551942"/>
                          </a:lnTo>
                          <a:lnTo>
                            <a:pt x="296595" y="549784"/>
                          </a:lnTo>
                          <a:lnTo>
                            <a:pt x="298259" y="547497"/>
                          </a:lnTo>
                          <a:lnTo>
                            <a:pt x="299935" y="545212"/>
                          </a:lnTo>
                          <a:lnTo>
                            <a:pt x="301599" y="542798"/>
                          </a:lnTo>
                          <a:lnTo>
                            <a:pt x="303275" y="540385"/>
                          </a:lnTo>
                          <a:lnTo>
                            <a:pt x="304952" y="538226"/>
                          </a:lnTo>
                          <a:lnTo>
                            <a:pt x="306616" y="536194"/>
                          </a:lnTo>
                          <a:lnTo>
                            <a:pt x="308292" y="534543"/>
                          </a:lnTo>
                          <a:lnTo>
                            <a:pt x="309892" y="532766"/>
                          </a:lnTo>
                          <a:lnTo>
                            <a:pt x="311556" y="530860"/>
                          </a:lnTo>
                          <a:lnTo>
                            <a:pt x="313232" y="528575"/>
                          </a:lnTo>
                          <a:lnTo>
                            <a:pt x="314896" y="526162"/>
                          </a:lnTo>
                          <a:lnTo>
                            <a:pt x="316572" y="523494"/>
                          </a:lnTo>
                          <a:lnTo>
                            <a:pt x="318249" y="521081"/>
                          </a:lnTo>
                          <a:lnTo>
                            <a:pt x="319913" y="518922"/>
                          </a:lnTo>
                          <a:lnTo>
                            <a:pt x="321589" y="516891"/>
                          </a:lnTo>
                          <a:lnTo>
                            <a:pt x="323253" y="514985"/>
                          </a:lnTo>
                          <a:lnTo>
                            <a:pt x="324929" y="512954"/>
                          </a:lnTo>
                          <a:lnTo>
                            <a:pt x="326605" y="510667"/>
                          </a:lnTo>
                          <a:lnTo>
                            <a:pt x="328269" y="508255"/>
                          </a:lnTo>
                          <a:lnTo>
                            <a:pt x="329945" y="505714"/>
                          </a:lnTo>
                          <a:lnTo>
                            <a:pt x="331609" y="502793"/>
                          </a:lnTo>
                          <a:lnTo>
                            <a:pt x="333286" y="499491"/>
                          </a:lnTo>
                          <a:lnTo>
                            <a:pt x="334962" y="495808"/>
                          </a:lnTo>
                          <a:lnTo>
                            <a:pt x="336550" y="491872"/>
                          </a:lnTo>
                          <a:lnTo>
                            <a:pt x="338226" y="487554"/>
                          </a:lnTo>
                          <a:lnTo>
                            <a:pt x="339890" y="483108"/>
                          </a:lnTo>
                          <a:lnTo>
                            <a:pt x="341566" y="478790"/>
                          </a:lnTo>
                          <a:lnTo>
                            <a:pt x="343242" y="474726"/>
                          </a:lnTo>
                          <a:lnTo>
                            <a:pt x="344906" y="471043"/>
                          </a:lnTo>
                          <a:lnTo>
                            <a:pt x="346583" y="467741"/>
                          </a:lnTo>
                          <a:lnTo>
                            <a:pt x="348246" y="464693"/>
                          </a:lnTo>
                          <a:lnTo>
                            <a:pt x="349923" y="461773"/>
                          </a:lnTo>
                          <a:lnTo>
                            <a:pt x="351599" y="458851"/>
                          </a:lnTo>
                          <a:lnTo>
                            <a:pt x="353263" y="455804"/>
                          </a:lnTo>
                          <a:lnTo>
                            <a:pt x="354939" y="452629"/>
                          </a:lnTo>
                          <a:lnTo>
                            <a:pt x="356603" y="449199"/>
                          </a:lnTo>
                          <a:lnTo>
                            <a:pt x="358279" y="445390"/>
                          </a:lnTo>
                          <a:lnTo>
                            <a:pt x="359956" y="441072"/>
                          </a:lnTo>
                          <a:lnTo>
                            <a:pt x="361543" y="436373"/>
                          </a:lnTo>
                          <a:lnTo>
                            <a:pt x="363220" y="431292"/>
                          </a:lnTo>
                          <a:lnTo>
                            <a:pt x="364883" y="426213"/>
                          </a:lnTo>
                          <a:lnTo>
                            <a:pt x="366560" y="421006"/>
                          </a:lnTo>
                          <a:lnTo>
                            <a:pt x="368236" y="415925"/>
                          </a:lnTo>
                          <a:lnTo>
                            <a:pt x="369900" y="410973"/>
                          </a:lnTo>
                          <a:lnTo>
                            <a:pt x="371576" y="406019"/>
                          </a:lnTo>
                          <a:lnTo>
                            <a:pt x="373252" y="401067"/>
                          </a:lnTo>
                          <a:lnTo>
                            <a:pt x="374916" y="395733"/>
                          </a:lnTo>
                          <a:lnTo>
                            <a:pt x="376593" y="390017"/>
                          </a:lnTo>
                          <a:lnTo>
                            <a:pt x="378256" y="383413"/>
                          </a:lnTo>
                          <a:lnTo>
                            <a:pt x="379933" y="376047"/>
                          </a:lnTo>
                          <a:lnTo>
                            <a:pt x="381609" y="368174"/>
                          </a:lnTo>
                          <a:lnTo>
                            <a:pt x="383273" y="359792"/>
                          </a:lnTo>
                          <a:lnTo>
                            <a:pt x="384949" y="351156"/>
                          </a:lnTo>
                          <a:lnTo>
                            <a:pt x="386537" y="342392"/>
                          </a:lnTo>
                          <a:lnTo>
                            <a:pt x="388213" y="333629"/>
                          </a:lnTo>
                          <a:lnTo>
                            <a:pt x="389890" y="324613"/>
                          </a:lnTo>
                          <a:lnTo>
                            <a:pt x="391553" y="315722"/>
                          </a:lnTo>
                          <a:lnTo>
                            <a:pt x="393230" y="306706"/>
                          </a:lnTo>
                          <a:lnTo>
                            <a:pt x="394893" y="297688"/>
                          </a:lnTo>
                          <a:lnTo>
                            <a:pt x="396570" y="288290"/>
                          </a:lnTo>
                          <a:lnTo>
                            <a:pt x="398246" y="278511"/>
                          </a:lnTo>
                          <a:lnTo>
                            <a:pt x="399910" y="267970"/>
                          </a:lnTo>
                          <a:lnTo>
                            <a:pt x="401586" y="256794"/>
                          </a:lnTo>
                          <a:lnTo>
                            <a:pt x="403250" y="245238"/>
                          </a:lnTo>
                          <a:lnTo>
                            <a:pt x="404926" y="233554"/>
                          </a:lnTo>
                          <a:lnTo>
                            <a:pt x="406603" y="221997"/>
                          </a:lnTo>
                          <a:lnTo>
                            <a:pt x="408266" y="211074"/>
                          </a:lnTo>
                          <a:lnTo>
                            <a:pt x="409943" y="200915"/>
                          </a:lnTo>
                          <a:lnTo>
                            <a:pt x="411530" y="191771"/>
                          </a:lnTo>
                          <a:lnTo>
                            <a:pt x="413207" y="183007"/>
                          </a:lnTo>
                          <a:lnTo>
                            <a:pt x="414883" y="172975"/>
                          </a:lnTo>
                          <a:lnTo>
                            <a:pt x="416547" y="158624"/>
                          </a:lnTo>
                          <a:lnTo>
                            <a:pt x="418223" y="136653"/>
                          </a:lnTo>
                          <a:lnTo>
                            <a:pt x="419887" y="104903"/>
                          </a:lnTo>
                          <a:lnTo>
                            <a:pt x="421563" y="65914"/>
                          </a:lnTo>
                          <a:lnTo>
                            <a:pt x="423240" y="27940"/>
                          </a:lnTo>
                          <a:lnTo>
                            <a:pt x="424903" y="2794"/>
                          </a:lnTo>
                          <a:lnTo>
                            <a:pt x="426580" y="0"/>
                          </a:lnTo>
                          <a:lnTo>
                            <a:pt x="428244" y="19558"/>
                          </a:lnTo>
                          <a:lnTo>
                            <a:pt x="429920" y="52706"/>
                          </a:lnTo>
                          <a:lnTo>
                            <a:pt x="431596" y="88900"/>
                          </a:lnTo>
                          <a:lnTo>
                            <a:pt x="433260" y="120904"/>
                          </a:lnTo>
                          <a:lnTo>
                            <a:pt x="434936" y="147067"/>
                          </a:lnTo>
                          <a:lnTo>
                            <a:pt x="436600" y="169164"/>
                          </a:lnTo>
                          <a:lnTo>
                            <a:pt x="438200" y="190246"/>
                          </a:lnTo>
                          <a:lnTo>
                            <a:pt x="439877" y="212217"/>
                          </a:lnTo>
                          <a:lnTo>
                            <a:pt x="441540" y="235967"/>
                          </a:lnTo>
                          <a:lnTo>
                            <a:pt x="443217" y="261240"/>
                          </a:lnTo>
                          <a:lnTo>
                            <a:pt x="444893" y="287401"/>
                          </a:lnTo>
                          <a:lnTo>
                            <a:pt x="446557" y="313310"/>
                          </a:lnTo>
                          <a:lnTo>
                            <a:pt x="448233" y="338074"/>
                          </a:lnTo>
                          <a:lnTo>
                            <a:pt x="449897" y="361061"/>
                          </a:lnTo>
                          <a:lnTo>
                            <a:pt x="451573" y="381890"/>
                          </a:lnTo>
                          <a:lnTo>
                            <a:pt x="453250" y="400558"/>
                          </a:lnTo>
                          <a:lnTo>
                            <a:pt x="454913" y="417323"/>
                          </a:lnTo>
                          <a:lnTo>
                            <a:pt x="456590" y="432563"/>
                          </a:lnTo>
                          <a:lnTo>
                            <a:pt x="458254" y="446532"/>
                          </a:lnTo>
                          <a:lnTo>
                            <a:pt x="459930" y="459359"/>
                          </a:lnTo>
                          <a:lnTo>
                            <a:pt x="461606" y="471298"/>
                          </a:lnTo>
                          <a:lnTo>
                            <a:pt x="463194" y="482219"/>
                          </a:lnTo>
                          <a:lnTo>
                            <a:pt x="464870" y="492380"/>
                          </a:lnTo>
                          <a:lnTo>
                            <a:pt x="466534" y="501905"/>
                          </a:lnTo>
                          <a:lnTo>
                            <a:pt x="468210" y="510667"/>
                          </a:lnTo>
                          <a:lnTo>
                            <a:pt x="469887" y="518796"/>
                          </a:lnTo>
                          <a:lnTo>
                            <a:pt x="471551" y="526288"/>
                          </a:lnTo>
                          <a:lnTo>
                            <a:pt x="473227" y="532892"/>
                          </a:lnTo>
                          <a:lnTo>
                            <a:pt x="474891" y="538608"/>
                          </a:lnTo>
                          <a:lnTo>
                            <a:pt x="476567" y="543306"/>
                          </a:lnTo>
                          <a:lnTo>
                            <a:pt x="478243" y="547371"/>
                          </a:lnTo>
                          <a:lnTo>
                            <a:pt x="479907" y="550926"/>
                          </a:lnTo>
                          <a:lnTo>
                            <a:pt x="481583" y="553975"/>
                          </a:lnTo>
                          <a:lnTo>
                            <a:pt x="483247" y="557023"/>
                          </a:lnTo>
                          <a:lnTo>
                            <a:pt x="484924" y="559816"/>
                          </a:lnTo>
                          <a:lnTo>
                            <a:pt x="486600" y="562356"/>
                          </a:lnTo>
                          <a:lnTo>
                            <a:pt x="488187" y="564643"/>
                          </a:lnTo>
                          <a:lnTo>
                            <a:pt x="489864" y="566675"/>
                          </a:lnTo>
                          <a:lnTo>
                            <a:pt x="491528" y="568452"/>
                          </a:lnTo>
                          <a:lnTo>
                            <a:pt x="493204" y="570104"/>
                          </a:lnTo>
                          <a:lnTo>
                            <a:pt x="494880" y="571754"/>
                          </a:lnTo>
                          <a:lnTo>
                            <a:pt x="496544" y="573406"/>
                          </a:lnTo>
                          <a:lnTo>
                            <a:pt x="498220" y="575183"/>
                          </a:lnTo>
                          <a:lnTo>
                            <a:pt x="499884" y="576962"/>
                          </a:lnTo>
                          <a:lnTo>
                            <a:pt x="501561" y="578739"/>
                          </a:lnTo>
                          <a:lnTo>
                            <a:pt x="503237" y="580391"/>
                          </a:lnTo>
                          <a:lnTo>
                            <a:pt x="504901" y="581915"/>
                          </a:lnTo>
                          <a:lnTo>
                            <a:pt x="506577" y="583058"/>
                          </a:lnTo>
                          <a:lnTo>
                            <a:pt x="508254" y="583946"/>
                          </a:lnTo>
                          <a:lnTo>
                            <a:pt x="509917" y="584709"/>
                          </a:lnTo>
                          <a:lnTo>
                            <a:pt x="511594" y="585470"/>
                          </a:lnTo>
                          <a:lnTo>
                            <a:pt x="513181" y="586233"/>
                          </a:lnTo>
                          <a:lnTo>
                            <a:pt x="514858" y="586994"/>
                          </a:lnTo>
                          <a:lnTo>
                            <a:pt x="516534" y="587629"/>
                          </a:lnTo>
                          <a:lnTo>
                            <a:pt x="518198" y="588265"/>
                          </a:lnTo>
                          <a:lnTo>
                            <a:pt x="519874" y="588899"/>
                          </a:lnTo>
                          <a:lnTo>
                            <a:pt x="521538" y="589408"/>
                          </a:lnTo>
                          <a:lnTo>
                            <a:pt x="523214" y="589916"/>
                          </a:lnTo>
                          <a:lnTo>
                            <a:pt x="524891" y="590423"/>
                          </a:lnTo>
                          <a:lnTo>
                            <a:pt x="526554" y="590931"/>
                          </a:lnTo>
                          <a:lnTo>
                            <a:pt x="528231" y="591440"/>
                          </a:lnTo>
                          <a:lnTo>
                            <a:pt x="529894" y="591947"/>
                          </a:lnTo>
                          <a:lnTo>
                            <a:pt x="531571" y="592583"/>
                          </a:lnTo>
                          <a:lnTo>
                            <a:pt x="533247" y="593344"/>
                          </a:lnTo>
                          <a:lnTo>
                            <a:pt x="534911" y="594107"/>
                          </a:lnTo>
                          <a:lnTo>
                            <a:pt x="536587" y="594995"/>
                          </a:lnTo>
                          <a:lnTo>
                            <a:pt x="538251" y="595884"/>
                          </a:lnTo>
                          <a:lnTo>
                            <a:pt x="539851" y="596646"/>
                          </a:lnTo>
                          <a:lnTo>
                            <a:pt x="541527" y="597408"/>
                          </a:lnTo>
                          <a:lnTo>
                            <a:pt x="543191" y="598170"/>
                          </a:lnTo>
                          <a:lnTo>
                            <a:pt x="544868" y="598806"/>
                          </a:lnTo>
                          <a:lnTo>
                            <a:pt x="546531" y="599186"/>
                          </a:lnTo>
                          <a:lnTo>
                            <a:pt x="548208" y="599568"/>
                          </a:lnTo>
                          <a:lnTo>
                            <a:pt x="549884" y="599821"/>
                          </a:lnTo>
                          <a:lnTo>
                            <a:pt x="551548" y="599821"/>
                          </a:lnTo>
                          <a:lnTo>
                            <a:pt x="553224" y="599949"/>
                          </a:lnTo>
                          <a:lnTo>
                            <a:pt x="554888" y="599949"/>
                          </a:lnTo>
                          <a:lnTo>
                            <a:pt x="556564" y="600076"/>
                          </a:lnTo>
                          <a:lnTo>
                            <a:pt x="558241" y="600202"/>
                          </a:lnTo>
                          <a:lnTo>
                            <a:pt x="559904" y="600457"/>
                          </a:lnTo>
                          <a:lnTo>
                            <a:pt x="561581" y="600583"/>
                          </a:lnTo>
                          <a:lnTo>
                            <a:pt x="563244" y="600583"/>
                          </a:lnTo>
                          <a:lnTo>
                            <a:pt x="564845" y="600583"/>
                          </a:lnTo>
                          <a:lnTo>
                            <a:pt x="566521" y="600583"/>
                          </a:lnTo>
                          <a:lnTo>
                            <a:pt x="568185" y="600711"/>
                          </a:lnTo>
                          <a:lnTo>
                            <a:pt x="569861" y="600964"/>
                          </a:lnTo>
                          <a:lnTo>
                            <a:pt x="571538" y="601345"/>
                          </a:lnTo>
                          <a:lnTo>
                            <a:pt x="573201" y="601853"/>
                          </a:lnTo>
                          <a:lnTo>
                            <a:pt x="574878" y="602362"/>
                          </a:lnTo>
                          <a:lnTo>
                            <a:pt x="576541" y="602869"/>
                          </a:lnTo>
                          <a:lnTo>
                            <a:pt x="578218" y="603251"/>
                          </a:lnTo>
                          <a:lnTo>
                            <a:pt x="579894" y="603504"/>
                          </a:lnTo>
                          <a:lnTo>
                            <a:pt x="581558" y="603758"/>
                          </a:lnTo>
                          <a:lnTo>
                            <a:pt x="583234" y="603885"/>
                          </a:lnTo>
                          <a:lnTo>
                            <a:pt x="584898" y="604013"/>
                          </a:lnTo>
                          <a:lnTo>
                            <a:pt x="586574" y="604139"/>
                          </a:lnTo>
                          <a:lnTo>
                            <a:pt x="588251" y="604394"/>
                          </a:lnTo>
                          <a:lnTo>
                            <a:pt x="589838" y="604774"/>
                          </a:lnTo>
                          <a:lnTo>
                            <a:pt x="591515" y="605029"/>
                          </a:lnTo>
                          <a:lnTo>
                            <a:pt x="593178" y="605155"/>
                          </a:lnTo>
                          <a:lnTo>
                            <a:pt x="594855" y="605409"/>
                          </a:lnTo>
                          <a:lnTo>
                            <a:pt x="596531" y="605537"/>
                          </a:lnTo>
                          <a:lnTo>
                            <a:pt x="598195" y="605791"/>
                          </a:lnTo>
                          <a:lnTo>
                            <a:pt x="599871" y="606044"/>
                          </a:lnTo>
                          <a:lnTo>
                            <a:pt x="601535" y="606297"/>
                          </a:lnTo>
                          <a:lnTo>
                            <a:pt x="603211" y="606679"/>
                          </a:lnTo>
                          <a:lnTo>
                            <a:pt x="604888" y="607059"/>
                          </a:lnTo>
                          <a:lnTo>
                            <a:pt x="606551" y="607314"/>
                          </a:lnTo>
                          <a:lnTo>
                            <a:pt x="608228" y="607440"/>
                          </a:lnTo>
                          <a:lnTo>
                            <a:pt x="609892" y="607567"/>
                          </a:lnTo>
                          <a:lnTo>
                            <a:pt x="611568" y="607567"/>
                          </a:lnTo>
                          <a:lnTo>
                            <a:pt x="613244" y="607567"/>
                          </a:lnTo>
                          <a:lnTo>
                            <a:pt x="614832" y="607694"/>
                          </a:lnTo>
                          <a:lnTo>
                            <a:pt x="616508" y="607694"/>
                          </a:lnTo>
                          <a:lnTo>
                            <a:pt x="618172" y="607822"/>
                          </a:lnTo>
                          <a:lnTo>
                            <a:pt x="619848" y="607822"/>
                          </a:lnTo>
                          <a:lnTo>
                            <a:pt x="621525" y="607822"/>
                          </a:lnTo>
                          <a:lnTo>
                            <a:pt x="623188" y="607822"/>
                          </a:lnTo>
                          <a:lnTo>
                            <a:pt x="624865" y="607949"/>
                          </a:lnTo>
                          <a:lnTo>
                            <a:pt x="626529" y="607949"/>
                          </a:lnTo>
                          <a:lnTo>
                            <a:pt x="628205" y="607949"/>
                          </a:lnTo>
                          <a:lnTo>
                            <a:pt x="629881" y="607822"/>
                          </a:lnTo>
                          <a:lnTo>
                            <a:pt x="631545" y="607694"/>
                          </a:lnTo>
                          <a:lnTo>
                            <a:pt x="633222" y="607567"/>
                          </a:lnTo>
                          <a:lnTo>
                            <a:pt x="634885" y="607440"/>
                          </a:lnTo>
                          <a:lnTo>
                            <a:pt x="636562" y="607314"/>
                          </a:lnTo>
                          <a:lnTo>
                            <a:pt x="638238" y="607314"/>
                          </a:lnTo>
                          <a:lnTo>
                            <a:pt x="639902" y="607314"/>
                          </a:lnTo>
                          <a:lnTo>
                            <a:pt x="641502" y="607440"/>
                          </a:lnTo>
                          <a:lnTo>
                            <a:pt x="643178" y="607567"/>
                          </a:lnTo>
                          <a:lnTo>
                            <a:pt x="644842" y="607694"/>
                          </a:lnTo>
                          <a:lnTo>
                            <a:pt x="646518" y="607822"/>
                          </a:lnTo>
                          <a:lnTo>
                            <a:pt x="648182" y="608075"/>
                          </a:lnTo>
                          <a:lnTo>
                            <a:pt x="649858" y="608203"/>
                          </a:lnTo>
                          <a:lnTo>
                            <a:pt x="651535" y="608203"/>
                          </a:lnTo>
                          <a:lnTo>
                            <a:pt x="653199" y="608203"/>
                          </a:lnTo>
                          <a:lnTo>
                            <a:pt x="654875" y="608075"/>
                          </a:lnTo>
                          <a:lnTo>
                            <a:pt x="656539" y="608075"/>
                          </a:lnTo>
                          <a:lnTo>
                            <a:pt x="658215" y="607949"/>
                          </a:lnTo>
                          <a:lnTo>
                            <a:pt x="659891" y="607822"/>
                          </a:lnTo>
                          <a:lnTo>
                            <a:pt x="661555" y="607949"/>
                          </a:lnTo>
                          <a:lnTo>
                            <a:pt x="663232" y="608075"/>
                          </a:lnTo>
                          <a:lnTo>
                            <a:pt x="664895" y="608203"/>
                          </a:lnTo>
                          <a:lnTo>
                            <a:pt x="666495" y="608330"/>
                          </a:lnTo>
                          <a:lnTo>
                            <a:pt x="668172" y="608584"/>
                          </a:lnTo>
                          <a:lnTo>
                            <a:pt x="669836" y="608710"/>
                          </a:lnTo>
                          <a:lnTo>
                            <a:pt x="671512" y="608837"/>
                          </a:lnTo>
                          <a:lnTo>
                            <a:pt x="673176" y="608965"/>
                          </a:lnTo>
                          <a:lnTo>
                            <a:pt x="674852" y="609091"/>
                          </a:lnTo>
                          <a:lnTo>
                            <a:pt x="676529" y="609091"/>
                          </a:lnTo>
                          <a:lnTo>
                            <a:pt x="678192" y="609219"/>
                          </a:lnTo>
                          <a:lnTo>
                            <a:pt x="679869" y="609473"/>
                          </a:lnTo>
                          <a:lnTo>
                            <a:pt x="681532" y="609600"/>
                          </a:lnTo>
                          <a:lnTo>
                            <a:pt x="683209" y="609726"/>
                          </a:lnTo>
                          <a:lnTo>
                            <a:pt x="684885" y="609854"/>
                          </a:lnTo>
                          <a:lnTo>
                            <a:pt x="686549" y="609854"/>
                          </a:lnTo>
                          <a:lnTo>
                            <a:pt x="688225" y="609981"/>
                          </a:lnTo>
                          <a:lnTo>
                            <a:pt x="689889" y="610107"/>
                          </a:lnTo>
                          <a:lnTo>
                            <a:pt x="691489" y="610235"/>
                          </a:lnTo>
                          <a:lnTo>
                            <a:pt x="693166" y="610362"/>
                          </a:lnTo>
                          <a:lnTo>
                            <a:pt x="694829" y="610362"/>
                          </a:lnTo>
                          <a:lnTo>
                            <a:pt x="696506" y="610362"/>
                          </a:lnTo>
                          <a:lnTo>
                            <a:pt x="698169" y="610362"/>
                          </a:lnTo>
                          <a:lnTo>
                            <a:pt x="699846" y="610362"/>
                          </a:lnTo>
                          <a:lnTo>
                            <a:pt x="701522" y="610362"/>
                          </a:lnTo>
                          <a:lnTo>
                            <a:pt x="703186" y="610362"/>
                          </a:lnTo>
                          <a:lnTo>
                            <a:pt x="704862" y="610362"/>
                          </a:lnTo>
                          <a:lnTo>
                            <a:pt x="706526" y="610488"/>
                          </a:lnTo>
                          <a:lnTo>
                            <a:pt x="708202" y="610616"/>
                          </a:lnTo>
                          <a:lnTo>
                            <a:pt x="709879" y="610743"/>
                          </a:lnTo>
                          <a:lnTo>
                            <a:pt x="711542" y="610869"/>
                          </a:lnTo>
                          <a:lnTo>
                            <a:pt x="713219" y="610869"/>
                          </a:lnTo>
                          <a:lnTo>
                            <a:pt x="714895" y="610869"/>
                          </a:lnTo>
                          <a:lnTo>
                            <a:pt x="716483" y="610869"/>
                          </a:lnTo>
                          <a:lnTo>
                            <a:pt x="718159" y="610869"/>
                          </a:lnTo>
                          <a:lnTo>
                            <a:pt x="719823" y="610869"/>
                          </a:lnTo>
                          <a:lnTo>
                            <a:pt x="721499" y="610869"/>
                          </a:lnTo>
                          <a:lnTo>
                            <a:pt x="723176" y="610869"/>
                          </a:lnTo>
                          <a:lnTo>
                            <a:pt x="724839" y="610996"/>
                          </a:lnTo>
                          <a:lnTo>
                            <a:pt x="726516" y="611124"/>
                          </a:lnTo>
                          <a:lnTo>
                            <a:pt x="728179" y="611250"/>
                          </a:lnTo>
                          <a:lnTo>
                            <a:pt x="729856" y="611377"/>
                          </a:lnTo>
                          <a:lnTo>
                            <a:pt x="731532" y="611505"/>
                          </a:lnTo>
                          <a:lnTo>
                            <a:pt x="733196" y="611505"/>
                          </a:lnTo>
                          <a:lnTo>
                            <a:pt x="734872" y="611505"/>
                          </a:lnTo>
                          <a:lnTo>
                            <a:pt x="736536" y="611377"/>
                          </a:lnTo>
                          <a:lnTo>
                            <a:pt x="738212" y="611377"/>
                          </a:lnTo>
                          <a:lnTo>
                            <a:pt x="739889" y="611250"/>
                          </a:lnTo>
                          <a:lnTo>
                            <a:pt x="741552" y="611124"/>
                          </a:lnTo>
                          <a:lnTo>
                            <a:pt x="743153" y="610996"/>
                          </a:lnTo>
                          <a:lnTo>
                            <a:pt x="744816" y="610869"/>
                          </a:lnTo>
                          <a:lnTo>
                            <a:pt x="746493" y="610869"/>
                          </a:lnTo>
                          <a:lnTo>
                            <a:pt x="748169" y="610743"/>
                          </a:lnTo>
                          <a:lnTo>
                            <a:pt x="749833" y="610616"/>
                          </a:lnTo>
                          <a:lnTo>
                            <a:pt x="751509" y="610616"/>
                          </a:lnTo>
                          <a:lnTo>
                            <a:pt x="753173" y="610616"/>
                          </a:lnTo>
                          <a:lnTo>
                            <a:pt x="754849" y="610616"/>
                          </a:lnTo>
                          <a:lnTo>
                            <a:pt x="756526" y="610616"/>
                          </a:lnTo>
                          <a:lnTo>
                            <a:pt x="758190" y="610743"/>
                          </a:lnTo>
                          <a:lnTo>
                            <a:pt x="759866" y="610869"/>
                          </a:lnTo>
                          <a:lnTo>
                            <a:pt x="761530" y="610869"/>
                          </a:lnTo>
                          <a:lnTo>
                            <a:pt x="763206" y="610996"/>
                          </a:lnTo>
                          <a:lnTo>
                            <a:pt x="764882" y="610996"/>
                          </a:lnTo>
                          <a:lnTo>
                            <a:pt x="766546" y="610996"/>
                          </a:lnTo>
                          <a:lnTo>
                            <a:pt x="768146" y="610869"/>
                          </a:lnTo>
                          <a:lnTo>
                            <a:pt x="769810" y="610869"/>
                          </a:lnTo>
                          <a:lnTo>
                            <a:pt x="771486" y="610869"/>
                          </a:lnTo>
                          <a:lnTo>
                            <a:pt x="773163" y="610869"/>
                          </a:lnTo>
                          <a:lnTo>
                            <a:pt x="774826" y="610869"/>
                          </a:lnTo>
                          <a:lnTo>
                            <a:pt x="776503" y="610869"/>
                          </a:lnTo>
                          <a:lnTo>
                            <a:pt x="778167" y="610869"/>
                          </a:lnTo>
                          <a:lnTo>
                            <a:pt x="779843" y="610869"/>
                          </a:lnTo>
                          <a:lnTo>
                            <a:pt x="781519" y="610996"/>
                          </a:lnTo>
                          <a:lnTo>
                            <a:pt x="783183" y="610996"/>
                          </a:lnTo>
                          <a:lnTo>
                            <a:pt x="784859" y="611124"/>
                          </a:lnTo>
                          <a:lnTo>
                            <a:pt x="786536" y="611124"/>
                          </a:lnTo>
                          <a:lnTo>
                            <a:pt x="788200" y="611124"/>
                          </a:lnTo>
                          <a:lnTo>
                            <a:pt x="789876" y="611124"/>
                          </a:lnTo>
                          <a:lnTo>
                            <a:pt x="791540" y="610996"/>
                          </a:lnTo>
                          <a:lnTo>
                            <a:pt x="793140" y="610869"/>
                          </a:lnTo>
                          <a:lnTo>
                            <a:pt x="794816" y="610743"/>
                          </a:lnTo>
                          <a:lnTo>
                            <a:pt x="796480" y="610743"/>
                          </a:lnTo>
                          <a:lnTo>
                            <a:pt x="798156" y="610616"/>
                          </a:lnTo>
                          <a:lnTo>
                            <a:pt x="799820" y="610488"/>
                          </a:lnTo>
                          <a:lnTo>
                            <a:pt x="801497" y="610362"/>
                          </a:lnTo>
                          <a:lnTo>
                            <a:pt x="803173" y="610362"/>
                          </a:lnTo>
                          <a:lnTo>
                            <a:pt x="804837" y="610235"/>
                          </a:lnTo>
                          <a:lnTo>
                            <a:pt x="806513" y="610235"/>
                          </a:lnTo>
                          <a:lnTo>
                            <a:pt x="808177" y="610362"/>
                          </a:lnTo>
                          <a:lnTo>
                            <a:pt x="809853" y="610488"/>
                          </a:lnTo>
                          <a:lnTo>
                            <a:pt x="811530" y="610616"/>
                          </a:lnTo>
                          <a:lnTo>
                            <a:pt x="813193" y="610616"/>
                          </a:lnTo>
                          <a:lnTo>
                            <a:pt x="814870" y="610616"/>
                          </a:lnTo>
                          <a:lnTo>
                            <a:pt x="816533" y="610488"/>
                          </a:lnTo>
                          <a:lnTo>
                            <a:pt x="818133" y="610488"/>
                          </a:lnTo>
                          <a:lnTo>
                            <a:pt x="819810" y="610362"/>
                          </a:lnTo>
                          <a:lnTo>
                            <a:pt x="821474" y="610362"/>
                          </a:lnTo>
                          <a:lnTo>
                            <a:pt x="823150" y="610362"/>
                          </a:lnTo>
                          <a:lnTo>
                            <a:pt x="824814" y="610235"/>
                          </a:lnTo>
                          <a:lnTo>
                            <a:pt x="826490" y="610235"/>
                          </a:lnTo>
                          <a:lnTo>
                            <a:pt x="828166" y="610107"/>
                          </a:lnTo>
                          <a:lnTo>
                            <a:pt x="829830" y="609854"/>
                          </a:lnTo>
                          <a:lnTo>
                            <a:pt x="831507" y="609726"/>
                          </a:lnTo>
                          <a:lnTo>
                            <a:pt x="833170" y="609600"/>
                          </a:lnTo>
                          <a:lnTo>
                            <a:pt x="834847" y="609473"/>
                          </a:lnTo>
                          <a:lnTo>
                            <a:pt x="836523" y="609219"/>
                          </a:lnTo>
                          <a:lnTo>
                            <a:pt x="838187" y="609091"/>
                          </a:lnTo>
                          <a:lnTo>
                            <a:pt x="839863" y="608837"/>
                          </a:lnTo>
                          <a:lnTo>
                            <a:pt x="841527" y="608584"/>
                          </a:lnTo>
                          <a:lnTo>
                            <a:pt x="843203" y="608584"/>
                          </a:lnTo>
                          <a:lnTo>
                            <a:pt x="844803" y="608965"/>
                          </a:lnTo>
                          <a:lnTo>
                            <a:pt x="846467" y="609600"/>
                          </a:lnTo>
                          <a:lnTo>
                            <a:pt x="848144" y="610616"/>
                          </a:lnTo>
                          <a:lnTo>
                            <a:pt x="849820" y="611758"/>
                          </a:lnTo>
                          <a:lnTo>
                            <a:pt x="851484" y="613029"/>
                          </a:lnTo>
                        </a:path>
                      </a:pathLst>
                    </a:custGeom>
                    <a:noFill/>
                    <a:ln w="9525" cap="rnd" cmpd="sng">
                      <a:solidFill>
                        <a:srgbClr val="3A3838">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84" name="Freeform 176">
                      <a:extLst>
                        <a:ext uri="{FF2B5EF4-FFF2-40B4-BE49-F238E27FC236}">
                          <a16:creationId xmlns:a16="http://schemas.microsoft.com/office/drawing/2014/main" id="{EC7A96A8-FEE6-81C0-FEF0-4FD70B50C3BD}"/>
                        </a:ext>
                      </a:extLst>
                    </p:cNvPr>
                    <p:cNvSpPr/>
                    <p:nvPr/>
                  </p:nvSpPr>
                  <p:spPr>
                    <a:xfrm>
                      <a:off x="4172310" y="1448726"/>
                      <a:ext cx="928446" cy="846511"/>
                    </a:xfrm>
                    <a:custGeom>
                      <a:avLst/>
                      <a:gdLst/>
                      <a:ahLst/>
                      <a:cxnLst/>
                      <a:rect l="0" t="0" r="0" b="0"/>
                      <a:pathLst>
                        <a:path w="936650" h="678180">
                          <a:moveTo>
                            <a:pt x="0" y="678180"/>
                          </a:moveTo>
                          <a:lnTo>
                            <a:pt x="936650" y="678180"/>
                          </a:lnTo>
                          <a:lnTo>
                            <a:pt x="936650" y="0"/>
                          </a:lnTo>
                          <a:lnTo>
                            <a:pt x="0" y="0"/>
                          </a:lnTo>
                          <a:lnTo>
                            <a:pt x="0" y="678180"/>
                          </a:lnTo>
                          <a:close/>
                        </a:path>
                      </a:pathLst>
                    </a:custGeom>
                    <a:noFill/>
                    <a:ln w="6350" cap="flat" cmpd="sng">
                      <a:solidFill>
                        <a:srgbClr val="3A3838">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589" name="Freeform 181">
                      <a:extLst>
                        <a:ext uri="{FF2B5EF4-FFF2-40B4-BE49-F238E27FC236}">
                          <a16:creationId xmlns:a16="http://schemas.microsoft.com/office/drawing/2014/main" id="{F00F9F99-AB44-7D8D-6984-8F850CD074B5}"/>
                        </a:ext>
                      </a:extLst>
                    </p:cNvPr>
                    <p:cNvSpPr/>
                    <p:nvPr/>
                  </p:nvSpPr>
                  <p:spPr>
                    <a:xfrm>
                      <a:off x="4173656" y="1448724"/>
                      <a:ext cx="0" cy="846511"/>
                    </a:xfrm>
                    <a:custGeom>
                      <a:avLst/>
                      <a:gdLst/>
                      <a:ahLst/>
                      <a:cxnLst/>
                      <a:rect l="0" t="0" r="0" b="0"/>
                      <a:pathLst>
                        <a:path h="678180">
                          <a:moveTo>
                            <a:pt x="0" y="678180"/>
                          </a:moveTo>
                          <a:lnTo>
                            <a:pt x="0"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0" name="Freeform 182">
                      <a:extLst>
                        <a:ext uri="{FF2B5EF4-FFF2-40B4-BE49-F238E27FC236}">
                          <a16:creationId xmlns:a16="http://schemas.microsoft.com/office/drawing/2014/main" id="{3F9EE740-CE53-5B60-E52C-290323E0C96A}"/>
                        </a:ext>
                      </a:extLst>
                    </p:cNvPr>
                    <p:cNvSpPr/>
                    <p:nvPr/>
                  </p:nvSpPr>
                  <p:spPr>
                    <a:xfrm>
                      <a:off x="4139445" y="2256714"/>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1" name="Freeform 183">
                      <a:extLst>
                        <a:ext uri="{FF2B5EF4-FFF2-40B4-BE49-F238E27FC236}">
                          <a16:creationId xmlns:a16="http://schemas.microsoft.com/office/drawing/2014/main" id="{288133E9-FB82-53F2-0F56-8F0FBA7DBD75}"/>
                        </a:ext>
                      </a:extLst>
                    </p:cNvPr>
                    <p:cNvSpPr/>
                    <p:nvPr/>
                  </p:nvSpPr>
                  <p:spPr>
                    <a:xfrm>
                      <a:off x="4139445" y="2097874"/>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2" name="Freeform 184">
                      <a:extLst>
                        <a:ext uri="{FF2B5EF4-FFF2-40B4-BE49-F238E27FC236}">
                          <a16:creationId xmlns:a16="http://schemas.microsoft.com/office/drawing/2014/main" id="{26199C24-BA67-9804-069E-889677765606}"/>
                        </a:ext>
                      </a:extLst>
                    </p:cNvPr>
                    <p:cNvSpPr/>
                    <p:nvPr/>
                  </p:nvSpPr>
                  <p:spPr>
                    <a:xfrm>
                      <a:off x="4139445" y="1938876"/>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3" name="Freeform 185">
                      <a:extLst>
                        <a:ext uri="{FF2B5EF4-FFF2-40B4-BE49-F238E27FC236}">
                          <a16:creationId xmlns:a16="http://schemas.microsoft.com/office/drawing/2014/main" id="{4DEF4742-D3BA-8B23-3D87-ED170418DA6A}"/>
                        </a:ext>
                      </a:extLst>
                    </p:cNvPr>
                    <p:cNvSpPr/>
                    <p:nvPr/>
                  </p:nvSpPr>
                  <p:spPr>
                    <a:xfrm>
                      <a:off x="4139445" y="1779879"/>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4" name="Freeform 186">
                      <a:extLst>
                        <a:ext uri="{FF2B5EF4-FFF2-40B4-BE49-F238E27FC236}">
                          <a16:creationId xmlns:a16="http://schemas.microsoft.com/office/drawing/2014/main" id="{41690C9D-4FD5-3DC2-16B3-8AE120EE1469}"/>
                        </a:ext>
                      </a:extLst>
                    </p:cNvPr>
                    <p:cNvSpPr/>
                    <p:nvPr/>
                  </p:nvSpPr>
                  <p:spPr>
                    <a:xfrm>
                      <a:off x="4139445" y="1621038"/>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595" name="Freeform 187">
                      <a:extLst>
                        <a:ext uri="{FF2B5EF4-FFF2-40B4-BE49-F238E27FC236}">
                          <a16:creationId xmlns:a16="http://schemas.microsoft.com/office/drawing/2014/main" id="{1890E444-F3B9-5B88-80ED-5274F8BDFFB6}"/>
                        </a:ext>
                      </a:extLst>
                    </p:cNvPr>
                    <p:cNvSpPr/>
                    <p:nvPr/>
                  </p:nvSpPr>
                  <p:spPr>
                    <a:xfrm>
                      <a:off x="4139445" y="1462040"/>
                      <a:ext cx="34216" cy="0"/>
                    </a:xfrm>
                    <a:custGeom>
                      <a:avLst/>
                      <a:gdLst/>
                      <a:ahLst/>
                      <a:cxnLst/>
                      <a:rect l="0" t="0" r="0" b="0"/>
                      <a:pathLst>
                        <a:path w="34518">
                          <a:moveTo>
                            <a:pt x="0" y="0"/>
                          </a:moveTo>
                          <a:lnTo>
                            <a:pt x="34518"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nvGrpSpPr>
              <p:cNvPr id="96" name="Group 95"/>
              <p:cNvGrpSpPr/>
              <p:nvPr/>
            </p:nvGrpSpPr>
            <p:grpSpPr>
              <a:xfrm>
                <a:off x="3944825" y="2318347"/>
                <a:ext cx="3104784" cy="1008391"/>
                <a:chOff x="3944825" y="2306472"/>
                <a:chExt cx="3104784" cy="1008391"/>
              </a:xfrm>
            </p:grpSpPr>
            <p:grpSp>
              <p:nvGrpSpPr>
                <p:cNvPr id="340" name="Group 339"/>
                <p:cNvGrpSpPr/>
                <p:nvPr/>
              </p:nvGrpSpPr>
              <p:grpSpPr>
                <a:xfrm>
                  <a:off x="3944825" y="2486618"/>
                  <a:ext cx="248786" cy="828245"/>
                  <a:chOff x="282334" y="4162530"/>
                  <a:chExt cx="248786" cy="714025"/>
                </a:xfrm>
              </p:grpSpPr>
              <p:sp>
                <p:nvSpPr>
                  <p:cNvPr id="341" name="Rectangle 340"/>
                  <p:cNvSpPr/>
                  <p:nvPr/>
                </p:nvSpPr>
                <p:spPr>
                  <a:xfrm>
                    <a:off x="282334" y="4162530"/>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42" name="Rectangle 341"/>
                  <p:cNvSpPr/>
                  <p:nvPr/>
                </p:nvSpPr>
                <p:spPr>
                  <a:xfrm>
                    <a:off x="282334" y="4400186"/>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43" name="Rectangle 342"/>
                  <p:cNvSpPr/>
                  <p:nvPr/>
                </p:nvSpPr>
                <p:spPr>
                  <a:xfrm>
                    <a:off x="282334" y="4645723"/>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grpSp>
              <p:nvGrpSpPr>
                <p:cNvPr id="82" name="Group 81"/>
                <p:cNvGrpSpPr/>
                <p:nvPr/>
              </p:nvGrpSpPr>
              <p:grpSpPr>
                <a:xfrm>
                  <a:off x="4098404" y="2306472"/>
                  <a:ext cx="2951205" cy="852505"/>
                  <a:chOff x="4098404" y="2306472"/>
                  <a:chExt cx="2951205" cy="852505"/>
                </a:xfrm>
              </p:grpSpPr>
              <p:sp>
                <p:nvSpPr>
                  <p:cNvPr id="317" name="Rectangle 316"/>
                  <p:cNvSpPr/>
                  <p:nvPr/>
                </p:nvSpPr>
                <p:spPr>
                  <a:xfrm>
                    <a:off x="4098404" y="2306472"/>
                    <a:ext cx="652743" cy="230832"/>
                  </a:xfrm>
                  <a:prstGeom prst="rect">
                    <a:avLst/>
                  </a:prstGeom>
                </p:spPr>
                <p:txBody>
                  <a:bodyPr wrap="none">
                    <a:spAutoFit/>
                  </a:bodyPr>
                  <a:lstStyle/>
                  <a:p>
                    <a:r>
                      <a:rPr lang="en-US" altLang="zh-CN" sz="900" dirty="0">
                        <a:latin typeface="Arial" pitchFamily="34" charset="0"/>
                        <a:cs typeface="Arial" pitchFamily="34" charset="0"/>
                      </a:rPr>
                      <a:t>ZS (Z</a:t>
                    </a:r>
                    <a:r>
                      <a:rPr lang="en-US" sz="900" dirty="0">
                        <a:latin typeface="Arial" pitchFamily="34" charset="0"/>
                        <a:cs typeface="Arial" pitchFamily="34" charset="0"/>
                      </a:rPr>
                      <a:t>–E)</a:t>
                    </a:r>
                    <a:endParaRPr lang="en-US" sz="900" dirty="0"/>
                  </a:p>
                </p:txBody>
              </p:sp>
              <p:grpSp>
                <p:nvGrpSpPr>
                  <p:cNvPr id="1423" name="Group 1422"/>
                  <p:cNvGrpSpPr/>
                  <p:nvPr/>
                </p:nvGrpSpPr>
                <p:grpSpPr>
                  <a:xfrm>
                    <a:off x="5153678" y="2351684"/>
                    <a:ext cx="927358" cy="807293"/>
                    <a:chOff x="5153678" y="2351684"/>
                    <a:chExt cx="927358" cy="807293"/>
                  </a:xfrm>
                </p:grpSpPr>
                <p:sp>
                  <p:nvSpPr>
                    <p:cNvPr id="1598" name="Freeform 113">
                      <a:extLst>
                        <a:ext uri="{FF2B5EF4-FFF2-40B4-BE49-F238E27FC236}">
                          <a16:creationId xmlns:a16="http://schemas.microsoft.com/office/drawing/2014/main" id="{12926547-2718-7273-3B5A-F651916272D4}"/>
                        </a:ext>
                      </a:extLst>
                    </p:cNvPr>
                    <p:cNvSpPr/>
                    <p:nvPr/>
                  </p:nvSpPr>
                  <p:spPr>
                    <a:xfrm>
                      <a:off x="5617319" y="2351690"/>
                      <a:ext cx="0" cy="807287"/>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602" name="Freeform 219">
                      <a:extLst>
                        <a:ext uri="{FF2B5EF4-FFF2-40B4-BE49-F238E27FC236}">
                          <a16:creationId xmlns:a16="http://schemas.microsoft.com/office/drawing/2014/main" id="{04646D3D-2D0D-5B1E-1DA8-98D12106DB34}"/>
                        </a:ext>
                      </a:extLst>
                    </p:cNvPr>
                    <p:cNvSpPr/>
                    <p:nvPr/>
                  </p:nvSpPr>
                  <p:spPr>
                    <a:xfrm>
                      <a:off x="5195800" y="2732959"/>
                      <a:ext cx="843042" cy="389282"/>
                    </a:xfrm>
                    <a:custGeom>
                      <a:avLst/>
                      <a:gdLst/>
                      <a:ahLst/>
                      <a:cxnLst/>
                      <a:rect l="0" t="0" r="0" b="0"/>
                      <a:pathLst>
                        <a:path w="847026" h="327025">
                          <a:moveTo>
                            <a:pt x="0" y="327025"/>
                          </a:moveTo>
                          <a:lnTo>
                            <a:pt x="1663" y="327025"/>
                          </a:lnTo>
                          <a:lnTo>
                            <a:pt x="3327" y="327025"/>
                          </a:lnTo>
                          <a:lnTo>
                            <a:pt x="4991" y="327025"/>
                          </a:lnTo>
                          <a:lnTo>
                            <a:pt x="6654" y="327025"/>
                          </a:lnTo>
                          <a:lnTo>
                            <a:pt x="8318" y="327025"/>
                          </a:lnTo>
                          <a:lnTo>
                            <a:pt x="9969" y="327025"/>
                          </a:lnTo>
                          <a:lnTo>
                            <a:pt x="11633" y="327025"/>
                          </a:lnTo>
                          <a:lnTo>
                            <a:pt x="13220" y="327025"/>
                          </a:lnTo>
                          <a:lnTo>
                            <a:pt x="14884" y="327025"/>
                          </a:lnTo>
                          <a:lnTo>
                            <a:pt x="16548" y="327025"/>
                          </a:lnTo>
                          <a:lnTo>
                            <a:pt x="18211" y="327025"/>
                          </a:lnTo>
                          <a:lnTo>
                            <a:pt x="19875" y="327025"/>
                          </a:lnTo>
                          <a:lnTo>
                            <a:pt x="21539" y="327025"/>
                          </a:lnTo>
                          <a:lnTo>
                            <a:pt x="23202" y="327025"/>
                          </a:lnTo>
                          <a:lnTo>
                            <a:pt x="24866" y="327025"/>
                          </a:lnTo>
                          <a:lnTo>
                            <a:pt x="26530" y="327025"/>
                          </a:lnTo>
                          <a:lnTo>
                            <a:pt x="28194" y="327025"/>
                          </a:lnTo>
                          <a:lnTo>
                            <a:pt x="29857" y="327025"/>
                          </a:lnTo>
                          <a:lnTo>
                            <a:pt x="31508" y="327025"/>
                          </a:lnTo>
                          <a:lnTo>
                            <a:pt x="33172" y="327025"/>
                          </a:lnTo>
                          <a:lnTo>
                            <a:pt x="34836" y="327025"/>
                          </a:lnTo>
                          <a:lnTo>
                            <a:pt x="36499" y="327025"/>
                          </a:lnTo>
                          <a:lnTo>
                            <a:pt x="38087" y="327025"/>
                          </a:lnTo>
                          <a:lnTo>
                            <a:pt x="39751" y="327025"/>
                          </a:lnTo>
                          <a:lnTo>
                            <a:pt x="41414" y="327025"/>
                          </a:lnTo>
                          <a:lnTo>
                            <a:pt x="43078" y="327025"/>
                          </a:lnTo>
                          <a:lnTo>
                            <a:pt x="44742" y="327025"/>
                          </a:lnTo>
                          <a:lnTo>
                            <a:pt x="46405" y="327025"/>
                          </a:lnTo>
                          <a:lnTo>
                            <a:pt x="48069" y="327025"/>
                          </a:lnTo>
                          <a:lnTo>
                            <a:pt x="49733" y="327025"/>
                          </a:lnTo>
                          <a:lnTo>
                            <a:pt x="51384" y="326899"/>
                          </a:lnTo>
                          <a:lnTo>
                            <a:pt x="53047" y="326899"/>
                          </a:lnTo>
                          <a:lnTo>
                            <a:pt x="54711" y="326899"/>
                          </a:lnTo>
                          <a:lnTo>
                            <a:pt x="56375" y="326899"/>
                          </a:lnTo>
                          <a:lnTo>
                            <a:pt x="58039" y="326899"/>
                          </a:lnTo>
                          <a:lnTo>
                            <a:pt x="59702" y="326899"/>
                          </a:lnTo>
                          <a:lnTo>
                            <a:pt x="61366" y="326899"/>
                          </a:lnTo>
                          <a:lnTo>
                            <a:pt x="62953" y="326899"/>
                          </a:lnTo>
                          <a:lnTo>
                            <a:pt x="64617" y="326899"/>
                          </a:lnTo>
                          <a:lnTo>
                            <a:pt x="66281" y="326899"/>
                          </a:lnTo>
                          <a:lnTo>
                            <a:pt x="67944" y="326899"/>
                          </a:lnTo>
                          <a:lnTo>
                            <a:pt x="69608" y="327025"/>
                          </a:lnTo>
                          <a:lnTo>
                            <a:pt x="71259" y="327025"/>
                          </a:lnTo>
                          <a:lnTo>
                            <a:pt x="72923" y="327025"/>
                          </a:lnTo>
                          <a:lnTo>
                            <a:pt x="74587" y="327025"/>
                          </a:lnTo>
                          <a:lnTo>
                            <a:pt x="76250" y="327025"/>
                          </a:lnTo>
                          <a:lnTo>
                            <a:pt x="77914" y="326899"/>
                          </a:lnTo>
                          <a:lnTo>
                            <a:pt x="79578" y="326899"/>
                          </a:lnTo>
                          <a:lnTo>
                            <a:pt x="81241" y="326899"/>
                          </a:lnTo>
                          <a:lnTo>
                            <a:pt x="82905" y="326899"/>
                          </a:lnTo>
                          <a:lnTo>
                            <a:pt x="84569" y="326772"/>
                          </a:lnTo>
                          <a:lnTo>
                            <a:pt x="86232" y="326772"/>
                          </a:lnTo>
                          <a:lnTo>
                            <a:pt x="87820" y="326772"/>
                          </a:lnTo>
                          <a:lnTo>
                            <a:pt x="89484" y="326645"/>
                          </a:lnTo>
                          <a:lnTo>
                            <a:pt x="91135" y="326645"/>
                          </a:lnTo>
                          <a:lnTo>
                            <a:pt x="92798" y="326518"/>
                          </a:lnTo>
                          <a:lnTo>
                            <a:pt x="94462" y="326518"/>
                          </a:lnTo>
                          <a:lnTo>
                            <a:pt x="96126" y="326518"/>
                          </a:lnTo>
                          <a:lnTo>
                            <a:pt x="97789" y="326518"/>
                          </a:lnTo>
                          <a:lnTo>
                            <a:pt x="99453" y="326518"/>
                          </a:lnTo>
                          <a:lnTo>
                            <a:pt x="101117" y="326518"/>
                          </a:lnTo>
                          <a:lnTo>
                            <a:pt x="102781" y="326518"/>
                          </a:lnTo>
                          <a:lnTo>
                            <a:pt x="104444" y="326518"/>
                          </a:lnTo>
                          <a:lnTo>
                            <a:pt x="106108" y="326518"/>
                          </a:lnTo>
                          <a:lnTo>
                            <a:pt x="107772" y="326518"/>
                          </a:lnTo>
                          <a:lnTo>
                            <a:pt x="109435" y="326390"/>
                          </a:lnTo>
                          <a:lnTo>
                            <a:pt x="111086" y="326390"/>
                          </a:lnTo>
                          <a:lnTo>
                            <a:pt x="112750" y="326390"/>
                          </a:lnTo>
                          <a:lnTo>
                            <a:pt x="114338" y="326264"/>
                          </a:lnTo>
                          <a:lnTo>
                            <a:pt x="116001" y="326264"/>
                          </a:lnTo>
                          <a:lnTo>
                            <a:pt x="117665" y="326136"/>
                          </a:lnTo>
                          <a:lnTo>
                            <a:pt x="119329" y="326136"/>
                          </a:lnTo>
                          <a:lnTo>
                            <a:pt x="120992" y="326010"/>
                          </a:lnTo>
                          <a:lnTo>
                            <a:pt x="122656" y="326010"/>
                          </a:lnTo>
                          <a:lnTo>
                            <a:pt x="124320" y="325882"/>
                          </a:lnTo>
                          <a:lnTo>
                            <a:pt x="125984" y="325882"/>
                          </a:lnTo>
                          <a:lnTo>
                            <a:pt x="127647" y="325755"/>
                          </a:lnTo>
                          <a:lnTo>
                            <a:pt x="129311" y="325629"/>
                          </a:lnTo>
                          <a:lnTo>
                            <a:pt x="130962" y="325629"/>
                          </a:lnTo>
                          <a:lnTo>
                            <a:pt x="132626" y="325502"/>
                          </a:lnTo>
                          <a:lnTo>
                            <a:pt x="134289" y="325502"/>
                          </a:lnTo>
                          <a:lnTo>
                            <a:pt x="135953" y="325502"/>
                          </a:lnTo>
                          <a:lnTo>
                            <a:pt x="137617" y="325502"/>
                          </a:lnTo>
                          <a:lnTo>
                            <a:pt x="139204" y="325502"/>
                          </a:lnTo>
                          <a:lnTo>
                            <a:pt x="140868" y="325502"/>
                          </a:lnTo>
                          <a:lnTo>
                            <a:pt x="142532" y="325629"/>
                          </a:lnTo>
                          <a:lnTo>
                            <a:pt x="144195" y="325629"/>
                          </a:lnTo>
                          <a:lnTo>
                            <a:pt x="145859" y="325629"/>
                          </a:lnTo>
                          <a:lnTo>
                            <a:pt x="147523" y="325629"/>
                          </a:lnTo>
                          <a:lnTo>
                            <a:pt x="149186" y="325502"/>
                          </a:lnTo>
                          <a:lnTo>
                            <a:pt x="150837" y="325375"/>
                          </a:lnTo>
                          <a:lnTo>
                            <a:pt x="152501" y="325247"/>
                          </a:lnTo>
                          <a:lnTo>
                            <a:pt x="154165" y="325120"/>
                          </a:lnTo>
                          <a:lnTo>
                            <a:pt x="155829" y="324994"/>
                          </a:lnTo>
                          <a:lnTo>
                            <a:pt x="157492" y="324866"/>
                          </a:lnTo>
                          <a:lnTo>
                            <a:pt x="159156" y="324613"/>
                          </a:lnTo>
                          <a:lnTo>
                            <a:pt x="160820" y="324485"/>
                          </a:lnTo>
                          <a:lnTo>
                            <a:pt x="162483" y="324359"/>
                          </a:lnTo>
                          <a:lnTo>
                            <a:pt x="164071" y="324232"/>
                          </a:lnTo>
                          <a:lnTo>
                            <a:pt x="165735" y="324104"/>
                          </a:lnTo>
                          <a:lnTo>
                            <a:pt x="167398" y="323978"/>
                          </a:lnTo>
                          <a:lnTo>
                            <a:pt x="169062" y="323724"/>
                          </a:lnTo>
                          <a:lnTo>
                            <a:pt x="170713" y="323596"/>
                          </a:lnTo>
                          <a:lnTo>
                            <a:pt x="172377" y="323343"/>
                          </a:lnTo>
                          <a:lnTo>
                            <a:pt x="174040" y="323088"/>
                          </a:lnTo>
                          <a:lnTo>
                            <a:pt x="175704" y="322834"/>
                          </a:lnTo>
                          <a:lnTo>
                            <a:pt x="177368" y="322581"/>
                          </a:lnTo>
                          <a:lnTo>
                            <a:pt x="179031" y="322453"/>
                          </a:lnTo>
                          <a:lnTo>
                            <a:pt x="180695" y="322326"/>
                          </a:lnTo>
                          <a:lnTo>
                            <a:pt x="182359" y="322073"/>
                          </a:lnTo>
                          <a:lnTo>
                            <a:pt x="184022" y="321945"/>
                          </a:lnTo>
                          <a:lnTo>
                            <a:pt x="185686" y="321819"/>
                          </a:lnTo>
                          <a:lnTo>
                            <a:pt x="187350" y="321564"/>
                          </a:lnTo>
                          <a:lnTo>
                            <a:pt x="188937" y="321438"/>
                          </a:lnTo>
                          <a:lnTo>
                            <a:pt x="190588" y="321183"/>
                          </a:lnTo>
                          <a:lnTo>
                            <a:pt x="192252" y="321057"/>
                          </a:lnTo>
                          <a:lnTo>
                            <a:pt x="193916" y="320802"/>
                          </a:lnTo>
                          <a:lnTo>
                            <a:pt x="195579" y="320549"/>
                          </a:lnTo>
                          <a:lnTo>
                            <a:pt x="197243" y="320422"/>
                          </a:lnTo>
                          <a:lnTo>
                            <a:pt x="198907" y="320167"/>
                          </a:lnTo>
                          <a:lnTo>
                            <a:pt x="200571" y="319787"/>
                          </a:lnTo>
                          <a:lnTo>
                            <a:pt x="202234" y="319405"/>
                          </a:lnTo>
                          <a:lnTo>
                            <a:pt x="203898" y="319025"/>
                          </a:lnTo>
                          <a:lnTo>
                            <a:pt x="205562" y="318643"/>
                          </a:lnTo>
                          <a:lnTo>
                            <a:pt x="207225" y="318263"/>
                          </a:lnTo>
                          <a:lnTo>
                            <a:pt x="208889" y="317881"/>
                          </a:lnTo>
                          <a:lnTo>
                            <a:pt x="210540" y="317627"/>
                          </a:lnTo>
                          <a:lnTo>
                            <a:pt x="212204" y="317374"/>
                          </a:lnTo>
                          <a:lnTo>
                            <a:pt x="213868" y="317247"/>
                          </a:lnTo>
                          <a:lnTo>
                            <a:pt x="215455" y="317120"/>
                          </a:lnTo>
                          <a:lnTo>
                            <a:pt x="217119" y="316992"/>
                          </a:lnTo>
                          <a:lnTo>
                            <a:pt x="218782" y="316865"/>
                          </a:lnTo>
                          <a:lnTo>
                            <a:pt x="220446" y="316485"/>
                          </a:lnTo>
                          <a:lnTo>
                            <a:pt x="222110" y="315976"/>
                          </a:lnTo>
                          <a:lnTo>
                            <a:pt x="223774" y="315468"/>
                          </a:lnTo>
                          <a:lnTo>
                            <a:pt x="225437" y="314706"/>
                          </a:lnTo>
                          <a:lnTo>
                            <a:pt x="227101" y="314072"/>
                          </a:lnTo>
                          <a:lnTo>
                            <a:pt x="228765" y="313436"/>
                          </a:lnTo>
                          <a:lnTo>
                            <a:pt x="230416" y="312928"/>
                          </a:lnTo>
                          <a:lnTo>
                            <a:pt x="232079" y="312421"/>
                          </a:lnTo>
                          <a:lnTo>
                            <a:pt x="233743" y="312040"/>
                          </a:lnTo>
                          <a:lnTo>
                            <a:pt x="235407" y="311531"/>
                          </a:lnTo>
                          <a:lnTo>
                            <a:pt x="237070" y="311024"/>
                          </a:lnTo>
                          <a:lnTo>
                            <a:pt x="238734" y="310516"/>
                          </a:lnTo>
                          <a:lnTo>
                            <a:pt x="240322" y="309753"/>
                          </a:lnTo>
                          <a:lnTo>
                            <a:pt x="241985" y="309119"/>
                          </a:lnTo>
                          <a:lnTo>
                            <a:pt x="243649" y="308229"/>
                          </a:lnTo>
                          <a:lnTo>
                            <a:pt x="245313" y="307468"/>
                          </a:lnTo>
                          <a:lnTo>
                            <a:pt x="246976" y="306705"/>
                          </a:lnTo>
                          <a:lnTo>
                            <a:pt x="248640" y="305944"/>
                          </a:lnTo>
                          <a:lnTo>
                            <a:pt x="250291" y="305181"/>
                          </a:lnTo>
                          <a:lnTo>
                            <a:pt x="251955" y="304420"/>
                          </a:lnTo>
                          <a:lnTo>
                            <a:pt x="253618" y="303657"/>
                          </a:lnTo>
                          <a:lnTo>
                            <a:pt x="255282" y="302769"/>
                          </a:lnTo>
                          <a:lnTo>
                            <a:pt x="256946" y="301879"/>
                          </a:lnTo>
                          <a:lnTo>
                            <a:pt x="258610" y="300737"/>
                          </a:lnTo>
                          <a:lnTo>
                            <a:pt x="260273" y="299593"/>
                          </a:lnTo>
                          <a:lnTo>
                            <a:pt x="261937" y="298450"/>
                          </a:lnTo>
                          <a:lnTo>
                            <a:pt x="263601" y="297308"/>
                          </a:lnTo>
                          <a:lnTo>
                            <a:pt x="265188" y="296037"/>
                          </a:lnTo>
                          <a:lnTo>
                            <a:pt x="266852" y="294895"/>
                          </a:lnTo>
                          <a:lnTo>
                            <a:pt x="268516" y="293879"/>
                          </a:lnTo>
                          <a:lnTo>
                            <a:pt x="270167" y="292735"/>
                          </a:lnTo>
                          <a:lnTo>
                            <a:pt x="271830" y="291593"/>
                          </a:lnTo>
                          <a:lnTo>
                            <a:pt x="273494" y="290577"/>
                          </a:lnTo>
                          <a:lnTo>
                            <a:pt x="275158" y="289306"/>
                          </a:lnTo>
                          <a:lnTo>
                            <a:pt x="276821" y="288164"/>
                          </a:lnTo>
                          <a:lnTo>
                            <a:pt x="278485" y="286766"/>
                          </a:lnTo>
                          <a:lnTo>
                            <a:pt x="280149" y="285370"/>
                          </a:lnTo>
                          <a:lnTo>
                            <a:pt x="281813" y="283845"/>
                          </a:lnTo>
                          <a:lnTo>
                            <a:pt x="283476" y="282068"/>
                          </a:lnTo>
                          <a:lnTo>
                            <a:pt x="285140" y="280289"/>
                          </a:lnTo>
                          <a:lnTo>
                            <a:pt x="286804" y="278385"/>
                          </a:lnTo>
                          <a:lnTo>
                            <a:pt x="288467" y="276352"/>
                          </a:lnTo>
                          <a:lnTo>
                            <a:pt x="290055" y="274320"/>
                          </a:lnTo>
                          <a:lnTo>
                            <a:pt x="291706" y="272161"/>
                          </a:lnTo>
                          <a:lnTo>
                            <a:pt x="293370" y="270129"/>
                          </a:lnTo>
                          <a:lnTo>
                            <a:pt x="295033" y="267970"/>
                          </a:lnTo>
                          <a:lnTo>
                            <a:pt x="296697" y="265939"/>
                          </a:lnTo>
                          <a:lnTo>
                            <a:pt x="298361" y="263907"/>
                          </a:lnTo>
                          <a:lnTo>
                            <a:pt x="300024" y="261874"/>
                          </a:lnTo>
                          <a:lnTo>
                            <a:pt x="301688" y="259969"/>
                          </a:lnTo>
                          <a:lnTo>
                            <a:pt x="303352" y="257937"/>
                          </a:lnTo>
                          <a:lnTo>
                            <a:pt x="305015" y="255906"/>
                          </a:lnTo>
                          <a:lnTo>
                            <a:pt x="306679" y="253619"/>
                          </a:lnTo>
                          <a:lnTo>
                            <a:pt x="308343" y="251079"/>
                          </a:lnTo>
                          <a:lnTo>
                            <a:pt x="309994" y="248412"/>
                          </a:lnTo>
                          <a:lnTo>
                            <a:pt x="311658" y="245619"/>
                          </a:lnTo>
                          <a:lnTo>
                            <a:pt x="313321" y="242824"/>
                          </a:lnTo>
                          <a:lnTo>
                            <a:pt x="314985" y="240031"/>
                          </a:lnTo>
                          <a:lnTo>
                            <a:pt x="316572" y="237236"/>
                          </a:lnTo>
                          <a:lnTo>
                            <a:pt x="318236" y="234697"/>
                          </a:lnTo>
                          <a:lnTo>
                            <a:pt x="319900" y="232029"/>
                          </a:lnTo>
                          <a:lnTo>
                            <a:pt x="321563" y="229490"/>
                          </a:lnTo>
                          <a:lnTo>
                            <a:pt x="323227" y="226695"/>
                          </a:lnTo>
                          <a:lnTo>
                            <a:pt x="324891" y="223774"/>
                          </a:lnTo>
                          <a:lnTo>
                            <a:pt x="326555" y="220472"/>
                          </a:lnTo>
                          <a:lnTo>
                            <a:pt x="328218" y="217044"/>
                          </a:lnTo>
                          <a:lnTo>
                            <a:pt x="329869" y="213361"/>
                          </a:lnTo>
                          <a:lnTo>
                            <a:pt x="331533" y="209550"/>
                          </a:lnTo>
                          <a:lnTo>
                            <a:pt x="333197" y="205487"/>
                          </a:lnTo>
                          <a:lnTo>
                            <a:pt x="334860" y="201296"/>
                          </a:lnTo>
                          <a:lnTo>
                            <a:pt x="336524" y="196850"/>
                          </a:lnTo>
                          <a:lnTo>
                            <a:pt x="338188" y="192405"/>
                          </a:lnTo>
                          <a:lnTo>
                            <a:pt x="339852" y="187961"/>
                          </a:lnTo>
                          <a:lnTo>
                            <a:pt x="341439" y="183643"/>
                          </a:lnTo>
                          <a:lnTo>
                            <a:pt x="343103" y="179324"/>
                          </a:lnTo>
                          <a:lnTo>
                            <a:pt x="344766" y="175133"/>
                          </a:lnTo>
                          <a:lnTo>
                            <a:pt x="346430" y="171070"/>
                          </a:lnTo>
                          <a:lnTo>
                            <a:pt x="348094" y="167005"/>
                          </a:lnTo>
                          <a:lnTo>
                            <a:pt x="349758" y="162941"/>
                          </a:lnTo>
                          <a:lnTo>
                            <a:pt x="351409" y="159005"/>
                          </a:lnTo>
                          <a:lnTo>
                            <a:pt x="353072" y="154940"/>
                          </a:lnTo>
                          <a:lnTo>
                            <a:pt x="354736" y="151004"/>
                          </a:lnTo>
                          <a:lnTo>
                            <a:pt x="356400" y="146686"/>
                          </a:lnTo>
                          <a:lnTo>
                            <a:pt x="358063" y="142113"/>
                          </a:lnTo>
                          <a:lnTo>
                            <a:pt x="359727" y="137288"/>
                          </a:lnTo>
                          <a:lnTo>
                            <a:pt x="361391" y="131827"/>
                          </a:lnTo>
                          <a:lnTo>
                            <a:pt x="363054" y="126112"/>
                          </a:lnTo>
                          <a:lnTo>
                            <a:pt x="364718" y="120142"/>
                          </a:lnTo>
                          <a:lnTo>
                            <a:pt x="366306" y="114046"/>
                          </a:lnTo>
                          <a:lnTo>
                            <a:pt x="367969" y="108205"/>
                          </a:lnTo>
                          <a:lnTo>
                            <a:pt x="369633" y="102616"/>
                          </a:lnTo>
                          <a:lnTo>
                            <a:pt x="371284" y="97410"/>
                          </a:lnTo>
                          <a:lnTo>
                            <a:pt x="372948" y="92584"/>
                          </a:lnTo>
                          <a:lnTo>
                            <a:pt x="374611" y="88139"/>
                          </a:lnTo>
                          <a:lnTo>
                            <a:pt x="376275" y="83821"/>
                          </a:lnTo>
                          <a:lnTo>
                            <a:pt x="377939" y="79630"/>
                          </a:lnTo>
                          <a:lnTo>
                            <a:pt x="379602" y="75312"/>
                          </a:lnTo>
                          <a:lnTo>
                            <a:pt x="381266" y="70739"/>
                          </a:lnTo>
                          <a:lnTo>
                            <a:pt x="382930" y="66041"/>
                          </a:lnTo>
                          <a:lnTo>
                            <a:pt x="384594" y="61087"/>
                          </a:lnTo>
                          <a:lnTo>
                            <a:pt x="386257" y="56135"/>
                          </a:lnTo>
                          <a:lnTo>
                            <a:pt x="387921" y="51182"/>
                          </a:lnTo>
                          <a:lnTo>
                            <a:pt x="389572" y="46355"/>
                          </a:lnTo>
                          <a:lnTo>
                            <a:pt x="391159" y="41784"/>
                          </a:lnTo>
                          <a:lnTo>
                            <a:pt x="392823" y="37466"/>
                          </a:lnTo>
                          <a:lnTo>
                            <a:pt x="394487" y="33275"/>
                          </a:lnTo>
                          <a:lnTo>
                            <a:pt x="396151" y="29337"/>
                          </a:lnTo>
                          <a:lnTo>
                            <a:pt x="397814" y="25400"/>
                          </a:lnTo>
                          <a:lnTo>
                            <a:pt x="399478" y="21464"/>
                          </a:lnTo>
                          <a:lnTo>
                            <a:pt x="401142" y="17653"/>
                          </a:lnTo>
                          <a:lnTo>
                            <a:pt x="402805" y="14098"/>
                          </a:lnTo>
                          <a:lnTo>
                            <a:pt x="404469" y="10923"/>
                          </a:lnTo>
                          <a:lnTo>
                            <a:pt x="406133" y="8128"/>
                          </a:lnTo>
                          <a:lnTo>
                            <a:pt x="407797" y="5969"/>
                          </a:lnTo>
                          <a:lnTo>
                            <a:pt x="409460" y="4446"/>
                          </a:lnTo>
                          <a:lnTo>
                            <a:pt x="411111" y="3175"/>
                          </a:lnTo>
                          <a:lnTo>
                            <a:pt x="412775" y="2287"/>
                          </a:lnTo>
                          <a:lnTo>
                            <a:pt x="414439" y="1525"/>
                          </a:lnTo>
                          <a:lnTo>
                            <a:pt x="416102" y="889"/>
                          </a:lnTo>
                          <a:lnTo>
                            <a:pt x="417690" y="255"/>
                          </a:lnTo>
                          <a:lnTo>
                            <a:pt x="419354" y="0"/>
                          </a:lnTo>
                          <a:lnTo>
                            <a:pt x="421017" y="382"/>
                          </a:lnTo>
                          <a:lnTo>
                            <a:pt x="422681" y="1525"/>
                          </a:lnTo>
                          <a:lnTo>
                            <a:pt x="424345" y="3684"/>
                          </a:lnTo>
                          <a:lnTo>
                            <a:pt x="426008" y="6985"/>
                          </a:lnTo>
                          <a:lnTo>
                            <a:pt x="427672" y="11050"/>
                          </a:lnTo>
                          <a:lnTo>
                            <a:pt x="429336" y="15494"/>
                          </a:lnTo>
                          <a:lnTo>
                            <a:pt x="430987" y="20321"/>
                          </a:lnTo>
                          <a:lnTo>
                            <a:pt x="432650" y="24892"/>
                          </a:lnTo>
                          <a:lnTo>
                            <a:pt x="434314" y="29464"/>
                          </a:lnTo>
                          <a:lnTo>
                            <a:pt x="435978" y="34037"/>
                          </a:lnTo>
                          <a:lnTo>
                            <a:pt x="437641" y="38735"/>
                          </a:lnTo>
                          <a:lnTo>
                            <a:pt x="439305" y="43689"/>
                          </a:lnTo>
                          <a:lnTo>
                            <a:pt x="440969" y="49150"/>
                          </a:lnTo>
                          <a:lnTo>
                            <a:pt x="442556" y="54991"/>
                          </a:lnTo>
                          <a:lnTo>
                            <a:pt x="444220" y="61087"/>
                          </a:lnTo>
                          <a:lnTo>
                            <a:pt x="445884" y="67310"/>
                          </a:lnTo>
                          <a:lnTo>
                            <a:pt x="447548" y="73787"/>
                          </a:lnTo>
                          <a:lnTo>
                            <a:pt x="449211" y="80137"/>
                          </a:lnTo>
                          <a:lnTo>
                            <a:pt x="450862" y="86614"/>
                          </a:lnTo>
                          <a:lnTo>
                            <a:pt x="452526" y="92964"/>
                          </a:lnTo>
                          <a:lnTo>
                            <a:pt x="454190" y="99314"/>
                          </a:lnTo>
                          <a:lnTo>
                            <a:pt x="455853" y="105664"/>
                          </a:lnTo>
                          <a:lnTo>
                            <a:pt x="457517" y="111760"/>
                          </a:lnTo>
                          <a:lnTo>
                            <a:pt x="459181" y="117730"/>
                          </a:lnTo>
                          <a:lnTo>
                            <a:pt x="460844" y="123571"/>
                          </a:lnTo>
                          <a:lnTo>
                            <a:pt x="462508" y="129287"/>
                          </a:lnTo>
                          <a:lnTo>
                            <a:pt x="464172" y="134874"/>
                          </a:lnTo>
                          <a:lnTo>
                            <a:pt x="465836" y="140463"/>
                          </a:lnTo>
                          <a:lnTo>
                            <a:pt x="467423" y="146050"/>
                          </a:lnTo>
                          <a:lnTo>
                            <a:pt x="469087" y="151638"/>
                          </a:lnTo>
                          <a:lnTo>
                            <a:pt x="470738" y="157227"/>
                          </a:lnTo>
                          <a:lnTo>
                            <a:pt x="472401" y="162814"/>
                          </a:lnTo>
                          <a:lnTo>
                            <a:pt x="474065" y="168275"/>
                          </a:lnTo>
                          <a:lnTo>
                            <a:pt x="475729" y="173610"/>
                          </a:lnTo>
                          <a:lnTo>
                            <a:pt x="477393" y="179071"/>
                          </a:lnTo>
                          <a:lnTo>
                            <a:pt x="479056" y="184278"/>
                          </a:lnTo>
                          <a:lnTo>
                            <a:pt x="480720" y="189357"/>
                          </a:lnTo>
                          <a:lnTo>
                            <a:pt x="482384" y="194311"/>
                          </a:lnTo>
                          <a:lnTo>
                            <a:pt x="484047" y="199137"/>
                          </a:lnTo>
                          <a:lnTo>
                            <a:pt x="485711" y="203708"/>
                          </a:lnTo>
                          <a:lnTo>
                            <a:pt x="487375" y="208280"/>
                          </a:lnTo>
                          <a:lnTo>
                            <a:pt x="489038" y="212598"/>
                          </a:lnTo>
                          <a:lnTo>
                            <a:pt x="490689" y="216916"/>
                          </a:lnTo>
                          <a:lnTo>
                            <a:pt x="492277" y="221107"/>
                          </a:lnTo>
                          <a:lnTo>
                            <a:pt x="493941" y="225045"/>
                          </a:lnTo>
                          <a:lnTo>
                            <a:pt x="495604" y="228600"/>
                          </a:lnTo>
                          <a:lnTo>
                            <a:pt x="497268" y="231903"/>
                          </a:lnTo>
                          <a:lnTo>
                            <a:pt x="498932" y="234823"/>
                          </a:lnTo>
                          <a:lnTo>
                            <a:pt x="500595" y="237618"/>
                          </a:lnTo>
                          <a:lnTo>
                            <a:pt x="502259" y="240539"/>
                          </a:lnTo>
                          <a:lnTo>
                            <a:pt x="503923" y="243460"/>
                          </a:lnTo>
                          <a:lnTo>
                            <a:pt x="505587" y="246635"/>
                          </a:lnTo>
                          <a:lnTo>
                            <a:pt x="507250" y="249936"/>
                          </a:lnTo>
                          <a:lnTo>
                            <a:pt x="508914" y="253493"/>
                          </a:lnTo>
                          <a:lnTo>
                            <a:pt x="510565" y="256794"/>
                          </a:lnTo>
                          <a:lnTo>
                            <a:pt x="512229" y="260097"/>
                          </a:lnTo>
                          <a:lnTo>
                            <a:pt x="513892" y="263144"/>
                          </a:lnTo>
                          <a:lnTo>
                            <a:pt x="515556" y="265939"/>
                          </a:lnTo>
                          <a:lnTo>
                            <a:pt x="517144" y="268478"/>
                          </a:lnTo>
                          <a:lnTo>
                            <a:pt x="518807" y="270765"/>
                          </a:lnTo>
                          <a:lnTo>
                            <a:pt x="520471" y="272797"/>
                          </a:lnTo>
                          <a:lnTo>
                            <a:pt x="522135" y="274574"/>
                          </a:lnTo>
                          <a:lnTo>
                            <a:pt x="523798" y="276225"/>
                          </a:lnTo>
                          <a:lnTo>
                            <a:pt x="525462" y="277749"/>
                          </a:lnTo>
                          <a:lnTo>
                            <a:pt x="527126" y="279147"/>
                          </a:lnTo>
                          <a:lnTo>
                            <a:pt x="528789" y="280543"/>
                          </a:lnTo>
                          <a:lnTo>
                            <a:pt x="530440" y="282068"/>
                          </a:lnTo>
                          <a:lnTo>
                            <a:pt x="532104" y="283718"/>
                          </a:lnTo>
                          <a:lnTo>
                            <a:pt x="533768" y="285497"/>
                          </a:lnTo>
                          <a:lnTo>
                            <a:pt x="535431" y="287274"/>
                          </a:lnTo>
                          <a:lnTo>
                            <a:pt x="537095" y="289179"/>
                          </a:lnTo>
                          <a:lnTo>
                            <a:pt x="538759" y="291085"/>
                          </a:lnTo>
                          <a:lnTo>
                            <a:pt x="540423" y="292862"/>
                          </a:lnTo>
                          <a:lnTo>
                            <a:pt x="542086" y="294641"/>
                          </a:lnTo>
                          <a:lnTo>
                            <a:pt x="543674" y="296291"/>
                          </a:lnTo>
                          <a:lnTo>
                            <a:pt x="545337" y="297816"/>
                          </a:lnTo>
                          <a:lnTo>
                            <a:pt x="547001" y="299085"/>
                          </a:lnTo>
                          <a:lnTo>
                            <a:pt x="548665" y="300356"/>
                          </a:lnTo>
                          <a:lnTo>
                            <a:pt x="550316" y="301372"/>
                          </a:lnTo>
                          <a:lnTo>
                            <a:pt x="551980" y="302260"/>
                          </a:lnTo>
                          <a:lnTo>
                            <a:pt x="553643" y="303150"/>
                          </a:lnTo>
                          <a:lnTo>
                            <a:pt x="555307" y="304039"/>
                          </a:lnTo>
                          <a:lnTo>
                            <a:pt x="556971" y="305054"/>
                          </a:lnTo>
                          <a:lnTo>
                            <a:pt x="558634" y="306071"/>
                          </a:lnTo>
                          <a:lnTo>
                            <a:pt x="560298" y="307086"/>
                          </a:lnTo>
                          <a:lnTo>
                            <a:pt x="561962" y="308229"/>
                          </a:lnTo>
                          <a:lnTo>
                            <a:pt x="563626" y="309500"/>
                          </a:lnTo>
                          <a:lnTo>
                            <a:pt x="565289" y="310643"/>
                          </a:lnTo>
                          <a:lnTo>
                            <a:pt x="566953" y="311785"/>
                          </a:lnTo>
                          <a:lnTo>
                            <a:pt x="568540" y="312675"/>
                          </a:lnTo>
                          <a:lnTo>
                            <a:pt x="570191" y="313436"/>
                          </a:lnTo>
                          <a:lnTo>
                            <a:pt x="571855" y="314072"/>
                          </a:lnTo>
                          <a:lnTo>
                            <a:pt x="573519" y="314579"/>
                          </a:lnTo>
                          <a:lnTo>
                            <a:pt x="575183" y="315088"/>
                          </a:lnTo>
                          <a:lnTo>
                            <a:pt x="576846" y="315341"/>
                          </a:lnTo>
                          <a:lnTo>
                            <a:pt x="578510" y="315723"/>
                          </a:lnTo>
                          <a:lnTo>
                            <a:pt x="580174" y="316103"/>
                          </a:lnTo>
                          <a:lnTo>
                            <a:pt x="581837" y="316612"/>
                          </a:lnTo>
                          <a:lnTo>
                            <a:pt x="583501" y="316992"/>
                          </a:lnTo>
                          <a:lnTo>
                            <a:pt x="585165" y="317500"/>
                          </a:lnTo>
                          <a:lnTo>
                            <a:pt x="586828" y="317881"/>
                          </a:lnTo>
                          <a:lnTo>
                            <a:pt x="588492" y="318389"/>
                          </a:lnTo>
                          <a:lnTo>
                            <a:pt x="590143" y="318771"/>
                          </a:lnTo>
                          <a:lnTo>
                            <a:pt x="591807" y="319025"/>
                          </a:lnTo>
                          <a:lnTo>
                            <a:pt x="593394" y="319278"/>
                          </a:lnTo>
                          <a:lnTo>
                            <a:pt x="595058" y="319405"/>
                          </a:lnTo>
                          <a:lnTo>
                            <a:pt x="596722" y="319660"/>
                          </a:lnTo>
                          <a:lnTo>
                            <a:pt x="598385" y="319787"/>
                          </a:lnTo>
                          <a:lnTo>
                            <a:pt x="600049" y="320040"/>
                          </a:lnTo>
                          <a:lnTo>
                            <a:pt x="601713" y="320295"/>
                          </a:lnTo>
                          <a:lnTo>
                            <a:pt x="603376" y="320675"/>
                          </a:lnTo>
                          <a:lnTo>
                            <a:pt x="605040" y="321057"/>
                          </a:lnTo>
                          <a:lnTo>
                            <a:pt x="606704" y="321438"/>
                          </a:lnTo>
                          <a:lnTo>
                            <a:pt x="608368" y="321945"/>
                          </a:lnTo>
                          <a:lnTo>
                            <a:pt x="610019" y="322326"/>
                          </a:lnTo>
                          <a:lnTo>
                            <a:pt x="611682" y="322581"/>
                          </a:lnTo>
                          <a:lnTo>
                            <a:pt x="613346" y="322962"/>
                          </a:lnTo>
                          <a:lnTo>
                            <a:pt x="615010" y="323215"/>
                          </a:lnTo>
                          <a:lnTo>
                            <a:pt x="616673" y="323343"/>
                          </a:lnTo>
                          <a:lnTo>
                            <a:pt x="618261" y="323596"/>
                          </a:lnTo>
                          <a:lnTo>
                            <a:pt x="619925" y="323724"/>
                          </a:lnTo>
                          <a:lnTo>
                            <a:pt x="621588" y="323850"/>
                          </a:lnTo>
                          <a:lnTo>
                            <a:pt x="623252" y="323978"/>
                          </a:lnTo>
                          <a:lnTo>
                            <a:pt x="624916" y="324104"/>
                          </a:lnTo>
                          <a:lnTo>
                            <a:pt x="626579" y="324104"/>
                          </a:lnTo>
                          <a:lnTo>
                            <a:pt x="628243" y="324232"/>
                          </a:lnTo>
                          <a:lnTo>
                            <a:pt x="629894" y="324359"/>
                          </a:lnTo>
                          <a:lnTo>
                            <a:pt x="631558" y="324613"/>
                          </a:lnTo>
                          <a:lnTo>
                            <a:pt x="633222" y="324739"/>
                          </a:lnTo>
                          <a:lnTo>
                            <a:pt x="634885" y="324866"/>
                          </a:lnTo>
                          <a:lnTo>
                            <a:pt x="636549" y="324994"/>
                          </a:lnTo>
                          <a:lnTo>
                            <a:pt x="638213" y="325120"/>
                          </a:lnTo>
                          <a:lnTo>
                            <a:pt x="639876" y="325120"/>
                          </a:lnTo>
                          <a:lnTo>
                            <a:pt x="641540" y="325120"/>
                          </a:lnTo>
                          <a:lnTo>
                            <a:pt x="643204" y="325247"/>
                          </a:lnTo>
                          <a:lnTo>
                            <a:pt x="644791" y="325247"/>
                          </a:lnTo>
                          <a:lnTo>
                            <a:pt x="646455" y="325375"/>
                          </a:lnTo>
                          <a:lnTo>
                            <a:pt x="648119" y="325375"/>
                          </a:lnTo>
                          <a:lnTo>
                            <a:pt x="649770" y="325502"/>
                          </a:lnTo>
                          <a:lnTo>
                            <a:pt x="651433" y="325502"/>
                          </a:lnTo>
                          <a:lnTo>
                            <a:pt x="653097" y="325629"/>
                          </a:lnTo>
                          <a:lnTo>
                            <a:pt x="654761" y="325755"/>
                          </a:lnTo>
                          <a:lnTo>
                            <a:pt x="656424" y="325755"/>
                          </a:lnTo>
                          <a:lnTo>
                            <a:pt x="658088" y="325882"/>
                          </a:lnTo>
                          <a:lnTo>
                            <a:pt x="659752" y="326010"/>
                          </a:lnTo>
                          <a:lnTo>
                            <a:pt x="661416" y="326010"/>
                          </a:lnTo>
                          <a:lnTo>
                            <a:pt x="663079" y="326136"/>
                          </a:lnTo>
                          <a:lnTo>
                            <a:pt x="664743" y="326136"/>
                          </a:lnTo>
                          <a:lnTo>
                            <a:pt x="666407" y="326136"/>
                          </a:lnTo>
                          <a:lnTo>
                            <a:pt x="668070" y="326264"/>
                          </a:lnTo>
                          <a:lnTo>
                            <a:pt x="669658" y="326264"/>
                          </a:lnTo>
                          <a:lnTo>
                            <a:pt x="671309" y="326390"/>
                          </a:lnTo>
                          <a:lnTo>
                            <a:pt x="672973" y="326390"/>
                          </a:lnTo>
                          <a:lnTo>
                            <a:pt x="674636" y="326390"/>
                          </a:lnTo>
                          <a:lnTo>
                            <a:pt x="676300" y="326518"/>
                          </a:lnTo>
                          <a:lnTo>
                            <a:pt x="677964" y="326518"/>
                          </a:lnTo>
                          <a:lnTo>
                            <a:pt x="679627" y="326518"/>
                          </a:lnTo>
                          <a:lnTo>
                            <a:pt x="681291" y="326518"/>
                          </a:lnTo>
                          <a:lnTo>
                            <a:pt x="682955" y="326518"/>
                          </a:lnTo>
                          <a:lnTo>
                            <a:pt x="684618" y="326645"/>
                          </a:lnTo>
                          <a:lnTo>
                            <a:pt x="686282" y="326645"/>
                          </a:lnTo>
                          <a:lnTo>
                            <a:pt x="687946" y="326645"/>
                          </a:lnTo>
                          <a:lnTo>
                            <a:pt x="689597" y="326645"/>
                          </a:lnTo>
                          <a:lnTo>
                            <a:pt x="691261" y="326772"/>
                          </a:lnTo>
                          <a:lnTo>
                            <a:pt x="692924" y="326772"/>
                          </a:lnTo>
                          <a:lnTo>
                            <a:pt x="694512" y="326772"/>
                          </a:lnTo>
                          <a:lnTo>
                            <a:pt x="696175" y="326772"/>
                          </a:lnTo>
                          <a:lnTo>
                            <a:pt x="697839" y="326772"/>
                          </a:lnTo>
                          <a:lnTo>
                            <a:pt x="699503" y="326772"/>
                          </a:lnTo>
                          <a:lnTo>
                            <a:pt x="701166" y="326772"/>
                          </a:lnTo>
                          <a:lnTo>
                            <a:pt x="702830" y="326772"/>
                          </a:lnTo>
                          <a:lnTo>
                            <a:pt x="704494" y="326772"/>
                          </a:lnTo>
                          <a:lnTo>
                            <a:pt x="706158" y="326772"/>
                          </a:lnTo>
                          <a:lnTo>
                            <a:pt x="707821" y="326772"/>
                          </a:lnTo>
                          <a:lnTo>
                            <a:pt x="709485" y="326772"/>
                          </a:lnTo>
                          <a:lnTo>
                            <a:pt x="711136" y="326772"/>
                          </a:lnTo>
                          <a:lnTo>
                            <a:pt x="712800" y="326899"/>
                          </a:lnTo>
                          <a:lnTo>
                            <a:pt x="714463" y="326899"/>
                          </a:lnTo>
                          <a:lnTo>
                            <a:pt x="716127" y="326899"/>
                          </a:lnTo>
                          <a:lnTo>
                            <a:pt x="717791" y="326899"/>
                          </a:lnTo>
                          <a:lnTo>
                            <a:pt x="719378" y="326899"/>
                          </a:lnTo>
                          <a:lnTo>
                            <a:pt x="721042" y="327025"/>
                          </a:lnTo>
                          <a:lnTo>
                            <a:pt x="722706" y="327025"/>
                          </a:lnTo>
                          <a:lnTo>
                            <a:pt x="724369" y="326899"/>
                          </a:lnTo>
                          <a:lnTo>
                            <a:pt x="726033" y="326899"/>
                          </a:lnTo>
                          <a:lnTo>
                            <a:pt x="727697" y="326899"/>
                          </a:lnTo>
                          <a:lnTo>
                            <a:pt x="729361" y="326899"/>
                          </a:lnTo>
                          <a:lnTo>
                            <a:pt x="731012" y="326899"/>
                          </a:lnTo>
                          <a:lnTo>
                            <a:pt x="732675" y="326899"/>
                          </a:lnTo>
                          <a:lnTo>
                            <a:pt x="734339" y="326899"/>
                          </a:lnTo>
                          <a:lnTo>
                            <a:pt x="736003" y="326899"/>
                          </a:lnTo>
                          <a:lnTo>
                            <a:pt x="737666" y="326899"/>
                          </a:lnTo>
                          <a:lnTo>
                            <a:pt x="739330" y="326899"/>
                          </a:lnTo>
                          <a:lnTo>
                            <a:pt x="740994" y="326899"/>
                          </a:lnTo>
                          <a:lnTo>
                            <a:pt x="742657" y="326899"/>
                          </a:lnTo>
                          <a:lnTo>
                            <a:pt x="744321" y="327025"/>
                          </a:lnTo>
                          <a:lnTo>
                            <a:pt x="745909" y="327025"/>
                          </a:lnTo>
                          <a:lnTo>
                            <a:pt x="747572" y="327025"/>
                          </a:lnTo>
                          <a:lnTo>
                            <a:pt x="749236" y="327025"/>
                          </a:lnTo>
                          <a:lnTo>
                            <a:pt x="750887" y="327025"/>
                          </a:lnTo>
                          <a:lnTo>
                            <a:pt x="752551" y="327025"/>
                          </a:lnTo>
                          <a:lnTo>
                            <a:pt x="754214" y="327025"/>
                          </a:lnTo>
                          <a:lnTo>
                            <a:pt x="755878" y="327025"/>
                          </a:lnTo>
                          <a:lnTo>
                            <a:pt x="757542" y="327025"/>
                          </a:lnTo>
                          <a:lnTo>
                            <a:pt x="759205" y="327025"/>
                          </a:lnTo>
                          <a:lnTo>
                            <a:pt x="760869" y="327025"/>
                          </a:lnTo>
                          <a:lnTo>
                            <a:pt x="762533" y="327025"/>
                          </a:lnTo>
                          <a:lnTo>
                            <a:pt x="764197" y="327025"/>
                          </a:lnTo>
                          <a:lnTo>
                            <a:pt x="765860" y="327025"/>
                          </a:lnTo>
                          <a:lnTo>
                            <a:pt x="767524" y="327025"/>
                          </a:lnTo>
                          <a:lnTo>
                            <a:pt x="769175" y="327025"/>
                          </a:lnTo>
                          <a:lnTo>
                            <a:pt x="770762" y="327025"/>
                          </a:lnTo>
                          <a:lnTo>
                            <a:pt x="772426" y="327025"/>
                          </a:lnTo>
                          <a:lnTo>
                            <a:pt x="774090" y="327025"/>
                          </a:lnTo>
                          <a:lnTo>
                            <a:pt x="775754" y="327025"/>
                          </a:lnTo>
                          <a:lnTo>
                            <a:pt x="777417" y="327025"/>
                          </a:lnTo>
                          <a:lnTo>
                            <a:pt x="779081" y="327025"/>
                          </a:lnTo>
                          <a:lnTo>
                            <a:pt x="780745" y="327025"/>
                          </a:lnTo>
                          <a:lnTo>
                            <a:pt x="782408" y="327025"/>
                          </a:lnTo>
                          <a:lnTo>
                            <a:pt x="784072" y="327025"/>
                          </a:lnTo>
                          <a:lnTo>
                            <a:pt x="785736" y="327025"/>
                          </a:lnTo>
                          <a:lnTo>
                            <a:pt x="787400" y="327025"/>
                          </a:lnTo>
                          <a:lnTo>
                            <a:pt x="789063" y="327025"/>
                          </a:lnTo>
                          <a:lnTo>
                            <a:pt x="790714" y="327025"/>
                          </a:lnTo>
                          <a:lnTo>
                            <a:pt x="792378" y="327025"/>
                          </a:lnTo>
                          <a:lnTo>
                            <a:pt x="794042" y="327025"/>
                          </a:lnTo>
                          <a:lnTo>
                            <a:pt x="795629" y="327025"/>
                          </a:lnTo>
                          <a:lnTo>
                            <a:pt x="797293" y="327025"/>
                          </a:lnTo>
                          <a:lnTo>
                            <a:pt x="798956" y="327025"/>
                          </a:lnTo>
                          <a:lnTo>
                            <a:pt x="800620" y="327025"/>
                          </a:lnTo>
                          <a:lnTo>
                            <a:pt x="802284" y="327025"/>
                          </a:lnTo>
                          <a:lnTo>
                            <a:pt x="803948" y="327025"/>
                          </a:lnTo>
                          <a:lnTo>
                            <a:pt x="805611" y="327025"/>
                          </a:lnTo>
                          <a:lnTo>
                            <a:pt x="807275" y="327025"/>
                          </a:lnTo>
                          <a:lnTo>
                            <a:pt x="808939" y="327025"/>
                          </a:lnTo>
                          <a:lnTo>
                            <a:pt x="810590" y="327025"/>
                          </a:lnTo>
                          <a:lnTo>
                            <a:pt x="812253" y="327025"/>
                          </a:lnTo>
                          <a:lnTo>
                            <a:pt x="813917" y="327025"/>
                          </a:lnTo>
                          <a:lnTo>
                            <a:pt x="815581" y="327025"/>
                          </a:lnTo>
                          <a:lnTo>
                            <a:pt x="817244" y="327025"/>
                          </a:lnTo>
                          <a:lnTo>
                            <a:pt x="818908" y="327025"/>
                          </a:lnTo>
                          <a:lnTo>
                            <a:pt x="820496" y="327025"/>
                          </a:lnTo>
                          <a:lnTo>
                            <a:pt x="822159" y="327025"/>
                          </a:lnTo>
                          <a:lnTo>
                            <a:pt x="823823" y="327025"/>
                          </a:lnTo>
                          <a:lnTo>
                            <a:pt x="825487" y="327025"/>
                          </a:lnTo>
                          <a:lnTo>
                            <a:pt x="827150" y="327025"/>
                          </a:lnTo>
                          <a:lnTo>
                            <a:pt x="828814" y="327025"/>
                          </a:lnTo>
                          <a:lnTo>
                            <a:pt x="830465" y="327025"/>
                          </a:lnTo>
                          <a:lnTo>
                            <a:pt x="832129" y="327025"/>
                          </a:lnTo>
                          <a:lnTo>
                            <a:pt x="833793" y="327025"/>
                          </a:lnTo>
                          <a:lnTo>
                            <a:pt x="835456" y="327025"/>
                          </a:lnTo>
                          <a:lnTo>
                            <a:pt x="837120" y="327025"/>
                          </a:lnTo>
                          <a:lnTo>
                            <a:pt x="838784" y="327025"/>
                          </a:lnTo>
                          <a:lnTo>
                            <a:pt x="840447" y="327025"/>
                          </a:lnTo>
                          <a:lnTo>
                            <a:pt x="842111" y="327025"/>
                          </a:lnTo>
                          <a:lnTo>
                            <a:pt x="843775" y="327025"/>
                          </a:lnTo>
                          <a:lnTo>
                            <a:pt x="845438" y="327025"/>
                          </a:lnTo>
                          <a:lnTo>
                            <a:pt x="847026" y="327025"/>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03" name="Freeform 220">
                      <a:extLst>
                        <a:ext uri="{FF2B5EF4-FFF2-40B4-BE49-F238E27FC236}">
                          <a16:creationId xmlns:a16="http://schemas.microsoft.com/office/drawing/2014/main" id="{7149CB5B-6E34-4AF0-C6A2-6F6E42A84D2C}"/>
                        </a:ext>
                      </a:extLst>
                    </p:cNvPr>
                    <p:cNvSpPr/>
                    <p:nvPr/>
                  </p:nvSpPr>
                  <p:spPr>
                    <a:xfrm>
                      <a:off x="5153682" y="2351684"/>
                      <a:ext cx="927354" cy="807287"/>
                    </a:xfrm>
                    <a:custGeom>
                      <a:avLst/>
                      <a:gdLst/>
                      <a:ahLst/>
                      <a:cxnLst/>
                      <a:rect l="0" t="0" r="0" b="0"/>
                      <a:pathLst>
                        <a:path w="931736" h="678180">
                          <a:moveTo>
                            <a:pt x="0" y="678180"/>
                          </a:moveTo>
                          <a:lnTo>
                            <a:pt x="931736" y="678180"/>
                          </a:lnTo>
                          <a:lnTo>
                            <a:pt x="931736"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12" name="Freeform 229">
                      <a:extLst>
                        <a:ext uri="{FF2B5EF4-FFF2-40B4-BE49-F238E27FC236}">
                          <a16:creationId xmlns:a16="http://schemas.microsoft.com/office/drawing/2014/main" id="{08E7E4DD-2DC4-B477-380F-E06588BB7937}"/>
                        </a:ext>
                      </a:extLst>
                    </p:cNvPr>
                    <p:cNvSpPr/>
                    <p:nvPr/>
                  </p:nvSpPr>
                  <p:spPr>
                    <a:xfrm>
                      <a:off x="5153678" y="3158977"/>
                      <a:ext cx="927353" cy="0"/>
                    </a:xfrm>
                    <a:custGeom>
                      <a:avLst/>
                      <a:gdLst/>
                      <a:ahLst/>
                      <a:cxnLst/>
                      <a:rect l="0" t="0" r="0" b="0"/>
                      <a:pathLst>
                        <a:path w="931735">
                          <a:moveTo>
                            <a:pt x="0" y="0"/>
                          </a:moveTo>
                          <a:lnTo>
                            <a:pt x="931735"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nvGrpSpPr>
                  <p:cNvPr id="1422" name="Group 1421"/>
                  <p:cNvGrpSpPr/>
                  <p:nvPr/>
                </p:nvGrpSpPr>
                <p:grpSpPr>
                  <a:xfrm>
                    <a:off x="6122254" y="2351684"/>
                    <a:ext cx="927355" cy="807293"/>
                    <a:chOff x="6122254" y="2351684"/>
                    <a:chExt cx="927355" cy="807293"/>
                  </a:xfrm>
                </p:grpSpPr>
                <p:sp>
                  <p:nvSpPr>
                    <p:cNvPr id="1599" name="Freeform 114">
                      <a:extLst>
                        <a:ext uri="{FF2B5EF4-FFF2-40B4-BE49-F238E27FC236}">
                          <a16:creationId xmlns:a16="http://schemas.microsoft.com/office/drawing/2014/main" id="{35E54E43-B277-34E9-0701-9AFB87441C8F}"/>
                        </a:ext>
                      </a:extLst>
                    </p:cNvPr>
                    <p:cNvSpPr/>
                    <p:nvPr/>
                  </p:nvSpPr>
                  <p:spPr>
                    <a:xfrm>
                      <a:off x="6585895" y="2351690"/>
                      <a:ext cx="0" cy="807287"/>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04" name="Freeform 221">
                      <a:extLst>
                        <a:ext uri="{FF2B5EF4-FFF2-40B4-BE49-F238E27FC236}">
                          <a16:creationId xmlns:a16="http://schemas.microsoft.com/office/drawing/2014/main" id="{B292B52F-B2F1-9AAE-20D7-84AC8573CD39}"/>
                        </a:ext>
                      </a:extLst>
                    </p:cNvPr>
                    <p:cNvSpPr/>
                    <p:nvPr/>
                  </p:nvSpPr>
                  <p:spPr>
                    <a:xfrm>
                      <a:off x="6164377" y="2657824"/>
                      <a:ext cx="843118" cy="464415"/>
                    </a:xfrm>
                    <a:custGeom>
                      <a:avLst/>
                      <a:gdLst/>
                      <a:ahLst/>
                      <a:cxnLst/>
                      <a:rect l="0" t="0" r="0" b="0"/>
                      <a:pathLst>
                        <a:path w="847102" h="390142">
                          <a:moveTo>
                            <a:pt x="0" y="390016"/>
                          </a:moveTo>
                          <a:lnTo>
                            <a:pt x="1663" y="390016"/>
                          </a:lnTo>
                          <a:lnTo>
                            <a:pt x="3327" y="390142"/>
                          </a:lnTo>
                          <a:lnTo>
                            <a:pt x="4991" y="390142"/>
                          </a:lnTo>
                          <a:lnTo>
                            <a:pt x="6654" y="390142"/>
                          </a:lnTo>
                          <a:lnTo>
                            <a:pt x="8318" y="390142"/>
                          </a:lnTo>
                          <a:lnTo>
                            <a:pt x="9969" y="390142"/>
                          </a:lnTo>
                          <a:lnTo>
                            <a:pt x="11633" y="390016"/>
                          </a:lnTo>
                          <a:lnTo>
                            <a:pt x="13296" y="390016"/>
                          </a:lnTo>
                          <a:lnTo>
                            <a:pt x="14960" y="390016"/>
                          </a:lnTo>
                          <a:lnTo>
                            <a:pt x="16624" y="390016"/>
                          </a:lnTo>
                          <a:lnTo>
                            <a:pt x="18288" y="390016"/>
                          </a:lnTo>
                          <a:lnTo>
                            <a:pt x="19875" y="390016"/>
                          </a:lnTo>
                          <a:lnTo>
                            <a:pt x="21539" y="390016"/>
                          </a:lnTo>
                          <a:lnTo>
                            <a:pt x="23202" y="390016"/>
                          </a:lnTo>
                          <a:lnTo>
                            <a:pt x="24866" y="390142"/>
                          </a:lnTo>
                          <a:lnTo>
                            <a:pt x="26530" y="390142"/>
                          </a:lnTo>
                          <a:lnTo>
                            <a:pt x="28194" y="390142"/>
                          </a:lnTo>
                          <a:lnTo>
                            <a:pt x="29857" y="390142"/>
                          </a:lnTo>
                          <a:lnTo>
                            <a:pt x="31508" y="390142"/>
                          </a:lnTo>
                          <a:lnTo>
                            <a:pt x="33172" y="390142"/>
                          </a:lnTo>
                          <a:lnTo>
                            <a:pt x="34836" y="390142"/>
                          </a:lnTo>
                          <a:lnTo>
                            <a:pt x="36499" y="390016"/>
                          </a:lnTo>
                          <a:lnTo>
                            <a:pt x="38163" y="390016"/>
                          </a:lnTo>
                          <a:lnTo>
                            <a:pt x="39827" y="390016"/>
                          </a:lnTo>
                          <a:lnTo>
                            <a:pt x="41490" y="390016"/>
                          </a:lnTo>
                          <a:lnTo>
                            <a:pt x="43154" y="390016"/>
                          </a:lnTo>
                          <a:lnTo>
                            <a:pt x="44742" y="390016"/>
                          </a:lnTo>
                          <a:lnTo>
                            <a:pt x="46405" y="390016"/>
                          </a:lnTo>
                          <a:lnTo>
                            <a:pt x="48069" y="390016"/>
                          </a:lnTo>
                          <a:lnTo>
                            <a:pt x="49733" y="390016"/>
                          </a:lnTo>
                          <a:lnTo>
                            <a:pt x="51384" y="390016"/>
                          </a:lnTo>
                          <a:lnTo>
                            <a:pt x="53047" y="390016"/>
                          </a:lnTo>
                          <a:lnTo>
                            <a:pt x="54711" y="390016"/>
                          </a:lnTo>
                          <a:lnTo>
                            <a:pt x="56375" y="390016"/>
                          </a:lnTo>
                          <a:lnTo>
                            <a:pt x="58039" y="390016"/>
                          </a:lnTo>
                          <a:lnTo>
                            <a:pt x="59702" y="390016"/>
                          </a:lnTo>
                          <a:lnTo>
                            <a:pt x="61366" y="390016"/>
                          </a:lnTo>
                          <a:lnTo>
                            <a:pt x="63030" y="390016"/>
                          </a:lnTo>
                          <a:lnTo>
                            <a:pt x="64693" y="390016"/>
                          </a:lnTo>
                          <a:lnTo>
                            <a:pt x="66357" y="390016"/>
                          </a:lnTo>
                          <a:lnTo>
                            <a:pt x="68021" y="390016"/>
                          </a:lnTo>
                          <a:lnTo>
                            <a:pt x="69608" y="390016"/>
                          </a:lnTo>
                          <a:lnTo>
                            <a:pt x="71259" y="390016"/>
                          </a:lnTo>
                          <a:lnTo>
                            <a:pt x="72923" y="390016"/>
                          </a:lnTo>
                          <a:lnTo>
                            <a:pt x="74587" y="390016"/>
                          </a:lnTo>
                          <a:lnTo>
                            <a:pt x="76250" y="390016"/>
                          </a:lnTo>
                          <a:lnTo>
                            <a:pt x="77914" y="390016"/>
                          </a:lnTo>
                          <a:lnTo>
                            <a:pt x="79578" y="390016"/>
                          </a:lnTo>
                          <a:lnTo>
                            <a:pt x="81241" y="389890"/>
                          </a:lnTo>
                          <a:lnTo>
                            <a:pt x="82905" y="389890"/>
                          </a:lnTo>
                          <a:lnTo>
                            <a:pt x="84569" y="390016"/>
                          </a:lnTo>
                          <a:lnTo>
                            <a:pt x="86232" y="390016"/>
                          </a:lnTo>
                          <a:lnTo>
                            <a:pt x="87896" y="390016"/>
                          </a:lnTo>
                          <a:lnTo>
                            <a:pt x="89560" y="389890"/>
                          </a:lnTo>
                          <a:lnTo>
                            <a:pt x="91211" y="389890"/>
                          </a:lnTo>
                          <a:lnTo>
                            <a:pt x="92875" y="389890"/>
                          </a:lnTo>
                          <a:lnTo>
                            <a:pt x="94462" y="389890"/>
                          </a:lnTo>
                          <a:lnTo>
                            <a:pt x="96126" y="389890"/>
                          </a:lnTo>
                          <a:lnTo>
                            <a:pt x="97789" y="389890"/>
                          </a:lnTo>
                          <a:lnTo>
                            <a:pt x="99453" y="389890"/>
                          </a:lnTo>
                          <a:lnTo>
                            <a:pt x="101117" y="389763"/>
                          </a:lnTo>
                          <a:lnTo>
                            <a:pt x="102781" y="389763"/>
                          </a:lnTo>
                          <a:lnTo>
                            <a:pt x="104444" y="389763"/>
                          </a:lnTo>
                          <a:lnTo>
                            <a:pt x="106108" y="389763"/>
                          </a:lnTo>
                          <a:lnTo>
                            <a:pt x="107772" y="389763"/>
                          </a:lnTo>
                          <a:lnTo>
                            <a:pt x="109435" y="389763"/>
                          </a:lnTo>
                          <a:lnTo>
                            <a:pt x="111086" y="389763"/>
                          </a:lnTo>
                          <a:lnTo>
                            <a:pt x="112750" y="389636"/>
                          </a:lnTo>
                          <a:lnTo>
                            <a:pt x="114414" y="389636"/>
                          </a:lnTo>
                          <a:lnTo>
                            <a:pt x="116078" y="389636"/>
                          </a:lnTo>
                          <a:lnTo>
                            <a:pt x="117741" y="389636"/>
                          </a:lnTo>
                          <a:lnTo>
                            <a:pt x="119405" y="389636"/>
                          </a:lnTo>
                          <a:lnTo>
                            <a:pt x="120992" y="389509"/>
                          </a:lnTo>
                          <a:lnTo>
                            <a:pt x="122656" y="389509"/>
                          </a:lnTo>
                          <a:lnTo>
                            <a:pt x="124320" y="389509"/>
                          </a:lnTo>
                          <a:lnTo>
                            <a:pt x="125984" y="389509"/>
                          </a:lnTo>
                          <a:lnTo>
                            <a:pt x="127647" y="389509"/>
                          </a:lnTo>
                          <a:lnTo>
                            <a:pt x="129311" y="389509"/>
                          </a:lnTo>
                          <a:lnTo>
                            <a:pt x="130962" y="389381"/>
                          </a:lnTo>
                          <a:lnTo>
                            <a:pt x="132626" y="389381"/>
                          </a:lnTo>
                          <a:lnTo>
                            <a:pt x="134289" y="389255"/>
                          </a:lnTo>
                          <a:lnTo>
                            <a:pt x="135953" y="389127"/>
                          </a:lnTo>
                          <a:lnTo>
                            <a:pt x="137617" y="389127"/>
                          </a:lnTo>
                          <a:lnTo>
                            <a:pt x="139280" y="389001"/>
                          </a:lnTo>
                          <a:lnTo>
                            <a:pt x="140944" y="389001"/>
                          </a:lnTo>
                          <a:lnTo>
                            <a:pt x="142608" y="388873"/>
                          </a:lnTo>
                          <a:lnTo>
                            <a:pt x="144271" y="388873"/>
                          </a:lnTo>
                          <a:lnTo>
                            <a:pt x="145859" y="389001"/>
                          </a:lnTo>
                          <a:lnTo>
                            <a:pt x="147523" y="389001"/>
                          </a:lnTo>
                          <a:lnTo>
                            <a:pt x="149186" y="389001"/>
                          </a:lnTo>
                          <a:lnTo>
                            <a:pt x="150837" y="389001"/>
                          </a:lnTo>
                          <a:lnTo>
                            <a:pt x="152501" y="389001"/>
                          </a:lnTo>
                          <a:lnTo>
                            <a:pt x="154165" y="389001"/>
                          </a:lnTo>
                          <a:lnTo>
                            <a:pt x="155829" y="389001"/>
                          </a:lnTo>
                          <a:lnTo>
                            <a:pt x="157492" y="389001"/>
                          </a:lnTo>
                          <a:lnTo>
                            <a:pt x="159156" y="389001"/>
                          </a:lnTo>
                          <a:lnTo>
                            <a:pt x="160820" y="388873"/>
                          </a:lnTo>
                          <a:lnTo>
                            <a:pt x="162483" y="388873"/>
                          </a:lnTo>
                          <a:lnTo>
                            <a:pt x="164147" y="388746"/>
                          </a:lnTo>
                          <a:lnTo>
                            <a:pt x="165811" y="388620"/>
                          </a:lnTo>
                          <a:lnTo>
                            <a:pt x="167474" y="388620"/>
                          </a:lnTo>
                          <a:lnTo>
                            <a:pt x="169138" y="388493"/>
                          </a:lnTo>
                          <a:lnTo>
                            <a:pt x="170713" y="388493"/>
                          </a:lnTo>
                          <a:lnTo>
                            <a:pt x="172377" y="388493"/>
                          </a:lnTo>
                          <a:lnTo>
                            <a:pt x="174040" y="388366"/>
                          </a:lnTo>
                          <a:lnTo>
                            <a:pt x="175704" y="388366"/>
                          </a:lnTo>
                          <a:lnTo>
                            <a:pt x="177368" y="388238"/>
                          </a:lnTo>
                          <a:lnTo>
                            <a:pt x="179031" y="388111"/>
                          </a:lnTo>
                          <a:lnTo>
                            <a:pt x="180695" y="387985"/>
                          </a:lnTo>
                          <a:lnTo>
                            <a:pt x="182359" y="387857"/>
                          </a:lnTo>
                          <a:lnTo>
                            <a:pt x="184022" y="387730"/>
                          </a:lnTo>
                          <a:lnTo>
                            <a:pt x="185686" y="387604"/>
                          </a:lnTo>
                          <a:lnTo>
                            <a:pt x="187350" y="387604"/>
                          </a:lnTo>
                          <a:lnTo>
                            <a:pt x="189014" y="387476"/>
                          </a:lnTo>
                          <a:lnTo>
                            <a:pt x="190665" y="387476"/>
                          </a:lnTo>
                          <a:lnTo>
                            <a:pt x="192328" y="387476"/>
                          </a:lnTo>
                          <a:lnTo>
                            <a:pt x="193992" y="387350"/>
                          </a:lnTo>
                          <a:lnTo>
                            <a:pt x="195579" y="387350"/>
                          </a:lnTo>
                          <a:lnTo>
                            <a:pt x="197243" y="387223"/>
                          </a:lnTo>
                          <a:lnTo>
                            <a:pt x="198907" y="387095"/>
                          </a:lnTo>
                          <a:lnTo>
                            <a:pt x="200571" y="387095"/>
                          </a:lnTo>
                          <a:lnTo>
                            <a:pt x="202234" y="386969"/>
                          </a:lnTo>
                          <a:lnTo>
                            <a:pt x="203898" y="386841"/>
                          </a:lnTo>
                          <a:lnTo>
                            <a:pt x="205562" y="386715"/>
                          </a:lnTo>
                          <a:lnTo>
                            <a:pt x="207225" y="386587"/>
                          </a:lnTo>
                          <a:lnTo>
                            <a:pt x="208889" y="386587"/>
                          </a:lnTo>
                          <a:lnTo>
                            <a:pt x="210540" y="386460"/>
                          </a:lnTo>
                          <a:lnTo>
                            <a:pt x="212204" y="386206"/>
                          </a:lnTo>
                          <a:lnTo>
                            <a:pt x="213868" y="386079"/>
                          </a:lnTo>
                          <a:lnTo>
                            <a:pt x="215531" y="385953"/>
                          </a:lnTo>
                          <a:lnTo>
                            <a:pt x="217195" y="385698"/>
                          </a:lnTo>
                          <a:lnTo>
                            <a:pt x="218859" y="385444"/>
                          </a:lnTo>
                          <a:lnTo>
                            <a:pt x="220522" y="385191"/>
                          </a:lnTo>
                          <a:lnTo>
                            <a:pt x="222110" y="384936"/>
                          </a:lnTo>
                          <a:lnTo>
                            <a:pt x="223774" y="384683"/>
                          </a:lnTo>
                          <a:lnTo>
                            <a:pt x="225437" y="384429"/>
                          </a:lnTo>
                          <a:lnTo>
                            <a:pt x="227101" y="384174"/>
                          </a:lnTo>
                          <a:lnTo>
                            <a:pt x="228765" y="384048"/>
                          </a:lnTo>
                          <a:lnTo>
                            <a:pt x="230416" y="383793"/>
                          </a:lnTo>
                          <a:lnTo>
                            <a:pt x="232079" y="383540"/>
                          </a:lnTo>
                          <a:lnTo>
                            <a:pt x="233743" y="383286"/>
                          </a:lnTo>
                          <a:lnTo>
                            <a:pt x="235407" y="383158"/>
                          </a:lnTo>
                          <a:lnTo>
                            <a:pt x="237070" y="383031"/>
                          </a:lnTo>
                          <a:lnTo>
                            <a:pt x="238734" y="382904"/>
                          </a:lnTo>
                          <a:lnTo>
                            <a:pt x="240398" y="382778"/>
                          </a:lnTo>
                          <a:lnTo>
                            <a:pt x="242061" y="382651"/>
                          </a:lnTo>
                          <a:lnTo>
                            <a:pt x="243725" y="382396"/>
                          </a:lnTo>
                          <a:lnTo>
                            <a:pt x="245389" y="382016"/>
                          </a:lnTo>
                          <a:lnTo>
                            <a:pt x="246976" y="381634"/>
                          </a:lnTo>
                          <a:lnTo>
                            <a:pt x="248640" y="381127"/>
                          </a:lnTo>
                          <a:lnTo>
                            <a:pt x="250291" y="380745"/>
                          </a:lnTo>
                          <a:lnTo>
                            <a:pt x="251955" y="380365"/>
                          </a:lnTo>
                          <a:lnTo>
                            <a:pt x="253618" y="379983"/>
                          </a:lnTo>
                          <a:lnTo>
                            <a:pt x="255282" y="379729"/>
                          </a:lnTo>
                          <a:lnTo>
                            <a:pt x="256946" y="379603"/>
                          </a:lnTo>
                          <a:lnTo>
                            <a:pt x="258610" y="379476"/>
                          </a:lnTo>
                          <a:lnTo>
                            <a:pt x="260273" y="379349"/>
                          </a:lnTo>
                          <a:lnTo>
                            <a:pt x="261937" y="379221"/>
                          </a:lnTo>
                          <a:lnTo>
                            <a:pt x="263601" y="378967"/>
                          </a:lnTo>
                          <a:lnTo>
                            <a:pt x="265264" y="378714"/>
                          </a:lnTo>
                          <a:lnTo>
                            <a:pt x="266928" y="378332"/>
                          </a:lnTo>
                          <a:lnTo>
                            <a:pt x="268592" y="377952"/>
                          </a:lnTo>
                          <a:lnTo>
                            <a:pt x="270243" y="377570"/>
                          </a:lnTo>
                          <a:lnTo>
                            <a:pt x="271830" y="377063"/>
                          </a:lnTo>
                          <a:lnTo>
                            <a:pt x="273494" y="376427"/>
                          </a:lnTo>
                          <a:lnTo>
                            <a:pt x="275158" y="375792"/>
                          </a:lnTo>
                          <a:lnTo>
                            <a:pt x="276821" y="375031"/>
                          </a:lnTo>
                          <a:lnTo>
                            <a:pt x="278485" y="374141"/>
                          </a:lnTo>
                          <a:lnTo>
                            <a:pt x="280149" y="373125"/>
                          </a:lnTo>
                          <a:lnTo>
                            <a:pt x="281813" y="372237"/>
                          </a:lnTo>
                          <a:lnTo>
                            <a:pt x="283476" y="371347"/>
                          </a:lnTo>
                          <a:lnTo>
                            <a:pt x="285140" y="370586"/>
                          </a:lnTo>
                          <a:lnTo>
                            <a:pt x="286804" y="369823"/>
                          </a:lnTo>
                          <a:lnTo>
                            <a:pt x="288467" y="369062"/>
                          </a:lnTo>
                          <a:lnTo>
                            <a:pt x="290118" y="368426"/>
                          </a:lnTo>
                          <a:lnTo>
                            <a:pt x="291782" y="367538"/>
                          </a:lnTo>
                          <a:lnTo>
                            <a:pt x="293446" y="366648"/>
                          </a:lnTo>
                          <a:lnTo>
                            <a:pt x="295109" y="365633"/>
                          </a:lnTo>
                          <a:lnTo>
                            <a:pt x="296697" y="364616"/>
                          </a:lnTo>
                          <a:lnTo>
                            <a:pt x="298361" y="363474"/>
                          </a:lnTo>
                          <a:lnTo>
                            <a:pt x="300024" y="362330"/>
                          </a:lnTo>
                          <a:lnTo>
                            <a:pt x="301688" y="361315"/>
                          </a:lnTo>
                          <a:lnTo>
                            <a:pt x="303352" y="360172"/>
                          </a:lnTo>
                          <a:lnTo>
                            <a:pt x="305015" y="359282"/>
                          </a:lnTo>
                          <a:lnTo>
                            <a:pt x="306679" y="358266"/>
                          </a:lnTo>
                          <a:lnTo>
                            <a:pt x="308343" y="357124"/>
                          </a:lnTo>
                          <a:lnTo>
                            <a:pt x="309994" y="355980"/>
                          </a:lnTo>
                          <a:lnTo>
                            <a:pt x="311658" y="354711"/>
                          </a:lnTo>
                          <a:lnTo>
                            <a:pt x="313321" y="353186"/>
                          </a:lnTo>
                          <a:lnTo>
                            <a:pt x="314985" y="351536"/>
                          </a:lnTo>
                          <a:lnTo>
                            <a:pt x="316649" y="349757"/>
                          </a:lnTo>
                          <a:lnTo>
                            <a:pt x="318312" y="347853"/>
                          </a:lnTo>
                          <a:lnTo>
                            <a:pt x="319976" y="345820"/>
                          </a:lnTo>
                          <a:lnTo>
                            <a:pt x="321640" y="343661"/>
                          </a:lnTo>
                          <a:lnTo>
                            <a:pt x="323227" y="341376"/>
                          </a:lnTo>
                          <a:lnTo>
                            <a:pt x="324891" y="339089"/>
                          </a:lnTo>
                          <a:lnTo>
                            <a:pt x="326555" y="336677"/>
                          </a:lnTo>
                          <a:lnTo>
                            <a:pt x="328218" y="334264"/>
                          </a:lnTo>
                          <a:lnTo>
                            <a:pt x="329869" y="331597"/>
                          </a:lnTo>
                          <a:lnTo>
                            <a:pt x="331533" y="328802"/>
                          </a:lnTo>
                          <a:lnTo>
                            <a:pt x="333197" y="325755"/>
                          </a:lnTo>
                          <a:lnTo>
                            <a:pt x="334860" y="322326"/>
                          </a:lnTo>
                          <a:lnTo>
                            <a:pt x="336524" y="318769"/>
                          </a:lnTo>
                          <a:lnTo>
                            <a:pt x="338188" y="314960"/>
                          </a:lnTo>
                          <a:lnTo>
                            <a:pt x="339852" y="311023"/>
                          </a:lnTo>
                          <a:lnTo>
                            <a:pt x="341515" y="306831"/>
                          </a:lnTo>
                          <a:lnTo>
                            <a:pt x="343179" y="302640"/>
                          </a:lnTo>
                          <a:lnTo>
                            <a:pt x="344843" y="298069"/>
                          </a:lnTo>
                          <a:lnTo>
                            <a:pt x="346506" y="293243"/>
                          </a:lnTo>
                          <a:lnTo>
                            <a:pt x="348094" y="288162"/>
                          </a:lnTo>
                          <a:lnTo>
                            <a:pt x="349758" y="282702"/>
                          </a:lnTo>
                          <a:lnTo>
                            <a:pt x="351409" y="276732"/>
                          </a:lnTo>
                          <a:lnTo>
                            <a:pt x="353072" y="270129"/>
                          </a:lnTo>
                          <a:lnTo>
                            <a:pt x="354736" y="262762"/>
                          </a:lnTo>
                          <a:lnTo>
                            <a:pt x="356400" y="254380"/>
                          </a:lnTo>
                          <a:lnTo>
                            <a:pt x="358063" y="244982"/>
                          </a:lnTo>
                          <a:lnTo>
                            <a:pt x="359727" y="234441"/>
                          </a:lnTo>
                          <a:lnTo>
                            <a:pt x="361391" y="223012"/>
                          </a:lnTo>
                          <a:lnTo>
                            <a:pt x="363054" y="210820"/>
                          </a:lnTo>
                          <a:lnTo>
                            <a:pt x="364718" y="197738"/>
                          </a:lnTo>
                          <a:lnTo>
                            <a:pt x="366382" y="183896"/>
                          </a:lnTo>
                          <a:lnTo>
                            <a:pt x="368045" y="169291"/>
                          </a:lnTo>
                          <a:lnTo>
                            <a:pt x="369697" y="153796"/>
                          </a:lnTo>
                          <a:lnTo>
                            <a:pt x="371360" y="138048"/>
                          </a:lnTo>
                          <a:lnTo>
                            <a:pt x="372948" y="122682"/>
                          </a:lnTo>
                          <a:lnTo>
                            <a:pt x="374611" y="108712"/>
                          </a:lnTo>
                          <a:lnTo>
                            <a:pt x="376275" y="97662"/>
                          </a:lnTo>
                          <a:lnTo>
                            <a:pt x="377939" y="90932"/>
                          </a:lnTo>
                          <a:lnTo>
                            <a:pt x="379602" y="89153"/>
                          </a:lnTo>
                          <a:lnTo>
                            <a:pt x="381266" y="91948"/>
                          </a:lnTo>
                          <a:lnTo>
                            <a:pt x="382930" y="98298"/>
                          </a:lnTo>
                          <a:lnTo>
                            <a:pt x="384594" y="105917"/>
                          </a:lnTo>
                          <a:lnTo>
                            <a:pt x="386257" y="113157"/>
                          </a:lnTo>
                          <a:lnTo>
                            <a:pt x="387921" y="118617"/>
                          </a:lnTo>
                          <a:lnTo>
                            <a:pt x="389585" y="122301"/>
                          </a:lnTo>
                          <a:lnTo>
                            <a:pt x="391236" y="124841"/>
                          </a:lnTo>
                          <a:lnTo>
                            <a:pt x="392899" y="126619"/>
                          </a:lnTo>
                          <a:lnTo>
                            <a:pt x="394563" y="128269"/>
                          </a:lnTo>
                          <a:lnTo>
                            <a:pt x="396227" y="130048"/>
                          </a:lnTo>
                          <a:lnTo>
                            <a:pt x="397814" y="132080"/>
                          </a:lnTo>
                          <a:lnTo>
                            <a:pt x="399478" y="134239"/>
                          </a:lnTo>
                          <a:lnTo>
                            <a:pt x="401142" y="136651"/>
                          </a:lnTo>
                          <a:lnTo>
                            <a:pt x="402805" y="139319"/>
                          </a:lnTo>
                          <a:lnTo>
                            <a:pt x="404469" y="141985"/>
                          </a:lnTo>
                          <a:lnTo>
                            <a:pt x="406133" y="144907"/>
                          </a:lnTo>
                          <a:lnTo>
                            <a:pt x="407797" y="147701"/>
                          </a:lnTo>
                          <a:lnTo>
                            <a:pt x="409460" y="150494"/>
                          </a:lnTo>
                          <a:lnTo>
                            <a:pt x="411111" y="153162"/>
                          </a:lnTo>
                          <a:lnTo>
                            <a:pt x="412775" y="155321"/>
                          </a:lnTo>
                          <a:lnTo>
                            <a:pt x="414439" y="156971"/>
                          </a:lnTo>
                          <a:lnTo>
                            <a:pt x="416102" y="157987"/>
                          </a:lnTo>
                          <a:lnTo>
                            <a:pt x="417766" y="158241"/>
                          </a:lnTo>
                          <a:lnTo>
                            <a:pt x="419430" y="157860"/>
                          </a:lnTo>
                          <a:lnTo>
                            <a:pt x="421093" y="157098"/>
                          </a:lnTo>
                          <a:lnTo>
                            <a:pt x="422757" y="155955"/>
                          </a:lnTo>
                          <a:lnTo>
                            <a:pt x="424345" y="154685"/>
                          </a:lnTo>
                          <a:lnTo>
                            <a:pt x="426008" y="153416"/>
                          </a:lnTo>
                          <a:lnTo>
                            <a:pt x="427672" y="151764"/>
                          </a:lnTo>
                          <a:lnTo>
                            <a:pt x="429336" y="149860"/>
                          </a:lnTo>
                          <a:lnTo>
                            <a:pt x="430987" y="147192"/>
                          </a:lnTo>
                          <a:lnTo>
                            <a:pt x="432650" y="143891"/>
                          </a:lnTo>
                          <a:lnTo>
                            <a:pt x="434314" y="139700"/>
                          </a:lnTo>
                          <a:lnTo>
                            <a:pt x="435978" y="134746"/>
                          </a:lnTo>
                          <a:lnTo>
                            <a:pt x="437641" y="129032"/>
                          </a:lnTo>
                          <a:lnTo>
                            <a:pt x="439305" y="122555"/>
                          </a:lnTo>
                          <a:lnTo>
                            <a:pt x="440969" y="115442"/>
                          </a:lnTo>
                          <a:lnTo>
                            <a:pt x="442633" y="107696"/>
                          </a:lnTo>
                          <a:lnTo>
                            <a:pt x="444296" y="99694"/>
                          </a:lnTo>
                          <a:lnTo>
                            <a:pt x="445960" y="91439"/>
                          </a:lnTo>
                          <a:lnTo>
                            <a:pt x="447624" y="83312"/>
                          </a:lnTo>
                          <a:lnTo>
                            <a:pt x="449211" y="75437"/>
                          </a:lnTo>
                          <a:lnTo>
                            <a:pt x="450862" y="67817"/>
                          </a:lnTo>
                          <a:lnTo>
                            <a:pt x="452526" y="60705"/>
                          </a:lnTo>
                          <a:lnTo>
                            <a:pt x="454190" y="53848"/>
                          </a:lnTo>
                          <a:lnTo>
                            <a:pt x="455853" y="47116"/>
                          </a:lnTo>
                          <a:lnTo>
                            <a:pt x="457517" y="39751"/>
                          </a:lnTo>
                          <a:lnTo>
                            <a:pt x="459181" y="31623"/>
                          </a:lnTo>
                          <a:lnTo>
                            <a:pt x="460844" y="22225"/>
                          </a:lnTo>
                          <a:lnTo>
                            <a:pt x="462508" y="12446"/>
                          </a:lnTo>
                          <a:lnTo>
                            <a:pt x="464172" y="4317"/>
                          </a:lnTo>
                          <a:lnTo>
                            <a:pt x="465836" y="0"/>
                          </a:lnTo>
                          <a:lnTo>
                            <a:pt x="467499" y="1651"/>
                          </a:lnTo>
                          <a:lnTo>
                            <a:pt x="469163" y="9905"/>
                          </a:lnTo>
                          <a:lnTo>
                            <a:pt x="470814" y="24130"/>
                          </a:lnTo>
                          <a:lnTo>
                            <a:pt x="472478" y="42671"/>
                          </a:lnTo>
                          <a:lnTo>
                            <a:pt x="474065" y="63373"/>
                          </a:lnTo>
                          <a:lnTo>
                            <a:pt x="475729" y="84582"/>
                          </a:lnTo>
                          <a:lnTo>
                            <a:pt x="477393" y="104901"/>
                          </a:lnTo>
                          <a:lnTo>
                            <a:pt x="479056" y="123951"/>
                          </a:lnTo>
                          <a:lnTo>
                            <a:pt x="480720" y="141351"/>
                          </a:lnTo>
                          <a:lnTo>
                            <a:pt x="482384" y="157480"/>
                          </a:lnTo>
                          <a:lnTo>
                            <a:pt x="484047" y="172339"/>
                          </a:lnTo>
                          <a:lnTo>
                            <a:pt x="485711" y="186308"/>
                          </a:lnTo>
                          <a:lnTo>
                            <a:pt x="487375" y="199389"/>
                          </a:lnTo>
                          <a:lnTo>
                            <a:pt x="489038" y="211581"/>
                          </a:lnTo>
                          <a:lnTo>
                            <a:pt x="490689" y="222885"/>
                          </a:lnTo>
                          <a:lnTo>
                            <a:pt x="492353" y="233045"/>
                          </a:lnTo>
                          <a:lnTo>
                            <a:pt x="494017" y="242315"/>
                          </a:lnTo>
                          <a:lnTo>
                            <a:pt x="495680" y="250697"/>
                          </a:lnTo>
                          <a:lnTo>
                            <a:pt x="497344" y="258445"/>
                          </a:lnTo>
                          <a:lnTo>
                            <a:pt x="498932" y="265429"/>
                          </a:lnTo>
                          <a:lnTo>
                            <a:pt x="500595" y="271779"/>
                          </a:lnTo>
                          <a:lnTo>
                            <a:pt x="502259" y="277621"/>
                          </a:lnTo>
                          <a:lnTo>
                            <a:pt x="503923" y="283082"/>
                          </a:lnTo>
                          <a:lnTo>
                            <a:pt x="505587" y="288162"/>
                          </a:lnTo>
                          <a:lnTo>
                            <a:pt x="507250" y="293115"/>
                          </a:lnTo>
                          <a:lnTo>
                            <a:pt x="508914" y="297941"/>
                          </a:lnTo>
                          <a:lnTo>
                            <a:pt x="510565" y="302514"/>
                          </a:lnTo>
                          <a:lnTo>
                            <a:pt x="512229" y="306959"/>
                          </a:lnTo>
                          <a:lnTo>
                            <a:pt x="513892" y="311149"/>
                          </a:lnTo>
                          <a:lnTo>
                            <a:pt x="515556" y="315086"/>
                          </a:lnTo>
                          <a:lnTo>
                            <a:pt x="517220" y="318515"/>
                          </a:lnTo>
                          <a:lnTo>
                            <a:pt x="518883" y="321690"/>
                          </a:lnTo>
                          <a:lnTo>
                            <a:pt x="520547" y="324485"/>
                          </a:lnTo>
                          <a:lnTo>
                            <a:pt x="522211" y="327024"/>
                          </a:lnTo>
                          <a:lnTo>
                            <a:pt x="523875" y="329438"/>
                          </a:lnTo>
                          <a:lnTo>
                            <a:pt x="525462" y="331723"/>
                          </a:lnTo>
                          <a:lnTo>
                            <a:pt x="527126" y="334010"/>
                          </a:lnTo>
                          <a:lnTo>
                            <a:pt x="528789" y="336295"/>
                          </a:lnTo>
                          <a:lnTo>
                            <a:pt x="530440" y="338581"/>
                          </a:lnTo>
                          <a:lnTo>
                            <a:pt x="532104" y="340868"/>
                          </a:lnTo>
                          <a:lnTo>
                            <a:pt x="533768" y="343026"/>
                          </a:lnTo>
                          <a:lnTo>
                            <a:pt x="535431" y="345186"/>
                          </a:lnTo>
                          <a:lnTo>
                            <a:pt x="537095" y="347090"/>
                          </a:lnTo>
                          <a:lnTo>
                            <a:pt x="538759" y="348615"/>
                          </a:lnTo>
                          <a:lnTo>
                            <a:pt x="540423" y="350011"/>
                          </a:lnTo>
                          <a:lnTo>
                            <a:pt x="542086" y="351282"/>
                          </a:lnTo>
                          <a:lnTo>
                            <a:pt x="543750" y="352424"/>
                          </a:lnTo>
                          <a:lnTo>
                            <a:pt x="545414" y="353695"/>
                          </a:lnTo>
                          <a:lnTo>
                            <a:pt x="547077" y="354838"/>
                          </a:lnTo>
                          <a:lnTo>
                            <a:pt x="548741" y="356234"/>
                          </a:lnTo>
                          <a:lnTo>
                            <a:pt x="550316" y="357505"/>
                          </a:lnTo>
                          <a:lnTo>
                            <a:pt x="551980" y="358901"/>
                          </a:lnTo>
                          <a:lnTo>
                            <a:pt x="553643" y="360299"/>
                          </a:lnTo>
                          <a:lnTo>
                            <a:pt x="555307" y="361568"/>
                          </a:lnTo>
                          <a:lnTo>
                            <a:pt x="556971" y="362711"/>
                          </a:lnTo>
                          <a:lnTo>
                            <a:pt x="558634" y="363601"/>
                          </a:lnTo>
                          <a:lnTo>
                            <a:pt x="560298" y="364363"/>
                          </a:lnTo>
                          <a:lnTo>
                            <a:pt x="561962" y="365124"/>
                          </a:lnTo>
                          <a:lnTo>
                            <a:pt x="563626" y="365760"/>
                          </a:lnTo>
                          <a:lnTo>
                            <a:pt x="565289" y="366394"/>
                          </a:lnTo>
                          <a:lnTo>
                            <a:pt x="566953" y="367030"/>
                          </a:lnTo>
                          <a:lnTo>
                            <a:pt x="568617" y="367918"/>
                          </a:lnTo>
                          <a:lnTo>
                            <a:pt x="570268" y="368681"/>
                          </a:lnTo>
                          <a:lnTo>
                            <a:pt x="571931" y="369569"/>
                          </a:lnTo>
                          <a:lnTo>
                            <a:pt x="573595" y="370332"/>
                          </a:lnTo>
                          <a:lnTo>
                            <a:pt x="575183" y="371093"/>
                          </a:lnTo>
                          <a:lnTo>
                            <a:pt x="576846" y="371728"/>
                          </a:lnTo>
                          <a:lnTo>
                            <a:pt x="578510" y="372364"/>
                          </a:lnTo>
                          <a:lnTo>
                            <a:pt x="580174" y="372744"/>
                          </a:lnTo>
                          <a:lnTo>
                            <a:pt x="581837" y="373125"/>
                          </a:lnTo>
                          <a:lnTo>
                            <a:pt x="583501" y="373507"/>
                          </a:lnTo>
                          <a:lnTo>
                            <a:pt x="585165" y="374015"/>
                          </a:lnTo>
                          <a:lnTo>
                            <a:pt x="586828" y="374395"/>
                          </a:lnTo>
                          <a:lnTo>
                            <a:pt x="588492" y="375031"/>
                          </a:lnTo>
                          <a:lnTo>
                            <a:pt x="590143" y="375539"/>
                          </a:lnTo>
                          <a:lnTo>
                            <a:pt x="591807" y="376173"/>
                          </a:lnTo>
                          <a:lnTo>
                            <a:pt x="593470" y="376682"/>
                          </a:lnTo>
                          <a:lnTo>
                            <a:pt x="595134" y="377190"/>
                          </a:lnTo>
                          <a:lnTo>
                            <a:pt x="596798" y="377825"/>
                          </a:lnTo>
                          <a:lnTo>
                            <a:pt x="598462" y="378332"/>
                          </a:lnTo>
                          <a:lnTo>
                            <a:pt x="600049" y="378841"/>
                          </a:lnTo>
                          <a:lnTo>
                            <a:pt x="601713" y="379476"/>
                          </a:lnTo>
                          <a:lnTo>
                            <a:pt x="603376" y="379983"/>
                          </a:lnTo>
                          <a:lnTo>
                            <a:pt x="605040" y="380491"/>
                          </a:lnTo>
                          <a:lnTo>
                            <a:pt x="606704" y="381000"/>
                          </a:lnTo>
                          <a:lnTo>
                            <a:pt x="608368" y="381380"/>
                          </a:lnTo>
                          <a:lnTo>
                            <a:pt x="610019" y="381634"/>
                          </a:lnTo>
                          <a:lnTo>
                            <a:pt x="611682" y="381889"/>
                          </a:lnTo>
                          <a:lnTo>
                            <a:pt x="613346" y="382016"/>
                          </a:lnTo>
                          <a:lnTo>
                            <a:pt x="615010" y="382269"/>
                          </a:lnTo>
                          <a:lnTo>
                            <a:pt x="616673" y="382396"/>
                          </a:lnTo>
                          <a:lnTo>
                            <a:pt x="618337" y="382524"/>
                          </a:lnTo>
                          <a:lnTo>
                            <a:pt x="620001" y="382651"/>
                          </a:lnTo>
                          <a:lnTo>
                            <a:pt x="621665" y="382904"/>
                          </a:lnTo>
                          <a:lnTo>
                            <a:pt x="623328" y="383031"/>
                          </a:lnTo>
                          <a:lnTo>
                            <a:pt x="624992" y="383413"/>
                          </a:lnTo>
                          <a:lnTo>
                            <a:pt x="626579" y="383666"/>
                          </a:lnTo>
                          <a:lnTo>
                            <a:pt x="628243" y="383921"/>
                          </a:lnTo>
                          <a:lnTo>
                            <a:pt x="629894" y="384174"/>
                          </a:lnTo>
                          <a:lnTo>
                            <a:pt x="631558" y="384429"/>
                          </a:lnTo>
                          <a:lnTo>
                            <a:pt x="633222" y="384555"/>
                          </a:lnTo>
                          <a:lnTo>
                            <a:pt x="634885" y="384683"/>
                          </a:lnTo>
                          <a:lnTo>
                            <a:pt x="636549" y="384810"/>
                          </a:lnTo>
                          <a:lnTo>
                            <a:pt x="638213" y="385064"/>
                          </a:lnTo>
                          <a:lnTo>
                            <a:pt x="639876" y="385191"/>
                          </a:lnTo>
                          <a:lnTo>
                            <a:pt x="641540" y="385444"/>
                          </a:lnTo>
                          <a:lnTo>
                            <a:pt x="643204" y="385698"/>
                          </a:lnTo>
                          <a:lnTo>
                            <a:pt x="644867" y="385825"/>
                          </a:lnTo>
                          <a:lnTo>
                            <a:pt x="646531" y="386079"/>
                          </a:lnTo>
                          <a:lnTo>
                            <a:pt x="648195" y="386206"/>
                          </a:lnTo>
                          <a:lnTo>
                            <a:pt x="649846" y="386206"/>
                          </a:lnTo>
                          <a:lnTo>
                            <a:pt x="651433" y="386334"/>
                          </a:lnTo>
                          <a:lnTo>
                            <a:pt x="653097" y="386460"/>
                          </a:lnTo>
                          <a:lnTo>
                            <a:pt x="654761" y="386587"/>
                          </a:lnTo>
                          <a:lnTo>
                            <a:pt x="656424" y="386587"/>
                          </a:lnTo>
                          <a:lnTo>
                            <a:pt x="658088" y="386715"/>
                          </a:lnTo>
                          <a:lnTo>
                            <a:pt x="659752" y="386841"/>
                          </a:lnTo>
                          <a:lnTo>
                            <a:pt x="661416" y="386969"/>
                          </a:lnTo>
                          <a:lnTo>
                            <a:pt x="663079" y="387095"/>
                          </a:lnTo>
                          <a:lnTo>
                            <a:pt x="664743" y="387095"/>
                          </a:lnTo>
                          <a:lnTo>
                            <a:pt x="666407" y="387223"/>
                          </a:lnTo>
                          <a:lnTo>
                            <a:pt x="668070" y="387350"/>
                          </a:lnTo>
                          <a:lnTo>
                            <a:pt x="669721" y="387350"/>
                          </a:lnTo>
                          <a:lnTo>
                            <a:pt x="671385" y="387476"/>
                          </a:lnTo>
                          <a:lnTo>
                            <a:pt x="673049" y="387476"/>
                          </a:lnTo>
                          <a:lnTo>
                            <a:pt x="674712" y="387604"/>
                          </a:lnTo>
                          <a:lnTo>
                            <a:pt x="676300" y="387604"/>
                          </a:lnTo>
                          <a:lnTo>
                            <a:pt x="677964" y="387730"/>
                          </a:lnTo>
                          <a:lnTo>
                            <a:pt x="679627" y="387730"/>
                          </a:lnTo>
                          <a:lnTo>
                            <a:pt x="681291" y="387857"/>
                          </a:lnTo>
                          <a:lnTo>
                            <a:pt x="682955" y="387985"/>
                          </a:lnTo>
                          <a:lnTo>
                            <a:pt x="684618" y="388111"/>
                          </a:lnTo>
                          <a:lnTo>
                            <a:pt x="686282" y="388238"/>
                          </a:lnTo>
                          <a:lnTo>
                            <a:pt x="687946" y="388366"/>
                          </a:lnTo>
                          <a:lnTo>
                            <a:pt x="689597" y="388366"/>
                          </a:lnTo>
                          <a:lnTo>
                            <a:pt x="691261" y="388493"/>
                          </a:lnTo>
                          <a:lnTo>
                            <a:pt x="692924" y="388493"/>
                          </a:lnTo>
                          <a:lnTo>
                            <a:pt x="694588" y="388620"/>
                          </a:lnTo>
                          <a:lnTo>
                            <a:pt x="696252" y="388620"/>
                          </a:lnTo>
                          <a:lnTo>
                            <a:pt x="697915" y="388620"/>
                          </a:lnTo>
                          <a:lnTo>
                            <a:pt x="699579" y="388620"/>
                          </a:lnTo>
                          <a:lnTo>
                            <a:pt x="701166" y="388746"/>
                          </a:lnTo>
                          <a:lnTo>
                            <a:pt x="702830" y="388746"/>
                          </a:lnTo>
                          <a:lnTo>
                            <a:pt x="704494" y="388873"/>
                          </a:lnTo>
                          <a:lnTo>
                            <a:pt x="706158" y="388873"/>
                          </a:lnTo>
                          <a:lnTo>
                            <a:pt x="707821" y="389001"/>
                          </a:lnTo>
                          <a:lnTo>
                            <a:pt x="709485" y="389001"/>
                          </a:lnTo>
                          <a:lnTo>
                            <a:pt x="711136" y="389127"/>
                          </a:lnTo>
                          <a:lnTo>
                            <a:pt x="712800" y="389255"/>
                          </a:lnTo>
                          <a:lnTo>
                            <a:pt x="714463" y="389255"/>
                          </a:lnTo>
                          <a:lnTo>
                            <a:pt x="716127" y="389381"/>
                          </a:lnTo>
                          <a:lnTo>
                            <a:pt x="717791" y="389381"/>
                          </a:lnTo>
                          <a:lnTo>
                            <a:pt x="719455" y="389381"/>
                          </a:lnTo>
                          <a:lnTo>
                            <a:pt x="721118" y="389381"/>
                          </a:lnTo>
                          <a:lnTo>
                            <a:pt x="722782" y="389381"/>
                          </a:lnTo>
                          <a:lnTo>
                            <a:pt x="724446" y="389381"/>
                          </a:lnTo>
                          <a:lnTo>
                            <a:pt x="726109" y="389381"/>
                          </a:lnTo>
                          <a:lnTo>
                            <a:pt x="727697" y="389509"/>
                          </a:lnTo>
                          <a:lnTo>
                            <a:pt x="729361" y="389509"/>
                          </a:lnTo>
                          <a:lnTo>
                            <a:pt x="731012" y="389509"/>
                          </a:lnTo>
                          <a:lnTo>
                            <a:pt x="732675" y="389636"/>
                          </a:lnTo>
                          <a:lnTo>
                            <a:pt x="734339" y="389636"/>
                          </a:lnTo>
                          <a:lnTo>
                            <a:pt x="736003" y="389636"/>
                          </a:lnTo>
                          <a:lnTo>
                            <a:pt x="737666" y="389636"/>
                          </a:lnTo>
                          <a:lnTo>
                            <a:pt x="739330" y="389636"/>
                          </a:lnTo>
                          <a:lnTo>
                            <a:pt x="740994" y="389636"/>
                          </a:lnTo>
                          <a:lnTo>
                            <a:pt x="742657" y="389636"/>
                          </a:lnTo>
                          <a:lnTo>
                            <a:pt x="744321" y="389636"/>
                          </a:lnTo>
                          <a:lnTo>
                            <a:pt x="745985" y="389763"/>
                          </a:lnTo>
                          <a:lnTo>
                            <a:pt x="747648" y="389763"/>
                          </a:lnTo>
                          <a:lnTo>
                            <a:pt x="749300" y="389763"/>
                          </a:lnTo>
                          <a:lnTo>
                            <a:pt x="750963" y="389763"/>
                          </a:lnTo>
                          <a:lnTo>
                            <a:pt x="752551" y="389890"/>
                          </a:lnTo>
                          <a:lnTo>
                            <a:pt x="754214" y="389890"/>
                          </a:lnTo>
                          <a:lnTo>
                            <a:pt x="755878" y="389890"/>
                          </a:lnTo>
                          <a:lnTo>
                            <a:pt x="757542" y="389890"/>
                          </a:lnTo>
                          <a:lnTo>
                            <a:pt x="759205" y="389890"/>
                          </a:lnTo>
                          <a:lnTo>
                            <a:pt x="760869" y="389890"/>
                          </a:lnTo>
                          <a:lnTo>
                            <a:pt x="762533" y="389890"/>
                          </a:lnTo>
                          <a:lnTo>
                            <a:pt x="764197" y="389890"/>
                          </a:lnTo>
                          <a:lnTo>
                            <a:pt x="765860" y="389890"/>
                          </a:lnTo>
                          <a:lnTo>
                            <a:pt x="767524" y="389890"/>
                          </a:lnTo>
                          <a:lnTo>
                            <a:pt x="769175" y="389890"/>
                          </a:lnTo>
                          <a:lnTo>
                            <a:pt x="770839" y="389890"/>
                          </a:lnTo>
                          <a:lnTo>
                            <a:pt x="772502" y="389890"/>
                          </a:lnTo>
                          <a:lnTo>
                            <a:pt x="774166" y="390016"/>
                          </a:lnTo>
                          <a:lnTo>
                            <a:pt x="775830" y="390016"/>
                          </a:lnTo>
                          <a:lnTo>
                            <a:pt x="777417" y="390016"/>
                          </a:lnTo>
                          <a:lnTo>
                            <a:pt x="779081" y="390016"/>
                          </a:lnTo>
                          <a:lnTo>
                            <a:pt x="780745" y="390016"/>
                          </a:lnTo>
                          <a:lnTo>
                            <a:pt x="782408" y="390016"/>
                          </a:lnTo>
                          <a:lnTo>
                            <a:pt x="784072" y="390016"/>
                          </a:lnTo>
                          <a:lnTo>
                            <a:pt x="785736" y="390016"/>
                          </a:lnTo>
                          <a:lnTo>
                            <a:pt x="787400" y="390016"/>
                          </a:lnTo>
                          <a:lnTo>
                            <a:pt x="789063" y="390016"/>
                          </a:lnTo>
                          <a:lnTo>
                            <a:pt x="790714" y="390016"/>
                          </a:lnTo>
                          <a:lnTo>
                            <a:pt x="792378" y="390016"/>
                          </a:lnTo>
                          <a:lnTo>
                            <a:pt x="794042" y="390016"/>
                          </a:lnTo>
                          <a:lnTo>
                            <a:pt x="795705" y="390016"/>
                          </a:lnTo>
                          <a:lnTo>
                            <a:pt x="797369" y="390016"/>
                          </a:lnTo>
                          <a:lnTo>
                            <a:pt x="799033" y="390016"/>
                          </a:lnTo>
                          <a:lnTo>
                            <a:pt x="800696" y="390016"/>
                          </a:lnTo>
                          <a:lnTo>
                            <a:pt x="802284" y="390016"/>
                          </a:lnTo>
                          <a:lnTo>
                            <a:pt x="803948" y="390016"/>
                          </a:lnTo>
                          <a:lnTo>
                            <a:pt x="805611" y="390016"/>
                          </a:lnTo>
                          <a:lnTo>
                            <a:pt x="807275" y="390016"/>
                          </a:lnTo>
                          <a:lnTo>
                            <a:pt x="808939" y="390016"/>
                          </a:lnTo>
                          <a:lnTo>
                            <a:pt x="810590" y="390016"/>
                          </a:lnTo>
                          <a:lnTo>
                            <a:pt x="812253" y="390016"/>
                          </a:lnTo>
                          <a:lnTo>
                            <a:pt x="813917" y="390016"/>
                          </a:lnTo>
                          <a:lnTo>
                            <a:pt x="815581" y="390016"/>
                          </a:lnTo>
                          <a:lnTo>
                            <a:pt x="817244" y="390016"/>
                          </a:lnTo>
                          <a:lnTo>
                            <a:pt x="818908" y="390016"/>
                          </a:lnTo>
                          <a:lnTo>
                            <a:pt x="820572" y="390142"/>
                          </a:lnTo>
                          <a:lnTo>
                            <a:pt x="822236" y="390142"/>
                          </a:lnTo>
                          <a:lnTo>
                            <a:pt x="823899" y="390142"/>
                          </a:lnTo>
                          <a:lnTo>
                            <a:pt x="825563" y="390142"/>
                          </a:lnTo>
                          <a:lnTo>
                            <a:pt x="827227" y="390016"/>
                          </a:lnTo>
                          <a:lnTo>
                            <a:pt x="828814" y="390016"/>
                          </a:lnTo>
                          <a:lnTo>
                            <a:pt x="830465" y="390142"/>
                          </a:lnTo>
                          <a:lnTo>
                            <a:pt x="832129" y="390142"/>
                          </a:lnTo>
                          <a:lnTo>
                            <a:pt x="833793" y="390142"/>
                          </a:lnTo>
                          <a:lnTo>
                            <a:pt x="835456" y="390142"/>
                          </a:lnTo>
                          <a:lnTo>
                            <a:pt x="837120" y="390142"/>
                          </a:lnTo>
                          <a:lnTo>
                            <a:pt x="838784" y="390142"/>
                          </a:lnTo>
                          <a:lnTo>
                            <a:pt x="840447" y="390142"/>
                          </a:lnTo>
                          <a:lnTo>
                            <a:pt x="842111" y="390142"/>
                          </a:lnTo>
                          <a:lnTo>
                            <a:pt x="843775" y="390142"/>
                          </a:lnTo>
                          <a:lnTo>
                            <a:pt x="845438" y="390142"/>
                          </a:lnTo>
                          <a:lnTo>
                            <a:pt x="847102" y="390142"/>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05" name="Freeform 222">
                      <a:extLst>
                        <a:ext uri="{FF2B5EF4-FFF2-40B4-BE49-F238E27FC236}">
                          <a16:creationId xmlns:a16="http://schemas.microsoft.com/office/drawing/2014/main" id="{49BAC225-3415-FBE4-934E-32205FA70BC5}"/>
                        </a:ext>
                      </a:extLst>
                    </p:cNvPr>
                    <p:cNvSpPr/>
                    <p:nvPr/>
                  </p:nvSpPr>
                  <p:spPr>
                    <a:xfrm>
                      <a:off x="6122255" y="2351684"/>
                      <a:ext cx="927354" cy="807287"/>
                    </a:xfrm>
                    <a:custGeom>
                      <a:avLst/>
                      <a:gdLst/>
                      <a:ahLst/>
                      <a:cxnLst/>
                      <a:rect l="0" t="0" r="0" b="0"/>
                      <a:pathLst>
                        <a:path w="931736" h="678180">
                          <a:moveTo>
                            <a:pt x="0" y="678180"/>
                          </a:moveTo>
                          <a:lnTo>
                            <a:pt x="931736" y="678180"/>
                          </a:lnTo>
                          <a:lnTo>
                            <a:pt x="931736"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18" name="Freeform 235">
                      <a:extLst>
                        <a:ext uri="{FF2B5EF4-FFF2-40B4-BE49-F238E27FC236}">
                          <a16:creationId xmlns:a16="http://schemas.microsoft.com/office/drawing/2014/main" id="{8B91B93A-4BAC-74DE-CA45-82394118243D}"/>
                        </a:ext>
                      </a:extLst>
                    </p:cNvPr>
                    <p:cNvSpPr/>
                    <p:nvPr/>
                  </p:nvSpPr>
                  <p:spPr>
                    <a:xfrm>
                      <a:off x="6122254" y="3158977"/>
                      <a:ext cx="927353" cy="0"/>
                    </a:xfrm>
                    <a:custGeom>
                      <a:avLst/>
                      <a:gdLst/>
                      <a:ahLst/>
                      <a:cxnLst/>
                      <a:rect l="0" t="0" r="0" b="0"/>
                      <a:pathLst>
                        <a:path w="931735">
                          <a:moveTo>
                            <a:pt x="0" y="0"/>
                          </a:moveTo>
                          <a:lnTo>
                            <a:pt x="931735"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grpSp>
                <p:nvGrpSpPr>
                  <p:cNvPr id="1424" name="Group 1423"/>
                  <p:cNvGrpSpPr/>
                  <p:nvPr/>
                </p:nvGrpSpPr>
                <p:grpSpPr>
                  <a:xfrm>
                    <a:off x="4147396" y="2351684"/>
                    <a:ext cx="965059" cy="807293"/>
                    <a:chOff x="4147396" y="2351684"/>
                    <a:chExt cx="965059" cy="807293"/>
                  </a:xfrm>
                </p:grpSpPr>
                <p:sp>
                  <p:nvSpPr>
                    <p:cNvPr id="1597" name="Freeform 112">
                      <a:extLst>
                        <a:ext uri="{FF2B5EF4-FFF2-40B4-BE49-F238E27FC236}">
                          <a16:creationId xmlns:a16="http://schemas.microsoft.com/office/drawing/2014/main" id="{8DA706EA-F0DC-2C4D-B8B4-DAB794B9E76B}"/>
                        </a:ext>
                      </a:extLst>
                    </p:cNvPr>
                    <p:cNvSpPr/>
                    <p:nvPr/>
                  </p:nvSpPr>
                  <p:spPr>
                    <a:xfrm>
                      <a:off x="4648742" y="2351690"/>
                      <a:ext cx="0" cy="807287"/>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600" name="Freeform 217">
                      <a:extLst>
                        <a:ext uri="{FF2B5EF4-FFF2-40B4-BE49-F238E27FC236}">
                          <a16:creationId xmlns:a16="http://schemas.microsoft.com/office/drawing/2014/main" id="{6330F372-B7F6-20A0-3AF8-D7A111F0521D}"/>
                        </a:ext>
                      </a:extLst>
                    </p:cNvPr>
                    <p:cNvSpPr/>
                    <p:nvPr/>
                  </p:nvSpPr>
                  <p:spPr>
                    <a:xfrm>
                      <a:off x="4227223" y="2388426"/>
                      <a:ext cx="843042" cy="733813"/>
                    </a:xfrm>
                    <a:custGeom>
                      <a:avLst/>
                      <a:gdLst/>
                      <a:ahLst/>
                      <a:cxnLst/>
                      <a:rect l="0" t="0" r="0" b="0"/>
                      <a:pathLst>
                        <a:path w="847026" h="616456">
                          <a:moveTo>
                            <a:pt x="0" y="616076"/>
                          </a:moveTo>
                          <a:lnTo>
                            <a:pt x="1663" y="616076"/>
                          </a:lnTo>
                          <a:lnTo>
                            <a:pt x="3327" y="616202"/>
                          </a:lnTo>
                          <a:lnTo>
                            <a:pt x="4914" y="616202"/>
                          </a:lnTo>
                          <a:lnTo>
                            <a:pt x="6578" y="616202"/>
                          </a:lnTo>
                          <a:lnTo>
                            <a:pt x="8242" y="616202"/>
                          </a:lnTo>
                          <a:lnTo>
                            <a:pt x="9905" y="616076"/>
                          </a:lnTo>
                          <a:lnTo>
                            <a:pt x="11557" y="615950"/>
                          </a:lnTo>
                          <a:lnTo>
                            <a:pt x="13220" y="615950"/>
                          </a:lnTo>
                          <a:lnTo>
                            <a:pt x="14884" y="615950"/>
                          </a:lnTo>
                          <a:lnTo>
                            <a:pt x="16548" y="615950"/>
                          </a:lnTo>
                          <a:lnTo>
                            <a:pt x="18211" y="616076"/>
                          </a:lnTo>
                          <a:lnTo>
                            <a:pt x="19875" y="616076"/>
                          </a:lnTo>
                          <a:lnTo>
                            <a:pt x="21539" y="616202"/>
                          </a:lnTo>
                          <a:lnTo>
                            <a:pt x="23202" y="616202"/>
                          </a:lnTo>
                          <a:lnTo>
                            <a:pt x="24866" y="616202"/>
                          </a:lnTo>
                          <a:lnTo>
                            <a:pt x="26530" y="616202"/>
                          </a:lnTo>
                          <a:lnTo>
                            <a:pt x="28194" y="616202"/>
                          </a:lnTo>
                          <a:lnTo>
                            <a:pt x="29844" y="616202"/>
                          </a:lnTo>
                          <a:lnTo>
                            <a:pt x="31432" y="616202"/>
                          </a:lnTo>
                          <a:lnTo>
                            <a:pt x="33096" y="616076"/>
                          </a:lnTo>
                          <a:lnTo>
                            <a:pt x="34759" y="616076"/>
                          </a:lnTo>
                          <a:lnTo>
                            <a:pt x="36423" y="616076"/>
                          </a:lnTo>
                          <a:lnTo>
                            <a:pt x="38087" y="616076"/>
                          </a:lnTo>
                          <a:lnTo>
                            <a:pt x="39751" y="616076"/>
                          </a:lnTo>
                          <a:lnTo>
                            <a:pt x="41414" y="615950"/>
                          </a:lnTo>
                          <a:lnTo>
                            <a:pt x="43078" y="615950"/>
                          </a:lnTo>
                          <a:lnTo>
                            <a:pt x="44742" y="615950"/>
                          </a:lnTo>
                          <a:lnTo>
                            <a:pt x="46405" y="615950"/>
                          </a:lnTo>
                          <a:lnTo>
                            <a:pt x="48069" y="615950"/>
                          </a:lnTo>
                          <a:lnTo>
                            <a:pt x="49733" y="615950"/>
                          </a:lnTo>
                          <a:lnTo>
                            <a:pt x="51384" y="615823"/>
                          </a:lnTo>
                          <a:lnTo>
                            <a:pt x="53047" y="615823"/>
                          </a:lnTo>
                          <a:lnTo>
                            <a:pt x="54711" y="615823"/>
                          </a:lnTo>
                          <a:lnTo>
                            <a:pt x="56299" y="615950"/>
                          </a:lnTo>
                          <a:lnTo>
                            <a:pt x="57962" y="615950"/>
                          </a:lnTo>
                          <a:lnTo>
                            <a:pt x="59626" y="615950"/>
                          </a:lnTo>
                          <a:lnTo>
                            <a:pt x="61290" y="615950"/>
                          </a:lnTo>
                          <a:lnTo>
                            <a:pt x="62953" y="615950"/>
                          </a:lnTo>
                          <a:lnTo>
                            <a:pt x="64617" y="615823"/>
                          </a:lnTo>
                          <a:lnTo>
                            <a:pt x="66281" y="615823"/>
                          </a:lnTo>
                          <a:lnTo>
                            <a:pt x="67944" y="615823"/>
                          </a:lnTo>
                          <a:lnTo>
                            <a:pt x="69608" y="615696"/>
                          </a:lnTo>
                          <a:lnTo>
                            <a:pt x="71259" y="615696"/>
                          </a:lnTo>
                          <a:lnTo>
                            <a:pt x="72923" y="615696"/>
                          </a:lnTo>
                          <a:lnTo>
                            <a:pt x="74587" y="615696"/>
                          </a:lnTo>
                          <a:lnTo>
                            <a:pt x="76250" y="615696"/>
                          </a:lnTo>
                          <a:lnTo>
                            <a:pt x="77914" y="615696"/>
                          </a:lnTo>
                          <a:lnTo>
                            <a:pt x="79578" y="615569"/>
                          </a:lnTo>
                          <a:lnTo>
                            <a:pt x="81165" y="615569"/>
                          </a:lnTo>
                          <a:lnTo>
                            <a:pt x="82829" y="615441"/>
                          </a:lnTo>
                          <a:lnTo>
                            <a:pt x="84493" y="615441"/>
                          </a:lnTo>
                          <a:lnTo>
                            <a:pt x="86156" y="615441"/>
                          </a:lnTo>
                          <a:lnTo>
                            <a:pt x="87820" y="615441"/>
                          </a:lnTo>
                          <a:lnTo>
                            <a:pt x="89484" y="615441"/>
                          </a:lnTo>
                          <a:lnTo>
                            <a:pt x="91135" y="615441"/>
                          </a:lnTo>
                          <a:lnTo>
                            <a:pt x="92798" y="615441"/>
                          </a:lnTo>
                          <a:lnTo>
                            <a:pt x="94462" y="615441"/>
                          </a:lnTo>
                          <a:lnTo>
                            <a:pt x="96126" y="615315"/>
                          </a:lnTo>
                          <a:lnTo>
                            <a:pt x="97789" y="615187"/>
                          </a:lnTo>
                          <a:lnTo>
                            <a:pt x="99453" y="615061"/>
                          </a:lnTo>
                          <a:lnTo>
                            <a:pt x="101117" y="614933"/>
                          </a:lnTo>
                          <a:lnTo>
                            <a:pt x="102781" y="614806"/>
                          </a:lnTo>
                          <a:lnTo>
                            <a:pt x="104444" y="614806"/>
                          </a:lnTo>
                          <a:lnTo>
                            <a:pt x="106032" y="614806"/>
                          </a:lnTo>
                          <a:lnTo>
                            <a:pt x="107695" y="614806"/>
                          </a:lnTo>
                          <a:lnTo>
                            <a:pt x="109359" y="614806"/>
                          </a:lnTo>
                          <a:lnTo>
                            <a:pt x="111010" y="614806"/>
                          </a:lnTo>
                          <a:lnTo>
                            <a:pt x="112674" y="614680"/>
                          </a:lnTo>
                          <a:lnTo>
                            <a:pt x="114338" y="614680"/>
                          </a:lnTo>
                          <a:lnTo>
                            <a:pt x="116001" y="614680"/>
                          </a:lnTo>
                          <a:lnTo>
                            <a:pt x="117665" y="614680"/>
                          </a:lnTo>
                          <a:lnTo>
                            <a:pt x="119329" y="614680"/>
                          </a:lnTo>
                          <a:lnTo>
                            <a:pt x="120992" y="614680"/>
                          </a:lnTo>
                          <a:lnTo>
                            <a:pt x="122656" y="614553"/>
                          </a:lnTo>
                          <a:lnTo>
                            <a:pt x="124320" y="614426"/>
                          </a:lnTo>
                          <a:lnTo>
                            <a:pt x="125984" y="614298"/>
                          </a:lnTo>
                          <a:lnTo>
                            <a:pt x="127647" y="614171"/>
                          </a:lnTo>
                          <a:lnTo>
                            <a:pt x="129311" y="614171"/>
                          </a:lnTo>
                          <a:lnTo>
                            <a:pt x="130962" y="614045"/>
                          </a:lnTo>
                          <a:lnTo>
                            <a:pt x="132549" y="614045"/>
                          </a:lnTo>
                          <a:lnTo>
                            <a:pt x="134213" y="613917"/>
                          </a:lnTo>
                          <a:lnTo>
                            <a:pt x="135877" y="613664"/>
                          </a:lnTo>
                          <a:lnTo>
                            <a:pt x="137540" y="613283"/>
                          </a:lnTo>
                          <a:lnTo>
                            <a:pt x="139204" y="612775"/>
                          </a:lnTo>
                          <a:lnTo>
                            <a:pt x="140868" y="612394"/>
                          </a:lnTo>
                          <a:lnTo>
                            <a:pt x="142532" y="612394"/>
                          </a:lnTo>
                          <a:lnTo>
                            <a:pt x="144195" y="612520"/>
                          </a:lnTo>
                          <a:lnTo>
                            <a:pt x="145859" y="612775"/>
                          </a:lnTo>
                          <a:lnTo>
                            <a:pt x="147523" y="612901"/>
                          </a:lnTo>
                          <a:lnTo>
                            <a:pt x="149186" y="612775"/>
                          </a:lnTo>
                          <a:lnTo>
                            <a:pt x="150837" y="612775"/>
                          </a:lnTo>
                          <a:lnTo>
                            <a:pt x="152501" y="612647"/>
                          </a:lnTo>
                          <a:lnTo>
                            <a:pt x="154165" y="612647"/>
                          </a:lnTo>
                          <a:lnTo>
                            <a:pt x="155829" y="612647"/>
                          </a:lnTo>
                          <a:lnTo>
                            <a:pt x="157416" y="612647"/>
                          </a:lnTo>
                          <a:lnTo>
                            <a:pt x="159080" y="612520"/>
                          </a:lnTo>
                          <a:lnTo>
                            <a:pt x="160743" y="612520"/>
                          </a:lnTo>
                          <a:lnTo>
                            <a:pt x="162407" y="612394"/>
                          </a:lnTo>
                          <a:lnTo>
                            <a:pt x="164071" y="612139"/>
                          </a:lnTo>
                          <a:lnTo>
                            <a:pt x="165735" y="611885"/>
                          </a:lnTo>
                          <a:lnTo>
                            <a:pt x="167398" y="611758"/>
                          </a:lnTo>
                          <a:lnTo>
                            <a:pt x="169062" y="611632"/>
                          </a:lnTo>
                          <a:lnTo>
                            <a:pt x="170713" y="611504"/>
                          </a:lnTo>
                          <a:lnTo>
                            <a:pt x="172377" y="611504"/>
                          </a:lnTo>
                          <a:lnTo>
                            <a:pt x="174040" y="611504"/>
                          </a:lnTo>
                          <a:lnTo>
                            <a:pt x="175704" y="611377"/>
                          </a:lnTo>
                          <a:lnTo>
                            <a:pt x="177368" y="611251"/>
                          </a:lnTo>
                          <a:lnTo>
                            <a:pt x="179031" y="610870"/>
                          </a:lnTo>
                          <a:lnTo>
                            <a:pt x="180695" y="610615"/>
                          </a:lnTo>
                          <a:lnTo>
                            <a:pt x="182283" y="610489"/>
                          </a:lnTo>
                          <a:lnTo>
                            <a:pt x="183946" y="610362"/>
                          </a:lnTo>
                          <a:lnTo>
                            <a:pt x="185610" y="610362"/>
                          </a:lnTo>
                          <a:lnTo>
                            <a:pt x="187274" y="610362"/>
                          </a:lnTo>
                          <a:lnTo>
                            <a:pt x="188937" y="610234"/>
                          </a:lnTo>
                          <a:lnTo>
                            <a:pt x="190588" y="609981"/>
                          </a:lnTo>
                          <a:lnTo>
                            <a:pt x="192252" y="609726"/>
                          </a:lnTo>
                          <a:lnTo>
                            <a:pt x="193916" y="609600"/>
                          </a:lnTo>
                          <a:lnTo>
                            <a:pt x="195579" y="609473"/>
                          </a:lnTo>
                          <a:lnTo>
                            <a:pt x="197243" y="609346"/>
                          </a:lnTo>
                          <a:lnTo>
                            <a:pt x="198907" y="608964"/>
                          </a:lnTo>
                          <a:lnTo>
                            <a:pt x="200571" y="608584"/>
                          </a:lnTo>
                          <a:lnTo>
                            <a:pt x="202234" y="608202"/>
                          </a:lnTo>
                          <a:lnTo>
                            <a:pt x="203898" y="607822"/>
                          </a:lnTo>
                          <a:lnTo>
                            <a:pt x="205562" y="607567"/>
                          </a:lnTo>
                          <a:lnTo>
                            <a:pt x="207149" y="606932"/>
                          </a:lnTo>
                          <a:lnTo>
                            <a:pt x="208813" y="606171"/>
                          </a:lnTo>
                          <a:lnTo>
                            <a:pt x="210464" y="605281"/>
                          </a:lnTo>
                          <a:lnTo>
                            <a:pt x="212128" y="604774"/>
                          </a:lnTo>
                          <a:lnTo>
                            <a:pt x="213791" y="604519"/>
                          </a:lnTo>
                          <a:lnTo>
                            <a:pt x="215455" y="604392"/>
                          </a:lnTo>
                          <a:lnTo>
                            <a:pt x="217119" y="604012"/>
                          </a:lnTo>
                          <a:lnTo>
                            <a:pt x="218782" y="603503"/>
                          </a:lnTo>
                          <a:lnTo>
                            <a:pt x="220446" y="603250"/>
                          </a:lnTo>
                          <a:lnTo>
                            <a:pt x="222110" y="603123"/>
                          </a:lnTo>
                          <a:lnTo>
                            <a:pt x="223774" y="603123"/>
                          </a:lnTo>
                          <a:lnTo>
                            <a:pt x="225437" y="602869"/>
                          </a:lnTo>
                          <a:lnTo>
                            <a:pt x="227101" y="602615"/>
                          </a:lnTo>
                          <a:lnTo>
                            <a:pt x="228765" y="602233"/>
                          </a:lnTo>
                          <a:lnTo>
                            <a:pt x="230416" y="601979"/>
                          </a:lnTo>
                          <a:lnTo>
                            <a:pt x="232079" y="601726"/>
                          </a:lnTo>
                          <a:lnTo>
                            <a:pt x="233667" y="601599"/>
                          </a:lnTo>
                          <a:lnTo>
                            <a:pt x="235331" y="601472"/>
                          </a:lnTo>
                          <a:lnTo>
                            <a:pt x="236994" y="601091"/>
                          </a:lnTo>
                          <a:lnTo>
                            <a:pt x="238658" y="600582"/>
                          </a:lnTo>
                          <a:lnTo>
                            <a:pt x="240322" y="599948"/>
                          </a:lnTo>
                          <a:lnTo>
                            <a:pt x="241985" y="599185"/>
                          </a:lnTo>
                          <a:lnTo>
                            <a:pt x="243649" y="598551"/>
                          </a:lnTo>
                          <a:lnTo>
                            <a:pt x="245313" y="598170"/>
                          </a:lnTo>
                          <a:lnTo>
                            <a:pt x="246976" y="597916"/>
                          </a:lnTo>
                          <a:lnTo>
                            <a:pt x="248640" y="597534"/>
                          </a:lnTo>
                          <a:lnTo>
                            <a:pt x="250291" y="597026"/>
                          </a:lnTo>
                          <a:lnTo>
                            <a:pt x="251955" y="596265"/>
                          </a:lnTo>
                          <a:lnTo>
                            <a:pt x="253618" y="595502"/>
                          </a:lnTo>
                          <a:lnTo>
                            <a:pt x="255282" y="594868"/>
                          </a:lnTo>
                          <a:lnTo>
                            <a:pt x="256946" y="594232"/>
                          </a:lnTo>
                          <a:lnTo>
                            <a:pt x="258533" y="593598"/>
                          </a:lnTo>
                          <a:lnTo>
                            <a:pt x="260197" y="592962"/>
                          </a:lnTo>
                          <a:lnTo>
                            <a:pt x="261861" y="592074"/>
                          </a:lnTo>
                          <a:lnTo>
                            <a:pt x="263525" y="591438"/>
                          </a:lnTo>
                          <a:lnTo>
                            <a:pt x="265188" y="590803"/>
                          </a:lnTo>
                          <a:lnTo>
                            <a:pt x="266852" y="590169"/>
                          </a:lnTo>
                          <a:lnTo>
                            <a:pt x="268516" y="589534"/>
                          </a:lnTo>
                          <a:lnTo>
                            <a:pt x="270167" y="588771"/>
                          </a:lnTo>
                          <a:lnTo>
                            <a:pt x="271830" y="587755"/>
                          </a:lnTo>
                          <a:lnTo>
                            <a:pt x="273494" y="586613"/>
                          </a:lnTo>
                          <a:lnTo>
                            <a:pt x="275158" y="585342"/>
                          </a:lnTo>
                          <a:lnTo>
                            <a:pt x="276821" y="584200"/>
                          </a:lnTo>
                          <a:lnTo>
                            <a:pt x="278485" y="582930"/>
                          </a:lnTo>
                          <a:lnTo>
                            <a:pt x="280149" y="581913"/>
                          </a:lnTo>
                          <a:lnTo>
                            <a:pt x="281813" y="581025"/>
                          </a:lnTo>
                          <a:lnTo>
                            <a:pt x="283400" y="580390"/>
                          </a:lnTo>
                          <a:lnTo>
                            <a:pt x="285064" y="579628"/>
                          </a:lnTo>
                          <a:lnTo>
                            <a:pt x="286727" y="578611"/>
                          </a:lnTo>
                          <a:lnTo>
                            <a:pt x="288391" y="577469"/>
                          </a:lnTo>
                          <a:lnTo>
                            <a:pt x="290055" y="576198"/>
                          </a:lnTo>
                          <a:lnTo>
                            <a:pt x="291706" y="574928"/>
                          </a:lnTo>
                          <a:lnTo>
                            <a:pt x="293370" y="573532"/>
                          </a:lnTo>
                          <a:lnTo>
                            <a:pt x="295033" y="572134"/>
                          </a:lnTo>
                          <a:lnTo>
                            <a:pt x="296697" y="570611"/>
                          </a:lnTo>
                          <a:lnTo>
                            <a:pt x="298361" y="569213"/>
                          </a:lnTo>
                          <a:lnTo>
                            <a:pt x="300024" y="567817"/>
                          </a:lnTo>
                          <a:lnTo>
                            <a:pt x="301688" y="566292"/>
                          </a:lnTo>
                          <a:lnTo>
                            <a:pt x="303352" y="564641"/>
                          </a:lnTo>
                          <a:lnTo>
                            <a:pt x="305015" y="562991"/>
                          </a:lnTo>
                          <a:lnTo>
                            <a:pt x="306679" y="561212"/>
                          </a:lnTo>
                          <a:lnTo>
                            <a:pt x="308267" y="559434"/>
                          </a:lnTo>
                          <a:lnTo>
                            <a:pt x="309930" y="557529"/>
                          </a:lnTo>
                          <a:lnTo>
                            <a:pt x="311581" y="555498"/>
                          </a:lnTo>
                          <a:lnTo>
                            <a:pt x="313245" y="553338"/>
                          </a:lnTo>
                          <a:lnTo>
                            <a:pt x="314909" y="550925"/>
                          </a:lnTo>
                          <a:lnTo>
                            <a:pt x="316572" y="548512"/>
                          </a:lnTo>
                          <a:lnTo>
                            <a:pt x="318236" y="546099"/>
                          </a:lnTo>
                          <a:lnTo>
                            <a:pt x="319900" y="543813"/>
                          </a:lnTo>
                          <a:lnTo>
                            <a:pt x="321563" y="541654"/>
                          </a:lnTo>
                          <a:lnTo>
                            <a:pt x="323227" y="539749"/>
                          </a:lnTo>
                          <a:lnTo>
                            <a:pt x="324891" y="538225"/>
                          </a:lnTo>
                          <a:lnTo>
                            <a:pt x="326555" y="536701"/>
                          </a:lnTo>
                          <a:lnTo>
                            <a:pt x="328218" y="534542"/>
                          </a:lnTo>
                          <a:lnTo>
                            <a:pt x="329869" y="531749"/>
                          </a:lnTo>
                          <a:lnTo>
                            <a:pt x="331533" y="528320"/>
                          </a:lnTo>
                          <a:lnTo>
                            <a:pt x="333197" y="524383"/>
                          </a:lnTo>
                          <a:lnTo>
                            <a:pt x="334784" y="520191"/>
                          </a:lnTo>
                          <a:lnTo>
                            <a:pt x="336448" y="515620"/>
                          </a:lnTo>
                          <a:lnTo>
                            <a:pt x="338112" y="511047"/>
                          </a:lnTo>
                          <a:lnTo>
                            <a:pt x="339775" y="506856"/>
                          </a:lnTo>
                          <a:lnTo>
                            <a:pt x="341439" y="503428"/>
                          </a:lnTo>
                          <a:lnTo>
                            <a:pt x="343103" y="500633"/>
                          </a:lnTo>
                          <a:lnTo>
                            <a:pt x="344766" y="498347"/>
                          </a:lnTo>
                          <a:lnTo>
                            <a:pt x="346430" y="495934"/>
                          </a:lnTo>
                          <a:lnTo>
                            <a:pt x="348094" y="492759"/>
                          </a:lnTo>
                          <a:lnTo>
                            <a:pt x="349758" y="488822"/>
                          </a:lnTo>
                          <a:lnTo>
                            <a:pt x="351409" y="483997"/>
                          </a:lnTo>
                          <a:lnTo>
                            <a:pt x="353072" y="478916"/>
                          </a:lnTo>
                          <a:lnTo>
                            <a:pt x="354736" y="473709"/>
                          </a:lnTo>
                          <a:lnTo>
                            <a:pt x="356400" y="467995"/>
                          </a:lnTo>
                          <a:lnTo>
                            <a:pt x="358063" y="461772"/>
                          </a:lnTo>
                          <a:lnTo>
                            <a:pt x="359651" y="455422"/>
                          </a:lnTo>
                          <a:lnTo>
                            <a:pt x="361315" y="449198"/>
                          </a:lnTo>
                          <a:lnTo>
                            <a:pt x="362978" y="443611"/>
                          </a:lnTo>
                          <a:lnTo>
                            <a:pt x="364642" y="438404"/>
                          </a:lnTo>
                          <a:lnTo>
                            <a:pt x="366306" y="433197"/>
                          </a:lnTo>
                          <a:lnTo>
                            <a:pt x="367969" y="427736"/>
                          </a:lnTo>
                          <a:lnTo>
                            <a:pt x="369633" y="421386"/>
                          </a:lnTo>
                          <a:lnTo>
                            <a:pt x="371284" y="414147"/>
                          </a:lnTo>
                          <a:lnTo>
                            <a:pt x="372948" y="405892"/>
                          </a:lnTo>
                          <a:lnTo>
                            <a:pt x="374611" y="396747"/>
                          </a:lnTo>
                          <a:lnTo>
                            <a:pt x="376275" y="387222"/>
                          </a:lnTo>
                          <a:lnTo>
                            <a:pt x="377939" y="377443"/>
                          </a:lnTo>
                          <a:lnTo>
                            <a:pt x="379602" y="367538"/>
                          </a:lnTo>
                          <a:lnTo>
                            <a:pt x="381266" y="357504"/>
                          </a:lnTo>
                          <a:lnTo>
                            <a:pt x="382930" y="347090"/>
                          </a:lnTo>
                          <a:lnTo>
                            <a:pt x="384517" y="336422"/>
                          </a:lnTo>
                          <a:lnTo>
                            <a:pt x="386181" y="325501"/>
                          </a:lnTo>
                          <a:lnTo>
                            <a:pt x="387845" y="314706"/>
                          </a:lnTo>
                          <a:lnTo>
                            <a:pt x="389509" y="304038"/>
                          </a:lnTo>
                          <a:lnTo>
                            <a:pt x="391159" y="293497"/>
                          </a:lnTo>
                          <a:lnTo>
                            <a:pt x="392823" y="282829"/>
                          </a:lnTo>
                          <a:lnTo>
                            <a:pt x="394487" y="271906"/>
                          </a:lnTo>
                          <a:lnTo>
                            <a:pt x="396151" y="260858"/>
                          </a:lnTo>
                          <a:lnTo>
                            <a:pt x="397814" y="249301"/>
                          </a:lnTo>
                          <a:lnTo>
                            <a:pt x="399478" y="236854"/>
                          </a:lnTo>
                          <a:lnTo>
                            <a:pt x="401142" y="223520"/>
                          </a:lnTo>
                          <a:lnTo>
                            <a:pt x="402805" y="209422"/>
                          </a:lnTo>
                          <a:lnTo>
                            <a:pt x="404469" y="195453"/>
                          </a:lnTo>
                          <a:lnTo>
                            <a:pt x="406133" y="182499"/>
                          </a:lnTo>
                          <a:lnTo>
                            <a:pt x="407797" y="171068"/>
                          </a:lnTo>
                          <a:lnTo>
                            <a:pt x="409384" y="161925"/>
                          </a:lnTo>
                          <a:lnTo>
                            <a:pt x="411035" y="155193"/>
                          </a:lnTo>
                          <a:lnTo>
                            <a:pt x="412699" y="150368"/>
                          </a:lnTo>
                          <a:lnTo>
                            <a:pt x="414362" y="145160"/>
                          </a:lnTo>
                          <a:lnTo>
                            <a:pt x="416026" y="135254"/>
                          </a:lnTo>
                          <a:lnTo>
                            <a:pt x="417690" y="114172"/>
                          </a:lnTo>
                          <a:lnTo>
                            <a:pt x="419354" y="77724"/>
                          </a:lnTo>
                          <a:lnTo>
                            <a:pt x="421017" y="32511"/>
                          </a:lnTo>
                          <a:lnTo>
                            <a:pt x="422681" y="0"/>
                          </a:lnTo>
                          <a:lnTo>
                            <a:pt x="424345" y="1524"/>
                          </a:lnTo>
                          <a:lnTo>
                            <a:pt x="426008" y="36321"/>
                          </a:lnTo>
                          <a:lnTo>
                            <a:pt x="427672" y="82422"/>
                          </a:lnTo>
                          <a:lnTo>
                            <a:pt x="429336" y="120396"/>
                          </a:lnTo>
                          <a:lnTo>
                            <a:pt x="430987" y="146050"/>
                          </a:lnTo>
                          <a:lnTo>
                            <a:pt x="432650" y="164464"/>
                          </a:lnTo>
                          <a:lnTo>
                            <a:pt x="434314" y="181736"/>
                          </a:lnTo>
                          <a:lnTo>
                            <a:pt x="435902" y="200406"/>
                          </a:lnTo>
                          <a:lnTo>
                            <a:pt x="437565" y="220979"/>
                          </a:lnTo>
                          <a:lnTo>
                            <a:pt x="439229" y="243331"/>
                          </a:lnTo>
                          <a:lnTo>
                            <a:pt x="440893" y="266572"/>
                          </a:lnTo>
                          <a:lnTo>
                            <a:pt x="442556" y="290322"/>
                          </a:lnTo>
                          <a:lnTo>
                            <a:pt x="444220" y="314070"/>
                          </a:lnTo>
                          <a:lnTo>
                            <a:pt x="445884" y="336931"/>
                          </a:lnTo>
                          <a:lnTo>
                            <a:pt x="447548" y="358140"/>
                          </a:lnTo>
                          <a:lnTo>
                            <a:pt x="449211" y="377317"/>
                          </a:lnTo>
                          <a:lnTo>
                            <a:pt x="450862" y="394461"/>
                          </a:lnTo>
                          <a:lnTo>
                            <a:pt x="452526" y="410083"/>
                          </a:lnTo>
                          <a:lnTo>
                            <a:pt x="454190" y="424053"/>
                          </a:lnTo>
                          <a:lnTo>
                            <a:pt x="455853" y="436498"/>
                          </a:lnTo>
                          <a:lnTo>
                            <a:pt x="457517" y="447929"/>
                          </a:lnTo>
                          <a:lnTo>
                            <a:pt x="459181" y="458850"/>
                          </a:lnTo>
                          <a:lnTo>
                            <a:pt x="460768" y="469391"/>
                          </a:lnTo>
                          <a:lnTo>
                            <a:pt x="462432" y="479551"/>
                          </a:lnTo>
                          <a:lnTo>
                            <a:pt x="464096" y="489076"/>
                          </a:lnTo>
                          <a:lnTo>
                            <a:pt x="465759" y="497839"/>
                          </a:lnTo>
                          <a:lnTo>
                            <a:pt x="467423" y="506095"/>
                          </a:lnTo>
                          <a:lnTo>
                            <a:pt x="469087" y="513588"/>
                          </a:lnTo>
                          <a:lnTo>
                            <a:pt x="470738" y="520573"/>
                          </a:lnTo>
                          <a:lnTo>
                            <a:pt x="472401" y="526795"/>
                          </a:lnTo>
                          <a:lnTo>
                            <a:pt x="474065" y="532511"/>
                          </a:lnTo>
                          <a:lnTo>
                            <a:pt x="475729" y="537717"/>
                          </a:lnTo>
                          <a:lnTo>
                            <a:pt x="477393" y="542416"/>
                          </a:lnTo>
                          <a:lnTo>
                            <a:pt x="479056" y="546734"/>
                          </a:lnTo>
                          <a:lnTo>
                            <a:pt x="480720" y="550671"/>
                          </a:lnTo>
                          <a:lnTo>
                            <a:pt x="482384" y="554228"/>
                          </a:lnTo>
                          <a:lnTo>
                            <a:pt x="484047" y="557529"/>
                          </a:lnTo>
                          <a:lnTo>
                            <a:pt x="485635" y="560704"/>
                          </a:lnTo>
                          <a:lnTo>
                            <a:pt x="487298" y="563753"/>
                          </a:lnTo>
                          <a:lnTo>
                            <a:pt x="488962" y="566546"/>
                          </a:lnTo>
                          <a:lnTo>
                            <a:pt x="490613" y="568959"/>
                          </a:lnTo>
                          <a:lnTo>
                            <a:pt x="492277" y="571246"/>
                          </a:lnTo>
                          <a:lnTo>
                            <a:pt x="493941" y="573150"/>
                          </a:lnTo>
                          <a:lnTo>
                            <a:pt x="495604" y="575182"/>
                          </a:lnTo>
                          <a:lnTo>
                            <a:pt x="497268" y="577215"/>
                          </a:lnTo>
                          <a:lnTo>
                            <a:pt x="498932" y="579373"/>
                          </a:lnTo>
                          <a:lnTo>
                            <a:pt x="500595" y="581532"/>
                          </a:lnTo>
                          <a:lnTo>
                            <a:pt x="502259" y="583565"/>
                          </a:lnTo>
                          <a:lnTo>
                            <a:pt x="503923" y="585215"/>
                          </a:lnTo>
                          <a:lnTo>
                            <a:pt x="505587" y="586867"/>
                          </a:lnTo>
                          <a:lnTo>
                            <a:pt x="507250" y="588263"/>
                          </a:lnTo>
                          <a:lnTo>
                            <a:pt x="508914" y="589661"/>
                          </a:lnTo>
                          <a:lnTo>
                            <a:pt x="510489" y="591057"/>
                          </a:lnTo>
                          <a:lnTo>
                            <a:pt x="512152" y="592327"/>
                          </a:lnTo>
                          <a:lnTo>
                            <a:pt x="513816" y="593344"/>
                          </a:lnTo>
                          <a:lnTo>
                            <a:pt x="515480" y="594359"/>
                          </a:lnTo>
                          <a:lnTo>
                            <a:pt x="517144" y="595122"/>
                          </a:lnTo>
                          <a:lnTo>
                            <a:pt x="518807" y="596010"/>
                          </a:lnTo>
                          <a:lnTo>
                            <a:pt x="520471" y="597026"/>
                          </a:lnTo>
                          <a:lnTo>
                            <a:pt x="522135" y="598170"/>
                          </a:lnTo>
                          <a:lnTo>
                            <a:pt x="523798" y="599185"/>
                          </a:lnTo>
                          <a:lnTo>
                            <a:pt x="525462" y="600201"/>
                          </a:lnTo>
                          <a:lnTo>
                            <a:pt x="527126" y="600836"/>
                          </a:lnTo>
                          <a:lnTo>
                            <a:pt x="528789" y="601345"/>
                          </a:lnTo>
                          <a:lnTo>
                            <a:pt x="530440" y="601979"/>
                          </a:lnTo>
                          <a:lnTo>
                            <a:pt x="532104" y="602615"/>
                          </a:lnTo>
                          <a:lnTo>
                            <a:pt x="533768" y="603376"/>
                          </a:lnTo>
                          <a:lnTo>
                            <a:pt x="535431" y="604139"/>
                          </a:lnTo>
                          <a:lnTo>
                            <a:pt x="537019" y="604647"/>
                          </a:lnTo>
                          <a:lnTo>
                            <a:pt x="538683" y="605027"/>
                          </a:lnTo>
                          <a:lnTo>
                            <a:pt x="540346" y="605154"/>
                          </a:lnTo>
                          <a:lnTo>
                            <a:pt x="542010" y="605281"/>
                          </a:lnTo>
                          <a:lnTo>
                            <a:pt x="543674" y="605663"/>
                          </a:lnTo>
                          <a:lnTo>
                            <a:pt x="545337" y="606043"/>
                          </a:lnTo>
                          <a:lnTo>
                            <a:pt x="547001" y="606425"/>
                          </a:lnTo>
                          <a:lnTo>
                            <a:pt x="548665" y="606805"/>
                          </a:lnTo>
                          <a:lnTo>
                            <a:pt x="550316" y="607314"/>
                          </a:lnTo>
                          <a:lnTo>
                            <a:pt x="551980" y="607822"/>
                          </a:lnTo>
                          <a:lnTo>
                            <a:pt x="553643" y="608202"/>
                          </a:lnTo>
                          <a:lnTo>
                            <a:pt x="555307" y="608456"/>
                          </a:lnTo>
                          <a:lnTo>
                            <a:pt x="556971" y="608964"/>
                          </a:lnTo>
                          <a:lnTo>
                            <a:pt x="558634" y="609346"/>
                          </a:lnTo>
                          <a:lnTo>
                            <a:pt x="560298" y="609853"/>
                          </a:lnTo>
                          <a:lnTo>
                            <a:pt x="561886" y="610108"/>
                          </a:lnTo>
                          <a:lnTo>
                            <a:pt x="563549" y="610362"/>
                          </a:lnTo>
                          <a:lnTo>
                            <a:pt x="565213" y="610362"/>
                          </a:lnTo>
                          <a:lnTo>
                            <a:pt x="566877" y="610489"/>
                          </a:lnTo>
                          <a:lnTo>
                            <a:pt x="568540" y="610615"/>
                          </a:lnTo>
                          <a:lnTo>
                            <a:pt x="570191" y="610743"/>
                          </a:lnTo>
                          <a:lnTo>
                            <a:pt x="571855" y="610996"/>
                          </a:lnTo>
                          <a:lnTo>
                            <a:pt x="573519" y="611251"/>
                          </a:lnTo>
                          <a:lnTo>
                            <a:pt x="575183" y="611504"/>
                          </a:lnTo>
                          <a:lnTo>
                            <a:pt x="576846" y="611758"/>
                          </a:lnTo>
                          <a:lnTo>
                            <a:pt x="578510" y="611885"/>
                          </a:lnTo>
                          <a:lnTo>
                            <a:pt x="580174" y="612013"/>
                          </a:lnTo>
                          <a:lnTo>
                            <a:pt x="581837" y="612139"/>
                          </a:lnTo>
                          <a:lnTo>
                            <a:pt x="583501" y="612266"/>
                          </a:lnTo>
                          <a:lnTo>
                            <a:pt x="585165" y="612394"/>
                          </a:lnTo>
                          <a:lnTo>
                            <a:pt x="586752" y="612520"/>
                          </a:lnTo>
                          <a:lnTo>
                            <a:pt x="588416" y="612647"/>
                          </a:lnTo>
                          <a:lnTo>
                            <a:pt x="590067" y="612901"/>
                          </a:lnTo>
                          <a:lnTo>
                            <a:pt x="591731" y="613029"/>
                          </a:lnTo>
                          <a:lnTo>
                            <a:pt x="593394" y="613029"/>
                          </a:lnTo>
                          <a:lnTo>
                            <a:pt x="595058" y="613029"/>
                          </a:lnTo>
                          <a:lnTo>
                            <a:pt x="596722" y="613155"/>
                          </a:lnTo>
                          <a:lnTo>
                            <a:pt x="598385" y="613155"/>
                          </a:lnTo>
                          <a:lnTo>
                            <a:pt x="600049" y="613283"/>
                          </a:lnTo>
                          <a:lnTo>
                            <a:pt x="601713" y="613410"/>
                          </a:lnTo>
                          <a:lnTo>
                            <a:pt x="603376" y="613664"/>
                          </a:lnTo>
                          <a:lnTo>
                            <a:pt x="605040" y="613790"/>
                          </a:lnTo>
                          <a:lnTo>
                            <a:pt x="606704" y="613917"/>
                          </a:lnTo>
                          <a:lnTo>
                            <a:pt x="608368" y="613917"/>
                          </a:lnTo>
                          <a:lnTo>
                            <a:pt x="610019" y="614045"/>
                          </a:lnTo>
                          <a:lnTo>
                            <a:pt x="611606" y="614045"/>
                          </a:lnTo>
                          <a:lnTo>
                            <a:pt x="613270" y="614171"/>
                          </a:lnTo>
                          <a:lnTo>
                            <a:pt x="614933" y="614171"/>
                          </a:lnTo>
                          <a:lnTo>
                            <a:pt x="616597" y="614298"/>
                          </a:lnTo>
                          <a:lnTo>
                            <a:pt x="618261" y="614426"/>
                          </a:lnTo>
                          <a:lnTo>
                            <a:pt x="619925" y="614553"/>
                          </a:lnTo>
                          <a:lnTo>
                            <a:pt x="621588" y="614680"/>
                          </a:lnTo>
                          <a:lnTo>
                            <a:pt x="623252" y="614680"/>
                          </a:lnTo>
                          <a:lnTo>
                            <a:pt x="624916" y="614680"/>
                          </a:lnTo>
                          <a:lnTo>
                            <a:pt x="626579" y="614680"/>
                          </a:lnTo>
                          <a:lnTo>
                            <a:pt x="628243" y="614680"/>
                          </a:lnTo>
                          <a:lnTo>
                            <a:pt x="629894" y="614680"/>
                          </a:lnTo>
                          <a:lnTo>
                            <a:pt x="631558" y="614680"/>
                          </a:lnTo>
                          <a:lnTo>
                            <a:pt x="633222" y="614553"/>
                          </a:lnTo>
                          <a:lnTo>
                            <a:pt x="634885" y="614553"/>
                          </a:lnTo>
                          <a:lnTo>
                            <a:pt x="636549" y="614553"/>
                          </a:lnTo>
                          <a:lnTo>
                            <a:pt x="638136" y="614806"/>
                          </a:lnTo>
                          <a:lnTo>
                            <a:pt x="639800" y="614933"/>
                          </a:lnTo>
                          <a:lnTo>
                            <a:pt x="641464" y="615187"/>
                          </a:lnTo>
                          <a:lnTo>
                            <a:pt x="643127" y="615315"/>
                          </a:lnTo>
                          <a:lnTo>
                            <a:pt x="644791" y="615441"/>
                          </a:lnTo>
                          <a:lnTo>
                            <a:pt x="646455" y="615441"/>
                          </a:lnTo>
                          <a:lnTo>
                            <a:pt x="648119" y="615569"/>
                          </a:lnTo>
                          <a:lnTo>
                            <a:pt x="649770" y="615569"/>
                          </a:lnTo>
                          <a:lnTo>
                            <a:pt x="651433" y="615569"/>
                          </a:lnTo>
                          <a:lnTo>
                            <a:pt x="653097" y="615569"/>
                          </a:lnTo>
                          <a:lnTo>
                            <a:pt x="654761" y="615441"/>
                          </a:lnTo>
                          <a:lnTo>
                            <a:pt x="656424" y="615441"/>
                          </a:lnTo>
                          <a:lnTo>
                            <a:pt x="658088" y="615315"/>
                          </a:lnTo>
                          <a:lnTo>
                            <a:pt x="659752" y="615441"/>
                          </a:lnTo>
                          <a:lnTo>
                            <a:pt x="661416" y="615441"/>
                          </a:lnTo>
                          <a:lnTo>
                            <a:pt x="663003" y="615569"/>
                          </a:lnTo>
                          <a:lnTo>
                            <a:pt x="664667" y="615696"/>
                          </a:lnTo>
                          <a:lnTo>
                            <a:pt x="666330" y="615696"/>
                          </a:lnTo>
                          <a:lnTo>
                            <a:pt x="667994" y="615696"/>
                          </a:lnTo>
                          <a:lnTo>
                            <a:pt x="669658" y="615696"/>
                          </a:lnTo>
                          <a:lnTo>
                            <a:pt x="671309" y="615696"/>
                          </a:lnTo>
                          <a:lnTo>
                            <a:pt x="672973" y="615696"/>
                          </a:lnTo>
                          <a:lnTo>
                            <a:pt x="674636" y="615823"/>
                          </a:lnTo>
                          <a:lnTo>
                            <a:pt x="676300" y="615823"/>
                          </a:lnTo>
                          <a:lnTo>
                            <a:pt x="677964" y="615823"/>
                          </a:lnTo>
                          <a:lnTo>
                            <a:pt x="679627" y="615823"/>
                          </a:lnTo>
                          <a:lnTo>
                            <a:pt x="681291" y="615950"/>
                          </a:lnTo>
                          <a:lnTo>
                            <a:pt x="682955" y="615950"/>
                          </a:lnTo>
                          <a:lnTo>
                            <a:pt x="684618" y="616076"/>
                          </a:lnTo>
                          <a:lnTo>
                            <a:pt x="686282" y="616076"/>
                          </a:lnTo>
                          <a:lnTo>
                            <a:pt x="687870" y="616202"/>
                          </a:lnTo>
                          <a:lnTo>
                            <a:pt x="689533" y="616202"/>
                          </a:lnTo>
                          <a:lnTo>
                            <a:pt x="691184" y="616202"/>
                          </a:lnTo>
                          <a:lnTo>
                            <a:pt x="692848" y="616202"/>
                          </a:lnTo>
                          <a:lnTo>
                            <a:pt x="694512" y="616202"/>
                          </a:lnTo>
                          <a:lnTo>
                            <a:pt x="696175" y="616202"/>
                          </a:lnTo>
                          <a:lnTo>
                            <a:pt x="697839" y="616202"/>
                          </a:lnTo>
                          <a:lnTo>
                            <a:pt x="699503" y="616076"/>
                          </a:lnTo>
                          <a:lnTo>
                            <a:pt x="701166" y="616076"/>
                          </a:lnTo>
                          <a:lnTo>
                            <a:pt x="702830" y="616076"/>
                          </a:lnTo>
                          <a:lnTo>
                            <a:pt x="704494" y="616076"/>
                          </a:lnTo>
                          <a:lnTo>
                            <a:pt x="706158" y="616076"/>
                          </a:lnTo>
                          <a:lnTo>
                            <a:pt x="707821" y="616076"/>
                          </a:lnTo>
                          <a:lnTo>
                            <a:pt x="709472" y="616076"/>
                          </a:lnTo>
                          <a:lnTo>
                            <a:pt x="711136" y="616076"/>
                          </a:lnTo>
                          <a:lnTo>
                            <a:pt x="712723" y="616076"/>
                          </a:lnTo>
                          <a:lnTo>
                            <a:pt x="714387" y="616076"/>
                          </a:lnTo>
                          <a:lnTo>
                            <a:pt x="716051" y="616076"/>
                          </a:lnTo>
                          <a:lnTo>
                            <a:pt x="717715" y="616076"/>
                          </a:lnTo>
                          <a:lnTo>
                            <a:pt x="719378" y="616076"/>
                          </a:lnTo>
                          <a:lnTo>
                            <a:pt x="721042" y="616076"/>
                          </a:lnTo>
                          <a:lnTo>
                            <a:pt x="722706" y="616076"/>
                          </a:lnTo>
                          <a:lnTo>
                            <a:pt x="724369" y="616076"/>
                          </a:lnTo>
                          <a:lnTo>
                            <a:pt x="726033" y="616076"/>
                          </a:lnTo>
                          <a:lnTo>
                            <a:pt x="727697" y="616202"/>
                          </a:lnTo>
                          <a:lnTo>
                            <a:pt x="729361" y="616202"/>
                          </a:lnTo>
                          <a:lnTo>
                            <a:pt x="731012" y="616202"/>
                          </a:lnTo>
                          <a:lnTo>
                            <a:pt x="732675" y="616329"/>
                          </a:lnTo>
                          <a:lnTo>
                            <a:pt x="734339" y="616329"/>
                          </a:lnTo>
                          <a:lnTo>
                            <a:pt x="736003" y="616329"/>
                          </a:lnTo>
                          <a:lnTo>
                            <a:pt x="737666" y="616329"/>
                          </a:lnTo>
                          <a:lnTo>
                            <a:pt x="739254" y="616329"/>
                          </a:lnTo>
                          <a:lnTo>
                            <a:pt x="740918" y="616329"/>
                          </a:lnTo>
                          <a:lnTo>
                            <a:pt x="742581" y="616329"/>
                          </a:lnTo>
                          <a:lnTo>
                            <a:pt x="744245" y="616329"/>
                          </a:lnTo>
                          <a:lnTo>
                            <a:pt x="745909" y="616329"/>
                          </a:lnTo>
                          <a:lnTo>
                            <a:pt x="747572" y="616329"/>
                          </a:lnTo>
                          <a:lnTo>
                            <a:pt x="749236" y="616329"/>
                          </a:lnTo>
                          <a:lnTo>
                            <a:pt x="750887" y="616329"/>
                          </a:lnTo>
                          <a:lnTo>
                            <a:pt x="752551" y="616329"/>
                          </a:lnTo>
                          <a:lnTo>
                            <a:pt x="754214" y="616329"/>
                          </a:lnTo>
                          <a:lnTo>
                            <a:pt x="755878" y="616329"/>
                          </a:lnTo>
                          <a:lnTo>
                            <a:pt x="757542" y="616329"/>
                          </a:lnTo>
                          <a:lnTo>
                            <a:pt x="759205" y="616329"/>
                          </a:lnTo>
                          <a:lnTo>
                            <a:pt x="760869" y="616329"/>
                          </a:lnTo>
                          <a:lnTo>
                            <a:pt x="762533" y="616329"/>
                          </a:lnTo>
                          <a:lnTo>
                            <a:pt x="764120" y="616329"/>
                          </a:lnTo>
                          <a:lnTo>
                            <a:pt x="765784" y="616329"/>
                          </a:lnTo>
                          <a:lnTo>
                            <a:pt x="767448" y="616329"/>
                          </a:lnTo>
                          <a:lnTo>
                            <a:pt x="769112" y="616329"/>
                          </a:lnTo>
                          <a:lnTo>
                            <a:pt x="770762" y="616329"/>
                          </a:lnTo>
                          <a:lnTo>
                            <a:pt x="772426" y="616329"/>
                          </a:lnTo>
                          <a:lnTo>
                            <a:pt x="774090" y="616329"/>
                          </a:lnTo>
                          <a:lnTo>
                            <a:pt x="775754" y="616329"/>
                          </a:lnTo>
                          <a:lnTo>
                            <a:pt x="777417" y="616329"/>
                          </a:lnTo>
                          <a:lnTo>
                            <a:pt x="779081" y="616329"/>
                          </a:lnTo>
                          <a:lnTo>
                            <a:pt x="780745" y="616329"/>
                          </a:lnTo>
                          <a:lnTo>
                            <a:pt x="782408" y="616456"/>
                          </a:lnTo>
                          <a:lnTo>
                            <a:pt x="784072" y="616456"/>
                          </a:lnTo>
                          <a:lnTo>
                            <a:pt x="785736" y="616456"/>
                          </a:lnTo>
                          <a:lnTo>
                            <a:pt x="787400" y="616456"/>
                          </a:lnTo>
                          <a:lnTo>
                            <a:pt x="788987" y="616456"/>
                          </a:lnTo>
                          <a:lnTo>
                            <a:pt x="790638" y="616456"/>
                          </a:lnTo>
                          <a:lnTo>
                            <a:pt x="792302" y="616456"/>
                          </a:lnTo>
                          <a:lnTo>
                            <a:pt x="793965" y="616456"/>
                          </a:lnTo>
                          <a:lnTo>
                            <a:pt x="795629" y="616456"/>
                          </a:lnTo>
                          <a:lnTo>
                            <a:pt x="797293" y="616456"/>
                          </a:lnTo>
                          <a:lnTo>
                            <a:pt x="798956" y="616456"/>
                          </a:lnTo>
                          <a:lnTo>
                            <a:pt x="800620" y="616456"/>
                          </a:lnTo>
                          <a:lnTo>
                            <a:pt x="802284" y="616456"/>
                          </a:lnTo>
                          <a:lnTo>
                            <a:pt x="803948" y="616456"/>
                          </a:lnTo>
                          <a:lnTo>
                            <a:pt x="805611" y="616329"/>
                          </a:lnTo>
                          <a:lnTo>
                            <a:pt x="807275" y="616329"/>
                          </a:lnTo>
                          <a:lnTo>
                            <a:pt x="808939" y="616329"/>
                          </a:lnTo>
                          <a:lnTo>
                            <a:pt x="810590" y="616329"/>
                          </a:lnTo>
                          <a:lnTo>
                            <a:pt x="812253" y="616329"/>
                          </a:lnTo>
                          <a:lnTo>
                            <a:pt x="813841" y="616456"/>
                          </a:lnTo>
                          <a:lnTo>
                            <a:pt x="815505" y="616456"/>
                          </a:lnTo>
                          <a:lnTo>
                            <a:pt x="817168" y="616456"/>
                          </a:lnTo>
                          <a:lnTo>
                            <a:pt x="818832" y="616456"/>
                          </a:lnTo>
                          <a:lnTo>
                            <a:pt x="820496" y="616456"/>
                          </a:lnTo>
                          <a:lnTo>
                            <a:pt x="822159" y="616456"/>
                          </a:lnTo>
                          <a:lnTo>
                            <a:pt x="823823" y="616456"/>
                          </a:lnTo>
                          <a:lnTo>
                            <a:pt x="825487" y="616456"/>
                          </a:lnTo>
                          <a:lnTo>
                            <a:pt x="827150" y="616456"/>
                          </a:lnTo>
                          <a:lnTo>
                            <a:pt x="828814" y="616456"/>
                          </a:lnTo>
                          <a:lnTo>
                            <a:pt x="830465" y="616456"/>
                          </a:lnTo>
                          <a:lnTo>
                            <a:pt x="832129" y="616456"/>
                          </a:lnTo>
                          <a:lnTo>
                            <a:pt x="833793" y="616456"/>
                          </a:lnTo>
                          <a:lnTo>
                            <a:pt x="835456" y="616456"/>
                          </a:lnTo>
                          <a:lnTo>
                            <a:pt x="837120" y="616456"/>
                          </a:lnTo>
                          <a:lnTo>
                            <a:pt x="838784" y="616456"/>
                          </a:lnTo>
                          <a:lnTo>
                            <a:pt x="840371" y="616456"/>
                          </a:lnTo>
                          <a:lnTo>
                            <a:pt x="842035" y="616456"/>
                          </a:lnTo>
                          <a:lnTo>
                            <a:pt x="843699" y="616329"/>
                          </a:lnTo>
                          <a:lnTo>
                            <a:pt x="845362" y="616329"/>
                          </a:lnTo>
                          <a:lnTo>
                            <a:pt x="847026" y="616329"/>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01" name="Freeform 218">
                      <a:extLst>
                        <a:ext uri="{FF2B5EF4-FFF2-40B4-BE49-F238E27FC236}">
                          <a16:creationId xmlns:a16="http://schemas.microsoft.com/office/drawing/2014/main" id="{9D87F16A-A288-B8CB-55BE-34E054580A66}"/>
                        </a:ext>
                      </a:extLst>
                    </p:cNvPr>
                    <p:cNvSpPr/>
                    <p:nvPr/>
                  </p:nvSpPr>
                  <p:spPr>
                    <a:xfrm>
                      <a:off x="4185033" y="2351684"/>
                      <a:ext cx="927353" cy="807287"/>
                    </a:xfrm>
                    <a:custGeom>
                      <a:avLst/>
                      <a:gdLst/>
                      <a:ahLst/>
                      <a:cxnLst/>
                      <a:rect l="0" t="0" r="0" b="0"/>
                      <a:pathLst>
                        <a:path w="931735" h="678180">
                          <a:moveTo>
                            <a:pt x="0" y="678180"/>
                          </a:moveTo>
                          <a:lnTo>
                            <a:pt x="931735" y="678180"/>
                          </a:lnTo>
                          <a:lnTo>
                            <a:pt x="931735"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606" name="Freeform 223">
                      <a:extLst>
                        <a:ext uri="{FF2B5EF4-FFF2-40B4-BE49-F238E27FC236}">
                          <a16:creationId xmlns:a16="http://schemas.microsoft.com/office/drawing/2014/main" id="{6988D8AD-B59A-AB13-4FDE-E316FE58938E}"/>
                        </a:ext>
                      </a:extLst>
                    </p:cNvPr>
                    <p:cNvSpPr/>
                    <p:nvPr/>
                  </p:nvSpPr>
                  <p:spPr>
                    <a:xfrm>
                      <a:off x="4185026" y="3158977"/>
                      <a:ext cx="927429" cy="0"/>
                    </a:xfrm>
                    <a:custGeom>
                      <a:avLst/>
                      <a:gdLst/>
                      <a:ahLst/>
                      <a:cxnLst/>
                      <a:rect l="0" t="0" r="0" b="0"/>
                      <a:pathLst>
                        <a:path w="931811">
                          <a:moveTo>
                            <a:pt x="0" y="0"/>
                          </a:moveTo>
                          <a:lnTo>
                            <a:pt x="931811"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4" name="Freeform 241">
                      <a:extLst>
                        <a:ext uri="{FF2B5EF4-FFF2-40B4-BE49-F238E27FC236}">
                          <a16:creationId xmlns:a16="http://schemas.microsoft.com/office/drawing/2014/main" id="{A7E1FE0B-65CD-9A6B-0BD7-E7C41E2B9B3A}"/>
                        </a:ext>
                      </a:extLst>
                    </p:cNvPr>
                    <p:cNvSpPr/>
                    <p:nvPr/>
                  </p:nvSpPr>
                  <p:spPr>
                    <a:xfrm>
                      <a:off x="4147396" y="3122241"/>
                      <a:ext cx="33989" cy="0"/>
                    </a:xfrm>
                    <a:custGeom>
                      <a:avLst/>
                      <a:gdLst/>
                      <a:ahLst/>
                      <a:cxnLst/>
                      <a:rect l="0" t="0" r="0" b="0"/>
                      <a:pathLst>
                        <a:path w="34150">
                          <a:moveTo>
                            <a:pt x="0" y="0"/>
                          </a:moveTo>
                          <a:lnTo>
                            <a:pt x="3415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5" name="Freeform 242">
                      <a:extLst>
                        <a:ext uri="{FF2B5EF4-FFF2-40B4-BE49-F238E27FC236}">
                          <a16:creationId xmlns:a16="http://schemas.microsoft.com/office/drawing/2014/main" id="{A3D345CD-4112-4C63-FC3F-589932203E3D}"/>
                        </a:ext>
                      </a:extLst>
                    </p:cNvPr>
                    <p:cNvSpPr/>
                    <p:nvPr/>
                  </p:nvSpPr>
                  <p:spPr>
                    <a:xfrm>
                      <a:off x="4147396" y="2858890"/>
                      <a:ext cx="33989" cy="0"/>
                    </a:xfrm>
                    <a:custGeom>
                      <a:avLst/>
                      <a:gdLst/>
                      <a:ahLst/>
                      <a:cxnLst/>
                      <a:rect l="0" t="0" r="0" b="0"/>
                      <a:pathLst>
                        <a:path w="34150">
                          <a:moveTo>
                            <a:pt x="0" y="0"/>
                          </a:moveTo>
                          <a:lnTo>
                            <a:pt x="3415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6" name="Freeform 243">
                      <a:extLst>
                        <a:ext uri="{FF2B5EF4-FFF2-40B4-BE49-F238E27FC236}">
                          <a16:creationId xmlns:a16="http://schemas.microsoft.com/office/drawing/2014/main" id="{2B75AF03-9F4A-5F8A-7ACB-09993BDA1ABD}"/>
                        </a:ext>
                      </a:extLst>
                    </p:cNvPr>
                    <p:cNvSpPr/>
                    <p:nvPr/>
                  </p:nvSpPr>
                  <p:spPr>
                    <a:xfrm>
                      <a:off x="4147396" y="2595539"/>
                      <a:ext cx="33989" cy="0"/>
                    </a:xfrm>
                    <a:custGeom>
                      <a:avLst/>
                      <a:gdLst/>
                      <a:ahLst/>
                      <a:cxnLst/>
                      <a:rect l="0" t="0" r="0" b="0"/>
                      <a:pathLst>
                        <a:path w="34150">
                          <a:moveTo>
                            <a:pt x="0" y="0"/>
                          </a:moveTo>
                          <a:lnTo>
                            <a:pt x="3415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nvGrpSpPr>
              <p:cNvPr id="97" name="Group 96"/>
              <p:cNvGrpSpPr/>
              <p:nvPr/>
            </p:nvGrpSpPr>
            <p:grpSpPr>
              <a:xfrm>
                <a:off x="3945364" y="3184689"/>
                <a:ext cx="3189406" cy="1175445"/>
                <a:chOff x="3945364" y="3184689"/>
                <a:chExt cx="3189406" cy="1175445"/>
              </a:xfrm>
            </p:grpSpPr>
            <p:grpSp>
              <p:nvGrpSpPr>
                <p:cNvPr id="324" name="Group 323"/>
                <p:cNvGrpSpPr/>
                <p:nvPr/>
              </p:nvGrpSpPr>
              <p:grpSpPr>
                <a:xfrm>
                  <a:off x="4052013" y="4095679"/>
                  <a:ext cx="1137456" cy="264455"/>
                  <a:chOff x="420096" y="5627790"/>
                  <a:chExt cx="1137456" cy="230832"/>
                </a:xfrm>
              </p:grpSpPr>
              <p:sp>
                <p:nvSpPr>
                  <p:cNvPr id="333" name="Rectangle 332"/>
                  <p:cNvSpPr/>
                  <p:nvPr/>
                </p:nvSpPr>
                <p:spPr>
                  <a:xfrm>
                    <a:off x="420096" y="5627790"/>
                    <a:ext cx="312906" cy="201484"/>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34" name="Rectangle 333"/>
                  <p:cNvSpPr/>
                  <p:nvPr/>
                </p:nvSpPr>
                <p:spPr>
                  <a:xfrm>
                    <a:off x="1308766" y="562779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35" name="Rectangle 334"/>
                  <p:cNvSpPr/>
                  <p:nvPr/>
                </p:nvSpPr>
                <p:spPr>
                  <a:xfrm>
                    <a:off x="898374" y="562779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grpSp>
              <p:nvGrpSpPr>
                <p:cNvPr id="325" name="Group 324"/>
                <p:cNvGrpSpPr/>
                <p:nvPr/>
              </p:nvGrpSpPr>
              <p:grpSpPr>
                <a:xfrm>
                  <a:off x="6025405" y="4095679"/>
                  <a:ext cx="1109365" cy="264455"/>
                  <a:chOff x="433219" y="5627790"/>
                  <a:chExt cx="1109365" cy="230832"/>
                </a:xfrm>
              </p:grpSpPr>
              <p:sp>
                <p:nvSpPr>
                  <p:cNvPr id="330" name="Rectangle 329"/>
                  <p:cNvSpPr/>
                  <p:nvPr/>
                </p:nvSpPr>
                <p:spPr>
                  <a:xfrm>
                    <a:off x="433219" y="5627790"/>
                    <a:ext cx="312906" cy="201484"/>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31" name="Rectangle 330"/>
                  <p:cNvSpPr/>
                  <p:nvPr/>
                </p:nvSpPr>
                <p:spPr>
                  <a:xfrm>
                    <a:off x="1293798" y="562779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32" name="Rectangle 331"/>
                  <p:cNvSpPr/>
                  <p:nvPr/>
                </p:nvSpPr>
                <p:spPr>
                  <a:xfrm>
                    <a:off x="866334" y="562779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grpSp>
              <p:nvGrpSpPr>
                <p:cNvPr id="326" name="Group 325"/>
                <p:cNvGrpSpPr/>
                <p:nvPr/>
              </p:nvGrpSpPr>
              <p:grpSpPr>
                <a:xfrm>
                  <a:off x="5030012" y="4095679"/>
                  <a:ext cx="1108172" cy="264455"/>
                  <a:chOff x="413698" y="5627790"/>
                  <a:chExt cx="1108172" cy="230832"/>
                </a:xfrm>
              </p:grpSpPr>
              <p:sp>
                <p:nvSpPr>
                  <p:cNvPr id="327" name="Rectangle 326"/>
                  <p:cNvSpPr/>
                  <p:nvPr/>
                </p:nvSpPr>
                <p:spPr>
                  <a:xfrm>
                    <a:off x="413698" y="5627790"/>
                    <a:ext cx="312906" cy="201484"/>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28" name="Rectangle 327"/>
                  <p:cNvSpPr/>
                  <p:nvPr/>
                </p:nvSpPr>
                <p:spPr>
                  <a:xfrm>
                    <a:off x="1273084" y="5627790"/>
                    <a:ext cx="248786" cy="230832"/>
                  </a:xfrm>
                  <a:prstGeom prst="rect">
                    <a:avLst/>
                  </a:prstGeom>
                </p:spPr>
                <p:txBody>
                  <a:bodyPr wrap="none">
                    <a:spAutoFit/>
                  </a:bodyPr>
                  <a:lstStyle/>
                  <a:p>
                    <a:r>
                      <a:rPr lang="en-US" altLang="zh-CN" sz="900" dirty="0">
                        <a:latin typeface="Arial" pitchFamily="34" charset="0"/>
                        <a:cs typeface="Arial" pitchFamily="34" charset="0"/>
                      </a:rPr>
                      <a:t>1</a:t>
                    </a:r>
                    <a:endParaRPr lang="en-US" sz="900" dirty="0">
                      <a:latin typeface="Arial" pitchFamily="34" charset="0"/>
                      <a:cs typeface="Arial" pitchFamily="34" charset="0"/>
                    </a:endParaRPr>
                  </a:p>
                </p:txBody>
              </p:sp>
              <p:sp>
                <p:nvSpPr>
                  <p:cNvPr id="329" name="Rectangle 328"/>
                  <p:cNvSpPr/>
                  <p:nvPr/>
                </p:nvSpPr>
                <p:spPr>
                  <a:xfrm>
                    <a:off x="874154" y="5627790"/>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grpSp>
              <p:nvGrpSpPr>
                <p:cNvPr id="323" name="Group 322"/>
                <p:cNvGrpSpPr/>
                <p:nvPr/>
              </p:nvGrpSpPr>
              <p:grpSpPr>
                <a:xfrm>
                  <a:off x="3945364" y="3362463"/>
                  <a:ext cx="248786" cy="818031"/>
                  <a:chOff x="282334" y="5009753"/>
                  <a:chExt cx="248786" cy="714025"/>
                </a:xfrm>
              </p:grpSpPr>
              <p:sp>
                <p:nvSpPr>
                  <p:cNvPr id="336" name="Rectangle 335"/>
                  <p:cNvSpPr/>
                  <p:nvPr/>
                </p:nvSpPr>
                <p:spPr>
                  <a:xfrm>
                    <a:off x="282334" y="5009753"/>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37" name="Rectangle 336"/>
                  <p:cNvSpPr/>
                  <p:nvPr/>
                </p:nvSpPr>
                <p:spPr>
                  <a:xfrm>
                    <a:off x="282334" y="5247409"/>
                    <a:ext cx="248786" cy="230832"/>
                  </a:xfrm>
                  <a:prstGeom prst="rect">
                    <a:avLst/>
                  </a:prstGeom>
                </p:spPr>
                <p:txBody>
                  <a:bodyPr wrap="none">
                    <a:spAutoFit/>
                  </a:bodyPr>
                  <a:lstStyle/>
                  <a:p>
                    <a:r>
                      <a:rPr lang="en-US" altLang="zh-CN" sz="900" dirty="0">
                        <a:latin typeface="Arial" pitchFamily="34" charset="0"/>
                        <a:cs typeface="Arial" pitchFamily="34" charset="0"/>
                      </a:rPr>
                      <a:t>2</a:t>
                    </a:r>
                    <a:endParaRPr lang="en-US" sz="900" dirty="0">
                      <a:latin typeface="Arial" pitchFamily="34" charset="0"/>
                      <a:cs typeface="Arial" pitchFamily="34" charset="0"/>
                    </a:endParaRPr>
                  </a:p>
                </p:txBody>
              </p:sp>
              <p:sp>
                <p:nvSpPr>
                  <p:cNvPr id="338" name="Rectangle 337"/>
                  <p:cNvSpPr/>
                  <p:nvPr/>
                </p:nvSpPr>
                <p:spPr>
                  <a:xfrm>
                    <a:off x="282334" y="5492946"/>
                    <a:ext cx="248786" cy="230832"/>
                  </a:xfrm>
                  <a:prstGeom prst="rect">
                    <a:avLst/>
                  </a:prstGeom>
                </p:spPr>
                <p:txBody>
                  <a:bodyPr wrap="none">
                    <a:spAutoFit/>
                  </a:bodyPr>
                  <a:lstStyle/>
                  <a:p>
                    <a:r>
                      <a:rPr lang="en-US" altLang="zh-CN" sz="900" dirty="0">
                        <a:latin typeface="Arial" pitchFamily="34" charset="0"/>
                        <a:cs typeface="Arial" pitchFamily="34" charset="0"/>
                      </a:rPr>
                      <a:t>0</a:t>
                    </a:r>
                    <a:endParaRPr lang="en-US" sz="900" dirty="0">
                      <a:latin typeface="Arial" pitchFamily="34" charset="0"/>
                      <a:cs typeface="Arial" pitchFamily="34" charset="0"/>
                    </a:endParaRPr>
                  </a:p>
                </p:txBody>
              </p:sp>
            </p:grpSp>
            <p:grpSp>
              <p:nvGrpSpPr>
                <p:cNvPr id="83" name="Group 82"/>
                <p:cNvGrpSpPr/>
                <p:nvPr/>
              </p:nvGrpSpPr>
              <p:grpSpPr>
                <a:xfrm>
                  <a:off x="4087249" y="3184689"/>
                  <a:ext cx="2962359" cy="944700"/>
                  <a:chOff x="4087249" y="3184689"/>
                  <a:chExt cx="2962359" cy="944700"/>
                </a:xfrm>
              </p:grpSpPr>
              <p:sp>
                <p:nvSpPr>
                  <p:cNvPr id="318" name="Rectangle 317"/>
                  <p:cNvSpPr/>
                  <p:nvPr/>
                </p:nvSpPr>
                <p:spPr>
                  <a:xfrm>
                    <a:off x="4087249" y="3184689"/>
                    <a:ext cx="652743" cy="230832"/>
                  </a:xfrm>
                  <a:prstGeom prst="rect">
                    <a:avLst/>
                  </a:prstGeom>
                </p:spPr>
                <p:txBody>
                  <a:bodyPr wrap="none">
                    <a:spAutoFit/>
                  </a:bodyPr>
                  <a:lstStyle/>
                  <a:p>
                    <a:r>
                      <a:rPr lang="en-US" altLang="zh-CN" sz="900" dirty="0">
                        <a:latin typeface="Arial" pitchFamily="34" charset="0"/>
                        <a:cs typeface="Arial" pitchFamily="34" charset="0"/>
                      </a:rPr>
                      <a:t>ZS (Z</a:t>
                    </a:r>
                    <a:r>
                      <a:rPr lang="en-US" sz="900" dirty="0">
                        <a:latin typeface="Arial" pitchFamily="34" charset="0"/>
                        <a:cs typeface="Arial" pitchFamily="34" charset="0"/>
                      </a:rPr>
                      <a:t>–S)</a:t>
                    </a:r>
                  </a:p>
                </p:txBody>
              </p:sp>
              <p:grpSp>
                <p:nvGrpSpPr>
                  <p:cNvPr id="1420" name="Group 1419"/>
                  <p:cNvGrpSpPr/>
                  <p:nvPr/>
                </p:nvGrpSpPr>
                <p:grpSpPr>
                  <a:xfrm>
                    <a:off x="5149006" y="3241484"/>
                    <a:ext cx="929641" cy="887905"/>
                    <a:chOff x="5149006" y="3267914"/>
                    <a:chExt cx="929641" cy="887905"/>
                  </a:xfrm>
                </p:grpSpPr>
                <p:sp>
                  <p:nvSpPr>
                    <p:cNvPr id="1613" name="Freeform 230">
                      <a:extLst>
                        <a:ext uri="{FF2B5EF4-FFF2-40B4-BE49-F238E27FC236}">
                          <a16:creationId xmlns:a16="http://schemas.microsoft.com/office/drawing/2014/main" id="{48090269-E698-1D7B-750D-A2411193A5E7}"/>
                        </a:ext>
                      </a:extLst>
                    </p:cNvPr>
                    <p:cNvSpPr/>
                    <p:nvPr/>
                  </p:nvSpPr>
                  <p:spPr>
                    <a:xfrm>
                      <a:off x="5191824"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14" name="Freeform 231">
                      <a:extLst>
                        <a:ext uri="{FF2B5EF4-FFF2-40B4-BE49-F238E27FC236}">
                          <a16:creationId xmlns:a16="http://schemas.microsoft.com/office/drawing/2014/main" id="{533D5D89-D6C1-4A12-16B9-A2DFD2E306AB}"/>
                        </a:ext>
                      </a:extLst>
                    </p:cNvPr>
                    <p:cNvSpPr/>
                    <p:nvPr/>
                  </p:nvSpPr>
                  <p:spPr>
                    <a:xfrm>
                      <a:off x="5402584"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15" name="Freeform 232">
                      <a:extLst>
                        <a:ext uri="{FF2B5EF4-FFF2-40B4-BE49-F238E27FC236}">
                          <a16:creationId xmlns:a16="http://schemas.microsoft.com/office/drawing/2014/main" id="{1090E308-B092-835F-31C8-C9D23C661B85}"/>
                        </a:ext>
                      </a:extLst>
                    </p:cNvPr>
                    <p:cNvSpPr/>
                    <p:nvPr/>
                  </p:nvSpPr>
                  <p:spPr>
                    <a:xfrm>
                      <a:off x="5613343"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16" name="Freeform 233">
                      <a:extLst>
                        <a:ext uri="{FF2B5EF4-FFF2-40B4-BE49-F238E27FC236}">
                          <a16:creationId xmlns:a16="http://schemas.microsoft.com/office/drawing/2014/main" id="{56E27FB8-3350-8521-4F73-42883AD849F3}"/>
                        </a:ext>
                      </a:extLst>
                    </p:cNvPr>
                    <p:cNvSpPr/>
                    <p:nvPr/>
                  </p:nvSpPr>
                  <p:spPr>
                    <a:xfrm>
                      <a:off x="5824102"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17" name="Freeform 234">
                      <a:extLst>
                        <a:ext uri="{FF2B5EF4-FFF2-40B4-BE49-F238E27FC236}">
                          <a16:creationId xmlns:a16="http://schemas.microsoft.com/office/drawing/2014/main" id="{E7610D28-45AE-2FCC-8A0B-E0659DC75899}"/>
                        </a:ext>
                      </a:extLst>
                    </p:cNvPr>
                    <p:cNvSpPr/>
                    <p:nvPr/>
                  </p:nvSpPr>
                  <p:spPr>
                    <a:xfrm>
                      <a:off x="6034862"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60" name="Freeform 116">
                      <a:extLst>
                        <a:ext uri="{FF2B5EF4-FFF2-40B4-BE49-F238E27FC236}">
                          <a16:creationId xmlns:a16="http://schemas.microsoft.com/office/drawing/2014/main" id="{0D33ADCB-BF30-B27E-9EEA-E0D796F7261B}"/>
                        </a:ext>
                      </a:extLst>
                    </p:cNvPr>
                    <p:cNvSpPr/>
                    <p:nvPr/>
                  </p:nvSpPr>
                  <p:spPr>
                    <a:xfrm>
                      <a:off x="5613788" y="3267920"/>
                      <a:ext cx="0" cy="85189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64" name="Freeform 246">
                      <a:extLst>
                        <a:ext uri="{FF2B5EF4-FFF2-40B4-BE49-F238E27FC236}">
                          <a16:creationId xmlns:a16="http://schemas.microsoft.com/office/drawing/2014/main" id="{C4C6B996-5CA5-9F83-433B-EB3B0CF99925}"/>
                        </a:ext>
                      </a:extLst>
                    </p:cNvPr>
                    <p:cNvSpPr/>
                    <p:nvPr/>
                  </p:nvSpPr>
                  <p:spPr>
                    <a:xfrm>
                      <a:off x="5191234" y="3727691"/>
                      <a:ext cx="845111" cy="353361"/>
                    </a:xfrm>
                    <a:custGeom>
                      <a:avLst/>
                      <a:gdLst/>
                      <a:ahLst/>
                      <a:cxnLst/>
                      <a:rect l="0" t="0" r="0" b="0"/>
                      <a:pathLst>
                        <a:path w="852246" h="281304">
                          <a:moveTo>
                            <a:pt x="0" y="281304"/>
                          </a:moveTo>
                          <a:lnTo>
                            <a:pt x="1676" y="281304"/>
                          </a:lnTo>
                          <a:lnTo>
                            <a:pt x="3340" y="281304"/>
                          </a:lnTo>
                          <a:lnTo>
                            <a:pt x="5016" y="281304"/>
                          </a:lnTo>
                          <a:lnTo>
                            <a:pt x="6692" y="281304"/>
                          </a:lnTo>
                          <a:lnTo>
                            <a:pt x="8369" y="281304"/>
                          </a:lnTo>
                          <a:lnTo>
                            <a:pt x="10033" y="281304"/>
                          </a:lnTo>
                          <a:lnTo>
                            <a:pt x="11709" y="281304"/>
                          </a:lnTo>
                          <a:lnTo>
                            <a:pt x="13309" y="281304"/>
                          </a:lnTo>
                          <a:lnTo>
                            <a:pt x="14985" y="281304"/>
                          </a:lnTo>
                          <a:lnTo>
                            <a:pt x="16649" y="281304"/>
                          </a:lnTo>
                          <a:lnTo>
                            <a:pt x="18326" y="281304"/>
                          </a:lnTo>
                          <a:lnTo>
                            <a:pt x="20002" y="281304"/>
                          </a:lnTo>
                          <a:lnTo>
                            <a:pt x="21666" y="281304"/>
                          </a:lnTo>
                          <a:lnTo>
                            <a:pt x="23342" y="281304"/>
                          </a:lnTo>
                          <a:lnTo>
                            <a:pt x="25019" y="281304"/>
                          </a:lnTo>
                          <a:lnTo>
                            <a:pt x="26695" y="281304"/>
                          </a:lnTo>
                          <a:lnTo>
                            <a:pt x="28359" y="281304"/>
                          </a:lnTo>
                          <a:lnTo>
                            <a:pt x="30035" y="281304"/>
                          </a:lnTo>
                          <a:lnTo>
                            <a:pt x="31711" y="281304"/>
                          </a:lnTo>
                          <a:lnTo>
                            <a:pt x="33375" y="281304"/>
                          </a:lnTo>
                          <a:lnTo>
                            <a:pt x="35051" y="281304"/>
                          </a:lnTo>
                          <a:lnTo>
                            <a:pt x="36728" y="281304"/>
                          </a:lnTo>
                          <a:lnTo>
                            <a:pt x="38328" y="281304"/>
                          </a:lnTo>
                          <a:lnTo>
                            <a:pt x="39992" y="281304"/>
                          </a:lnTo>
                          <a:lnTo>
                            <a:pt x="41668" y="281304"/>
                          </a:lnTo>
                          <a:lnTo>
                            <a:pt x="43345" y="281304"/>
                          </a:lnTo>
                          <a:lnTo>
                            <a:pt x="45008" y="281304"/>
                          </a:lnTo>
                          <a:lnTo>
                            <a:pt x="46685" y="281304"/>
                          </a:lnTo>
                          <a:lnTo>
                            <a:pt x="48361" y="281304"/>
                          </a:lnTo>
                          <a:lnTo>
                            <a:pt x="50038" y="281304"/>
                          </a:lnTo>
                          <a:lnTo>
                            <a:pt x="51701" y="281304"/>
                          </a:lnTo>
                          <a:lnTo>
                            <a:pt x="53378" y="281304"/>
                          </a:lnTo>
                          <a:lnTo>
                            <a:pt x="55054" y="281304"/>
                          </a:lnTo>
                          <a:lnTo>
                            <a:pt x="56730" y="281304"/>
                          </a:lnTo>
                          <a:lnTo>
                            <a:pt x="58394" y="281304"/>
                          </a:lnTo>
                          <a:lnTo>
                            <a:pt x="60071" y="281304"/>
                          </a:lnTo>
                          <a:lnTo>
                            <a:pt x="61747" y="281304"/>
                          </a:lnTo>
                          <a:lnTo>
                            <a:pt x="63334" y="281304"/>
                          </a:lnTo>
                          <a:lnTo>
                            <a:pt x="65011" y="281304"/>
                          </a:lnTo>
                          <a:lnTo>
                            <a:pt x="66687" y="281304"/>
                          </a:lnTo>
                          <a:lnTo>
                            <a:pt x="68364" y="281304"/>
                          </a:lnTo>
                          <a:lnTo>
                            <a:pt x="70027" y="281304"/>
                          </a:lnTo>
                          <a:lnTo>
                            <a:pt x="71704" y="281178"/>
                          </a:lnTo>
                          <a:lnTo>
                            <a:pt x="73380" y="281178"/>
                          </a:lnTo>
                          <a:lnTo>
                            <a:pt x="75044" y="281178"/>
                          </a:lnTo>
                          <a:lnTo>
                            <a:pt x="76720" y="281051"/>
                          </a:lnTo>
                          <a:lnTo>
                            <a:pt x="78397" y="281051"/>
                          </a:lnTo>
                          <a:lnTo>
                            <a:pt x="80073" y="280924"/>
                          </a:lnTo>
                          <a:lnTo>
                            <a:pt x="81737" y="280924"/>
                          </a:lnTo>
                          <a:lnTo>
                            <a:pt x="83413" y="280924"/>
                          </a:lnTo>
                          <a:lnTo>
                            <a:pt x="85089" y="280924"/>
                          </a:lnTo>
                          <a:lnTo>
                            <a:pt x="86766" y="280924"/>
                          </a:lnTo>
                          <a:lnTo>
                            <a:pt x="88353" y="280797"/>
                          </a:lnTo>
                          <a:lnTo>
                            <a:pt x="90030" y="280797"/>
                          </a:lnTo>
                          <a:lnTo>
                            <a:pt x="91706" y="280797"/>
                          </a:lnTo>
                          <a:lnTo>
                            <a:pt x="93370" y="280924"/>
                          </a:lnTo>
                          <a:lnTo>
                            <a:pt x="95046" y="280924"/>
                          </a:lnTo>
                          <a:lnTo>
                            <a:pt x="96723" y="280924"/>
                          </a:lnTo>
                          <a:lnTo>
                            <a:pt x="98399" y="280924"/>
                          </a:lnTo>
                          <a:lnTo>
                            <a:pt x="100063" y="280924"/>
                          </a:lnTo>
                          <a:lnTo>
                            <a:pt x="101739" y="280924"/>
                          </a:lnTo>
                          <a:lnTo>
                            <a:pt x="103416" y="280924"/>
                          </a:lnTo>
                          <a:lnTo>
                            <a:pt x="105079" y="280797"/>
                          </a:lnTo>
                          <a:lnTo>
                            <a:pt x="106756" y="280797"/>
                          </a:lnTo>
                          <a:lnTo>
                            <a:pt x="108432" y="280797"/>
                          </a:lnTo>
                          <a:lnTo>
                            <a:pt x="110109" y="280669"/>
                          </a:lnTo>
                          <a:lnTo>
                            <a:pt x="111772" y="280669"/>
                          </a:lnTo>
                          <a:lnTo>
                            <a:pt x="113449" y="280543"/>
                          </a:lnTo>
                          <a:lnTo>
                            <a:pt x="115049" y="280415"/>
                          </a:lnTo>
                          <a:lnTo>
                            <a:pt x="116725" y="280415"/>
                          </a:lnTo>
                          <a:lnTo>
                            <a:pt x="118389" y="280289"/>
                          </a:lnTo>
                          <a:lnTo>
                            <a:pt x="120065" y="280161"/>
                          </a:lnTo>
                          <a:lnTo>
                            <a:pt x="121742" y="280161"/>
                          </a:lnTo>
                          <a:lnTo>
                            <a:pt x="123405" y="280161"/>
                          </a:lnTo>
                          <a:lnTo>
                            <a:pt x="125082" y="280161"/>
                          </a:lnTo>
                          <a:lnTo>
                            <a:pt x="126758" y="280161"/>
                          </a:lnTo>
                          <a:lnTo>
                            <a:pt x="128435" y="280161"/>
                          </a:lnTo>
                          <a:lnTo>
                            <a:pt x="130098" y="280161"/>
                          </a:lnTo>
                          <a:lnTo>
                            <a:pt x="131775" y="280161"/>
                          </a:lnTo>
                          <a:lnTo>
                            <a:pt x="133451" y="280289"/>
                          </a:lnTo>
                          <a:lnTo>
                            <a:pt x="135115" y="280161"/>
                          </a:lnTo>
                          <a:lnTo>
                            <a:pt x="136791" y="280161"/>
                          </a:lnTo>
                          <a:lnTo>
                            <a:pt x="138468" y="280034"/>
                          </a:lnTo>
                          <a:lnTo>
                            <a:pt x="140068" y="280034"/>
                          </a:lnTo>
                          <a:lnTo>
                            <a:pt x="141731" y="279908"/>
                          </a:lnTo>
                          <a:lnTo>
                            <a:pt x="143408" y="279654"/>
                          </a:lnTo>
                          <a:lnTo>
                            <a:pt x="145084" y="279526"/>
                          </a:lnTo>
                          <a:lnTo>
                            <a:pt x="146761" y="279399"/>
                          </a:lnTo>
                          <a:lnTo>
                            <a:pt x="148424" y="279145"/>
                          </a:lnTo>
                          <a:lnTo>
                            <a:pt x="150101" y="279018"/>
                          </a:lnTo>
                          <a:lnTo>
                            <a:pt x="151777" y="278892"/>
                          </a:lnTo>
                          <a:lnTo>
                            <a:pt x="153441" y="278764"/>
                          </a:lnTo>
                          <a:lnTo>
                            <a:pt x="155117" y="278764"/>
                          </a:lnTo>
                          <a:lnTo>
                            <a:pt x="156794" y="278638"/>
                          </a:lnTo>
                          <a:lnTo>
                            <a:pt x="158470" y="278638"/>
                          </a:lnTo>
                          <a:lnTo>
                            <a:pt x="160134" y="278511"/>
                          </a:lnTo>
                          <a:lnTo>
                            <a:pt x="161810" y="278511"/>
                          </a:lnTo>
                          <a:lnTo>
                            <a:pt x="163487" y="278383"/>
                          </a:lnTo>
                          <a:lnTo>
                            <a:pt x="165074" y="278257"/>
                          </a:lnTo>
                          <a:lnTo>
                            <a:pt x="166751" y="278257"/>
                          </a:lnTo>
                          <a:lnTo>
                            <a:pt x="168427" y="278129"/>
                          </a:lnTo>
                          <a:lnTo>
                            <a:pt x="170103" y="278003"/>
                          </a:lnTo>
                          <a:lnTo>
                            <a:pt x="171767" y="277875"/>
                          </a:lnTo>
                          <a:lnTo>
                            <a:pt x="173443" y="277748"/>
                          </a:lnTo>
                          <a:lnTo>
                            <a:pt x="175120" y="277622"/>
                          </a:lnTo>
                          <a:lnTo>
                            <a:pt x="176796" y="277367"/>
                          </a:lnTo>
                          <a:lnTo>
                            <a:pt x="178460" y="277241"/>
                          </a:lnTo>
                          <a:lnTo>
                            <a:pt x="180136" y="277113"/>
                          </a:lnTo>
                          <a:lnTo>
                            <a:pt x="181813" y="276986"/>
                          </a:lnTo>
                          <a:lnTo>
                            <a:pt x="183476" y="276732"/>
                          </a:lnTo>
                          <a:lnTo>
                            <a:pt x="185153" y="276605"/>
                          </a:lnTo>
                          <a:lnTo>
                            <a:pt x="186829" y="276479"/>
                          </a:lnTo>
                          <a:lnTo>
                            <a:pt x="188506" y="276352"/>
                          </a:lnTo>
                          <a:lnTo>
                            <a:pt x="190093" y="276098"/>
                          </a:lnTo>
                          <a:lnTo>
                            <a:pt x="191770" y="275971"/>
                          </a:lnTo>
                          <a:lnTo>
                            <a:pt x="193446" y="275717"/>
                          </a:lnTo>
                          <a:lnTo>
                            <a:pt x="195110" y="275336"/>
                          </a:lnTo>
                          <a:lnTo>
                            <a:pt x="196786" y="275081"/>
                          </a:lnTo>
                          <a:lnTo>
                            <a:pt x="198462" y="274701"/>
                          </a:lnTo>
                          <a:lnTo>
                            <a:pt x="200139" y="274319"/>
                          </a:lnTo>
                          <a:lnTo>
                            <a:pt x="201803" y="274066"/>
                          </a:lnTo>
                          <a:lnTo>
                            <a:pt x="203479" y="273812"/>
                          </a:lnTo>
                          <a:lnTo>
                            <a:pt x="205155" y="273557"/>
                          </a:lnTo>
                          <a:lnTo>
                            <a:pt x="206819" y="273304"/>
                          </a:lnTo>
                          <a:lnTo>
                            <a:pt x="208495" y="273050"/>
                          </a:lnTo>
                          <a:lnTo>
                            <a:pt x="210172" y="272922"/>
                          </a:lnTo>
                          <a:lnTo>
                            <a:pt x="211848" y="272795"/>
                          </a:lnTo>
                          <a:lnTo>
                            <a:pt x="213512" y="272542"/>
                          </a:lnTo>
                          <a:lnTo>
                            <a:pt x="215188" y="272288"/>
                          </a:lnTo>
                          <a:lnTo>
                            <a:pt x="216788" y="272033"/>
                          </a:lnTo>
                          <a:lnTo>
                            <a:pt x="218465" y="271653"/>
                          </a:lnTo>
                          <a:lnTo>
                            <a:pt x="220129" y="271271"/>
                          </a:lnTo>
                          <a:lnTo>
                            <a:pt x="221805" y="270891"/>
                          </a:lnTo>
                          <a:lnTo>
                            <a:pt x="223481" y="270509"/>
                          </a:lnTo>
                          <a:lnTo>
                            <a:pt x="225145" y="270129"/>
                          </a:lnTo>
                          <a:lnTo>
                            <a:pt x="226822" y="269620"/>
                          </a:lnTo>
                          <a:lnTo>
                            <a:pt x="228498" y="269113"/>
                          </a:lnTo>
                          <a:lnTo>
                            <a:pt x="230174" y="268604"/>
                          </a:lnTo>
                          <a:lnTo>
                            <a:pt x="231838" y="268097"/>
                          </a:lnTo>
                          <a:lnTo>
                            <a:pt x="233514" y="267588"/>
                          </a:lnTo>
                          <a:lnTo>
                            <a:pt x="235191" y="266954"/>
                          </a:lnTo>
                          <a:lnTo>
                            <a:pt x="236854" y="266319"/>
                          </a:lnTo>
                          <a:lnTo>
                            <a:pt x="238531" y="265683"/>
                          </a:lnTo>
                          <a:lnTo>
                            <a:pt x="240207" y="264922"/>
                          </a:lnTo>
                          <a:lnTo>
                            <a:pt x="241808" y="264159"/>
                          </a:lnTo>
                          <a:lnTo>
                            <a:pt x="243471" y="263271"/>
                          </a:lnTo>
                          <a:lnTo>
                            <a:pt x="245148" y="262508"/>
                          </a:lnTo>
                          <a:lnTo>
                            <a:pt x="246824" y="261620"/>
                          </a:lnTo>
                          <a:lnTo>
                            <a:pt x="248500" y="260730"/>
                          </a:lnTo>
                          <a:lnTo>
                            <a:pt x="250164" y="259969"/>
                          </a:lnTo>
                          <a:lnTo>
                            <a:pt x="251840" y="259079"/>
                          </a:lnTo>
                          <a:lnTo>
                            <a:pt x="253517" y="258318"/>
                          </a:lnTo>
                          <a:lnTo>
                            <a:pt x="255181" y="257555"/>
                          </a:lnTo>
                          <a:lnTo>
                            <a:pt x="256857" y="256794"/>
                          </a:lnTo>
                          <a:lnTo>
                            <a:pt x="258533" y="256031"/>
                          </a:lnTo>
                          <a:lnTo>
                            <a:pt x="260210" y="255397"/>
                          </a:lnTo>
                          <a:lnTo>
                            <a:pt x="261874" y="254635"/>
                          </a:lnTo>
                          <a:lnTo>
                            <a:pt x="263550" y="253872"/>
                          </a:lnTo>
                          <a:lnTo>
                            <a:pt x="265226" y="253110"/>
                          </a:lnTo>
                          <a:lnTo>
                            <a:pt x="266814" y="252349"/>
                          </a:lnTo>
                          <a:lnTo>
                            <a:pt x="268490" y="251460"/>
                          </a:lnTo>
                          <a:lnTo>
                            <a:pt x="270167" y="250570"/>
                          </a:lnTo>
                          <a:lnTo>
                            <a:pt x="271843" y="249428"/>
                          </a:lnTo>
                          <a:lnTo>
                            <a:pt x="273507" y="248412"/>
                          </a:lnTo>
                          <a:lnTo>
                            <a:pt x="275183" y="247141"/>
                          </a:lnTo>
                          <a:lnTo>
                            <a:pt x="276859" y="245872"/>
                          </a:lnTo>
                          <a:lnTo>
                            <a:pt x="278536" y="244601"/>
                          </a:lnTo>
                          <a:lnTo>
                            <a:pt x="280200" y="243204"/>
                          </a:lnTo>
                          <a:lnTo>
                            <a:pt x="281876" y="241681"/>
                          </a:lnTo>
                          <a:lnTo>
                            <a:pt x="283552" y="240156"/>
                          </a:lnTo>
                          <a:lnTo>
                            <a:pt x="285216" y="238506"/>
                          </a:lnTo>
                          <a:lnTo>
                            <a:pt x="286893" y="236854"/>
                          </a:lnTo>
                          <a:lnTo>
                            <a:pt x="288569" y="235203"/>
                          </a:lnTo>
                          <a:lnTo>
                            <a:pt x="290245" y="233553"/>
                          </a:lnTo>
                          <a:lnTo>
                            <a:pt x="291833" y="231774"/>
                          </a:lnTo>
                          <a:lnTo>
                            <a:pt x="293509" y="229997"/>
                          </a:lnTo>
                          <a:lnTo>
                            <a:pt x="295186" y="228091"/>
                          </a:lnTo>
                          <a:lnTo>
                            <a:pt x="296849" y="226314"/>
                          </a:lnTo>
                          <a:lnTo>
                            <a:pt x="298526" y="224408"/>
                          </a:lnTo>
                          <a:lnTo>
                            <a:pt x="300202" y="222503"/>
                          </a:lnTo>
                          <a:lnTo>
                            <a:pt x="301879" y="220726"/>
                          </a:lnTo>
                          <a:lnTo>
                            <a:pt x="303542" y="218820"/>
                          </a:lnTo>
                          <a:lnTo>
                            <a:pt x="305219" y="216915"/>
                          </a:lnTo>
                          <a:lnTo>
                            <a:pt x="306895" y="215011"/>
                          </a:lnTo>
                          <a:lnTo>
                            <a:pt x="308571" y="213106"/>
                          </a:lnTo>
                          <a:lnTo>
                            <a:pt x="310235" y="211201"/>
                          </a:lnTo>
                          <a:lnTo>
                            <a:pt x="311911" y="209041"/>
                          </a:lnTo>
                          <a:lnTo>
                            <a:pt x="313588" y="206882"/>
                          </a:lnTo>
                          <a:lnTo>
                            <a:pt x="315252" y="204597"/>
                          </a:lnTo>
                          <a:lnTo>
                            <a:pt x="316928" y="202057"/>
                          </a:lnTo>
                          <a:lnTo>
                            <a:pt x="318528" y="199516"/>
                          </a:lnTo>
                          <a:lnTo>
                            <a:pt x="320205" y="196723"/>
                          </a:lnTo>
                          <a:lnTo>
                            <a:pt x="321868" y="193928"/>
                          </a:lnTo>
                          <a:lnTo>
                            <a:pt x="323545" y="191135"/>
                          </a:lnTo>
                          <a:lnTo>
                            <a:pt x="325221" y="188340"/>
                          </a:lnTo>
                          <a:lnTo>
                            <a:pt x="326885" y="185673"/>
                          </a:lnTo>
                          <a:lnTo>
                            <a:pt x="328561" y="183007"/>
                          </a:lnTo>
                          <a:lnTo>
                            <a:pt x="330238" y="180466"/>
                          </a:lnTo>
                          <a:lnTo>
                            <a:pt x="331914" y="177926"/>
                          </a:lnTo>
                          <a:lnTo>
                            <a:pt x="333578" y="175386"/>
                          </a:lnTo>
                          <a:lnTo>
                            <a:pt x="335254" y="172719"/>
                          </a:lnTo>
                          <a:lnTo>
                            <a:pt x="336931" y="170052"/>
                          </a:lnTo>
                          <a:lnTo>
                            <a:pt x="338594" y="167132"/>
                          </a:lnTo>
                          <a:lnTo>
                            <a:pt x="340271" y="164210"/>
                          </a:lnTo>
                          <a:lnTo>
                            <a:pt x="341947" y="161162"/>
                          </a:lnTo>
                          <a:lnTo>
                            <a:pt x="343547" y="157987"/>
                          </a:lnTo>
                          <a:lnTo>
                            <a:pt x="345211" y="154685"/>
                          </a:lnTo>
                          <a:lnTo>
                            <a:pt x="346887" y="151257"/>
                          </a:lnTo>
                          <a:lnTo>
                            <a:pt x="348564" y="147700"/>
                          </a:lnTo>
                          <a:lnTo>
                            <a:pt x="350240" y="144017"/>
                          </a:lnTo>
                          <a:lnTo>
                            <a:pt x="351904" y="140461"/>
                          </a:lnTo>
                          <a:lnTo>
                            <a:pt x="353580" y="136778"/>
                          </a:lnTo>
                          <a:lnTo>
                            <a:pt x="355257" y="133350"/>
                          </a:lnTo>
                          <a:lnTo>
                            <a:pt x="356920" y="129793"/>
                          </a:lnTo>
                          <a:lnTo>
                            <a:pt x="358597" y="126492"/>
                          </a:lnTo>
                          <a:lnTo>
                            <a:pt x="360273" y="122935"/>
                          </a:lnTo>
                          <a:lnTo>
                            <a:pt x="361950" y="119507"/>
                          </a:lnTo>
                          <a:lnTo>
                            <a:pt x="363613" y="115697"/>
                          </a:lnTo>
                          <a:lnTo>
                            <a:pt x="365290" y="111759"/>
                          </a:lnTo>
                          <a:lnTo>
                            <a:pt x="366966" y="107568"/>
                          </a:lnTo>
                          <a:lnTo>
                            <a:pt x="368566" y="103250"/>
                          </a:lnTo>
                          <a:lnTo>
                            <a:pt x="370230" y="98551"/>
                          </a:lnTo>
                          <a:lnTo>
                            <a:pt x="371906" y="93725"/>
                          </a:lnTo>
                          <a:lnTo>
                            <a:pt x="373583" y="88900"/>
                          </a:lnTo>
                          <a:lnTo>
                            <a:pt x="375246" y="84074"/>
                          </a:lnTo>
                          <a:lnTo>
                            <a:pt x="376923" y="79375"/>
                          </a:lnTo>
                          <a:lnTo>
                            <a:pt x="378599" y="74802"/>
                          </a:lnTo>
                          <a:lnTo>
                            <a:pt x="380276" y="70484"/>
                          </a:lnTo>
                          <a:lnTo>
                            <a:pt x="381939" y="66293"/>
                          </a:lnTo>
                          <a:lnTo>
                            <a:pt x="383616" y="62102"/>
                          </a:lnTo>
                          <a:lnTo>
                            <a:pt x="385292" y="58039"/>
                          </a:lnTo>
                          <a:lnTo>
                            <a:pt x="386956" y="53975"/>
                          </a:lnTo>
                          <a:lnTo>
                            <a:pt x="388632" y="49784"/>
                          </a:lnTo>
                          <a:lnTo>
                            <a:pt x="390309" y="45720"/>
                          </a:lnTo>
                          <a:lnTo>
                            <a:pt x="391985" y="41655"/>
                          </a:lnTo>
                          <a:lnTo>
                            <a:pt x="393572" y="37591"/>
                          </a:lnTo>
                          <a:lnTo>
                            <a:pt x="395249" y="33909"/>
                          </a:lnTo>
                          <a:lnTo>
                            <a:pt x="396925" y="30352"/>
                          </a:lnTo>
                          <a:lnTo>
                            <a:pt x="398589" y="27177"/>
                          </a:lnTo>
                          <a:lnTo>
                            <a:pt x="400265" y="24384"/>
                          </a:lnTo>
                          <a:lnTo>
                            <a:pt x="401942" y="21716"/>
                          </a:lnTo>
                          <a:lnTo>
                            <a:pt x="403618" y="19177"/>
                          </a:lnTo>
                          <a:lnTo>
                            <a:pt x="405282" y="16764"/>
                          </a:lnTo>
                          <a:lnTo>
                            <a:pt x="406958" y="14350"/>
                          </a:lnTo>
                          <a:lnTo>
                            <a:pt x="408635" y="11938"/>
                          </a:lnTo>
                          <a:lnTo>
                            <a:pt x="410311" y="9652"/>
                          </a:lnTo>
                          <a:lnTo>
                            <a:pt x="411975" y="7493"/>
                          </a:lnTo>
                          <a:lnTo>
                            <a:pt x="413651" y="5588"/>
                          </a:lnTo>
                          <a:lnTo>
                            <a:pt x="415328" y="3809"/>
                          </a:lnTo>
                          <a:lnTo>
                            <a:pt x="416991" y="2286"/>
                          </a:lnTo>
                          <a:lnTo>
                            <a:pt x="418668" y="1143"/>
                          </a:lnTo>
                          <a:lnTo>
                            <a:pt x="420268" y="380"/>
                          </a:lnTo>
                          <a:lnTo>
                            <a:pt x="421944" y="0"/>
                          </a:lnTo>
                          <a:lnTo>
                            <a:pt x="423608" y="127"/>
                          </a:lnTo>
                          <a:lnTo>
                            <a:pt x="425284" y="507"/>
                          </a:lnTo>
                          <a:lnTo>
                            <a:pt x="426961" y="1270"/>
                          </a:lnTo>
                          <a:lnTo>
                            <a:pt x="428625" y="2413"/>
                          </a:lnTo>
                          <a:lnTo>
                            <a:pt x="430301" y="3682"/>
                          </a:lnTo>
                          <a:lnTo>
                            <a:pt x="431977" y="5079"/>
                          </a:lnTo>
                          <a:lnTo>
                            <a:pt x="433654" y="6604"/>
                          </a:lnTo>
                          <a:lnTo>
                            <a:pt x="435317" y="8127"/>
                          </a:lnTo>
                          <a:lnTo>
                            <a:pt x="436994" y="9652"/>
                          </a:lnTo>
                          <a:lnTo>
                            <a:pt x="438670" y="11175"/>
                          </a:lnTo>
                          <a:lnTo>
                            <a:pt x="440347" y="12700"/>
                          </a:lnTo>
                          <a:lnTo>
                            <a:pt x="442010" y="14350"/>
                          </a:lnTo>
                          <a:lnTo>
                            <a:pt x="443687" y="16002"/>
                          </a:lnTo>
                          <a:lnTo>
                            <a:pt x="445287" y="17907"/>
                          </a:lnTo>
                          <a:lnTo>
                            <a:pt x="446951" y="19811"/>
                          </a:lnTo>
                          <a:lnTo>
                            <a:pt x="448627" y="21970"/>
                          </a:lnTo>
                          <a:lnTo>
                            <a:pt x="450303" y="24129"/>
                          </a:lnTo>
                          <a:lnTo>
                            <a:pt x="451980" y="26543"/>
                          </a:lnTo>
                          <a:lnTo>
                            <a:pt x="453644" y="29082"/>
                          </a:lnTo>
                          <a:lnTo>
                            <a:pt x="455320" y="31623"/>
                          </a:lnTo>
                          <a:lnTo>
                            <a:pt x="456996" y="34289"/>
                          </a:lnTo>
                          <a:lnTo>
                            <a:pt x="458660" y="37211"/>
                          </a:lnTo>
                          <a:lnTo>
                            <a:pt x="460336" y="40132"/>
                          </a:lnTo>
                          <a:lnTo>
                            <a:pt x="462013" y="43434"/>
                          </a:lnTo>
                          <a:lnTo>
                            <a:pt x="463689" y="46863"/>
                          </a:lnTo>
                          <a:lnTo>
                            <a:pt x="465353" y="50673"/>
                          </a:lnTo>
                          <a:lnTo>
                            <a:pt x="467029" y="54736"/>
                          </a:lnTo>
                          <a:lnTo>
                            <a:pt x="468706" y="59054"/>
                          </a:lnTo>
                          <a:lnTo>
                            <a:pt x="470306" y="63627"/>
                          </a:lnTo>
                          <a:lnTo>
                            <a:pt x="471970" y="68452"/>
                          </a:lnTo>
                          <a:lnTo>
                            <a:pt x="473646" y="73279"/>
                          </a:lnTo>
                          <a:lnTo>
                            <a:pt x="475322" y="78104"/>
                          </a:lnTo>
                          <a:lnTo>
                            <a:pt x="476986" y="82931"/>
                          </a:lnTo>
                          <a:lnTo>
                            <a:pt x="478662" y="87629"/>
                          </a:lnTo>
                          <a:lnTo>
                            <a:pt x="480339" y="92328"/>
                          </a:lnTo>
                          <a:lnTo>
                            <a:pt x="482015" y="96774"/>
                          </a:lnTo>
                          <a:lnTo>
                            <a:pt x="483679" y="101218"/>
                          </a:lnTo>
                          <a:lnTo>
                            <a:pt x="485355" y="105664"/>
                          </a:lnTo>
                          <a:lnTo>
                            <a:pt x="487032" y="109854"/>
                          </a:lnTo>
                          <a:lnTo>
                            <a:pt x="488695" y="114045"/>
                          </a:lnTo>
                          <a:lnTo>
                            <a:pt x="490372" y="117983"/>
                          </a:lnTo>
                          <a:lnTo>
                            <a:pt x="492048" y="121919"/>
                          </a:lnTo>
                          <a:lnTo>
                            <a:pt x="493725" y="125729"/>
                          </a:lnTo>
                          <a:lnTo>
                            <a:pt x="495312" y="129285"/>
                          </a:lnTo>
                          <a:lnTo>
                            <a:pt x="496989" y="132715"/>
                          </a:lnTo>
                          <a:lnTo>
                            <a:pt x="498665" y="136143"/>
                          </a:lnTo>
                          <a:lnTo>
                            <a:pt x="500329" y="139318"/>
                          </a:lnTo>
                          <a:lnTo>
                            <a:pt x="502005" y="142493"/>
                          </a:lnTo>
                          <a:lnTo>
                            <a:pt x="503681" y="145668"/>
                          </a:lnTo>
                          <a:lnTo>
                            <a:pt x="505358" y="148843"/>
                          </a:lnTo>
                          <a:lnTo>
                            <a:pt x="507022" y="152018"/>
                          </a:lnTo>
                          <a:lnTo>
                            <a:pt x="508698" y="155320"/>
                          </a:lnTo>
                          <a:lnTo>
                            <a:pt x="510374" y="158750"/>
                          </a:lnTo>
                          <a:lnTo>
                            <a:pt x="512051" y="162178"/>
                          </a:lnTo>
                          <a:lnTo>
                            <a:pt x="513715" y="165481"/>
                          </a:lnTo>
                          <a:lnTo>
                            <a:pt x="515391" y="168909"/>
                          </a:lnTo>
                          <a:lnTo>
                            <a:pt x="517067" y="172339"/>
                          </a:lnTo>
                          <a:lnTo>
                            <a:pt x="518731" y="175641"/>
                          </a:lnTo>
                          <a:lnTo>
                            <a:pt x="520331" y="178942"/>
                          </a:lnTo>
                          <a:lnTo>
                            <a:pt x="522008" y="182244"/>
                          </a:lnTo>
                          <a:lnTo>
                            <a:pt x="523684" y="185419"/>
                          </a:lnTo>
                          <a:lnTo>
                            <a:pt x="525348" y="188594"/>
                          </a:lnTo>
                          <a:lnTo>
                            <a:pt x="527024" y="191769"/>
                          </a:lnTo>
                          <a:lnTo>
                            <a:pt x="528701" y="194818"/>
                          </a:lnTo>
                          <a:lnTo>
                            <a:pt x="530377" y="197865"/>
                          </a:lnTo>
                          <a:lnTo>
                            <a:pt x="532041" y="200914"/>
                          </a:lnTo>
                          <a:lnTo>
                            <a:pt x="533717" y="203835"/>
                          </a:lnTo>
                          <a:lnTo>
                            <a:pt x="535393" y="206882"/>
                          </a:lnTo>
                          <a:lnTo>
                            <a:pt x="537057" y="209803"/>
                          </a:lnTo>
                          <a:lnTo>
                            <a:pt x="538733" y="212852"/>
                          </a:lnTo>
                          <a:lnTo>
                            <a:pt x="540410" y="215773"/>
                          </a:lnTo>
                          <a:lnTo>
                            <a:pt x="542086" y="218566"/>
                          </a:lnTo>
                          <a:lnTo>
                            <a:pt x="543750" y="221233"/>
                          </a:lnTo>
                          <a:lnTo>
                            <a:pt x="545426" y="223647"/>
                          </a:lnTo>
                          <a:lnTo>
                            <a:pt x="547027" y="225806"/>
                          </a:lnTo>
                          <a:lnTo>
                            <a:pt x="548690" y="227583"/>
                          </a:lnTo>
                          <a:lnTo>
                            <a:pt x="550367" y="229235"/>
                          </a:lnTo>
                          <a:lnTo>
                            <a:pt x="552043" y="230504"/>
                          </a:lnTo>
                          <a:lnTo>
                            <a:pt x="553719" y="231647"/>
                          </a:lnTo>
                          <a:lnTo>
                            <a:pt x="555383" y="232664"/>
                          </a:lnTo>
                          <a:lnTo>
                            <a:pt x="557060" y="233806"/>
                          </a:lnTo>
                          <a:lnTo>
                            <a:pt x="558736" y="234822"/>
                          </a:lnTo>
                          <a:lnTo>
                            <a:pt x="560400" y="236093"/>
                          </a:lnTo>
                          <a:lnTo>
                            <a:pt x="562076" y="237489"/>
                          </a:lnTo>
                          <a:lnTo>
                            <a:pt x="563752" y="239141"/>
                          </a:lnTo>
                          <a:lnTo>
                            <a:pt x="565429" y="240791"/>
                          </a:lnTo>
                          <a:lnTo>
                            <a:pt x="567093" y="242570"/>
                          </a:lnTo>
                          <a:lnTo>
                            <a:pt x="568769" y="244474"/>
                          </a:lnTo>
                          <a:lnTo>
                            <a:pt x="570445" y="246253"/>
                          </a:lnTo>
                          <a:lnTo>
                            <a:pt x="572046" y="247903"/>
                          </a:lnTo>
                          <a:lnTo>
                            <a:pt x="573709" y="249428"/>
                          </a:lnTo>
                          <a:lnTo>
                            <a:pt x="575386" y="250697"/>
                          </a:lnTo>
                          <a:lnTo>
                            <a:pt x="577062" y="251968"/>
                          </a:lnTo>
                          <a:lnTo>
                            <a:pt x="578726" y="252983"/>
                          </a:lnTo>
                          <a:lnTo>
                            <a:pt x="580402" y="253872"/>
                          </a:lnTo>
                          <a:lnTo>
                            <a:pt x="582079" y="254635"/>
                          </a:lnTo>
                          <a:lnTo>
                            <a:pt x="583755" y="255397"/>
                          </a:lnTo>
                          <a:lnTo>
                            <a:pt x="585419" y="256158"/>
                          </a:lnTo>
                          <a:lnTo>
                            <a:pt x="587095" y="256794"/>
                          </a:lnTo>
                          <a:lnTo>
                            <a:pt x="588772" y="257555"/>
                          </a:lnTo>
                          <a:lnTo>
                            <a:pt x="590435" y="258190"/>
                          </a:lnTo>
                          <a:lnTo>
                            <a:pt x="592112" y="258953"/>
                          </a:lnTo>
                          <a:lnTo>
                            <a:pt x="593788" y="259714"/>
                          </a:lnTo>
                          <a:lnTo>
                            <a:pt x="595464" y="260604"/>
                          </a:lnTo>
                          <a:lnTo>
                            <a:pt x="597052" y="261365"/>
                          </a:lnTo>
                          <a:lnTo>
                            <a:pt x="598728" y="262254"/>
                          </a:lnTo>
                          <a:lnTo>
                            <a:pt x="600405" y="263144"/>
                          </a:lnTo>
                          <a:lnTo>
                            <a:pt x="602081" y="264032"/>
                          </a:lnTo>
                          <a:lnTo>
                            <a:pt x="603745" y="264922"/>
                          </a:lnTo>
                          <a:lnTo>
                            <a:pt x="605421" y="265683"/>
                          </a:lnTo>
                          <a:lnTo>
                            <a:pt x="607098" y="266573"/>
                          </a:lnTo>
                          <a:lnTo>
                            <a:pt x="608761" y="267334"/>
                          </a:lnTo>
                          <a:lnTo>
                            <a:pt x="610438" y="267970"/>
                          </a:lnTo>
                          <a:lnTo>
                            <a:pt x="612114" y="268731"/>
                          </a:lnTo>
                          <a:lnTo>
                            <a:pt x="613791" y="269240"/>
                          </a:lnTo>
                          <a:lnTo>
                            <a:pt x="615454" y="269875"/>
                          </a:lnTo>
                          <a:lnTo>
                            <a:pt x="617131" y="270382"/>
                          </a:lnTo>
                          <a:lnTo>
                            <a:pt x="618807" y="270891"/>
                          </a:lnTo>
                          <a:lnTo>
                            <a:pt x="620471" y="271271"/>
                          </a:lnTo>
                          <a:lnTo>
                            <a:pt x="622071" y="271779"/>
                          </a:lnTo>
                          <a:lnTo>
                            <a:pt x="623747" y="272160"/>
                          </a:lnTo>
                          <a:lnTo>
                            <a:pt x="625424" y="272668"/>
                          </a:lnTo>
                          <a:lnTo>
                            <a:pt x="627087" y="272922"/>
                          </a:lnTo>
                          <a:lnTo>
                            <a:pt x="628764" y="273304"/>
                          </a:lnTo>
                          <a:lnTo>
                            <a:pt x="630440" y="273557"/>
                          </a:lnTo>
                          <a:lnTo>
                            <a:pt x="632117" y="273684"/>
                          </a:lnTo>
                          <a:lnTo>
                            <a:pt x="633780" y="273939"/>
                          </a:lnTo>
                          <a:lnTo>
                            <a:pt x="635457" y="274066"/>
                          </a:lnTo>
                          <a:lnTo>
                            <a:pt x="637133" y="274066"/>
                          </a:lnTo>
                          <a:lnTo>
                            <a:pt x="638797" y="274192"/>
                          </a:lnTo>
                          <a:lnTo>
                            <a:pt x="640473" y="274446"/>
                          </a:lnTo>
                          <a:lnTo>
                            <a:pt x="642150" y="274574"/>
                          </a:lnTo>
                          <a:lnTo>
                            <a:pt x="643826" y="274828"/>
                          </a:lnTo>
                          <a:lnTo>
                            <a:pt x="645490" y="275081"/>
                          </a:lnTo>
                          <a:lnTo>
                            <a:pt x="647166" y="275462"/>
                          </a:lnTo>
                          <a:lnTo>
                            <a:pt x="648766" y="275843"/>
                          </a:lnTo>
                          <a:lnTo>
                            <a:pt x="650430" y="276098"/>
                          </a:lnTo>
                          <a:lnTo>
                            <a:pt x="652106" y="276479"/>
                          </a:lnTo>
                          <a:lnTo>
                            <a:pt x="653783" y="276860"/>
                          </a:lnTo>
                          <a:lnTo>
                            <a:pt x="655459" y="277113"/>
                          </a:lnTo>
                          <a:lnTo>
                            <a:pt x="657123" y="277367"/>
                          </a:lnTo>
                          <a:lnTo>
                            <a:pt x="658799" y="277622"/>
                          </a:lnTo>
                          <a:lnTo>
                            <a:pt x="660476" y="277875"/>
                          </a:lnTo>
                          <a:lnTo>
                            <a:pt x="662152" y="278003"/>
                          </a:lnTo>
                          <a:lnTo>
                            <a:pt x="663816" y="278129"/>
                          </a:lnTo>
                          <a:lnTo>
                            <a:pt x="665492" y="278257"/>
                          </a:lnTo>
                          <a:lnTo>
                            <a:pt x="667169" y="278383"/>
                          </a:lnTo>
                          <a:lnTo>
                            <a:pt x="668832" y="278511"/>
                          </a:lnTo>
                          <a:lnTo>
                            <a:pt x="670509" y="278638"/>
                          </a:lnTo>
                          <a:lnTo>
                            <a:pt x="672185" y="278764"/>
                          </a:lnTo>
                          <a:lnTo>
                            <a:pt x="673785" y="278892"/>
                          </a:lnTo>
                          <a:lnTo>
                            <a:pt x="675449" y="279018"/>
                          </a:lnTo>
                          <a:lnTo>
                            <a:pt x="677125" y="279018"/>
                          </a:lnTo>
                          <a:lnTo>
                            <a:pt x="678802" y="279145"/>
                          </a:lnTo>
                          <a:lnTo>
                            <a:pt x="680466" y="279273"/>
                          </a:lnTo>
                          <a:lnTo>
                            <a:pt x="682142" y="279273"/>
                          </a:lnTo>
                          <a:lnTo>
                            <a:pt x="683818" y="279399"/>
                          </a:lnTo>
                          <a:lnTo>
                            <a:pt x="685495" y="279399"/>
                          </a:lnTo>
                          <a:lnTo>
                            <a:pt x="687158" y="279526"/>
                          </a:lnTo>
                          <a:lnTo>
                            <a:pt x="688835" y="279526"/>
                          </a:lnTo>
                          <a:lnTo>
                            <a:pt x="690511" y="279654"/>
                          </a:lnTo>
                          <a:lnTo>
                            <a:pt x="692188" y="279781"/>
                          </a:lnTo>
                          <a:lnTo>
                            <a:pt x="693851" y="279908"/>
                          </a:lnTo>
                          <a:lnTo>
                            <a:pt x="695528" y="280034"/>
                          </a:lnTo>
                          <a:lnTo>
                            <a:pt x="697204" y="280161"/>
                          </a:lnTo>
                          <a:lnTo>
                            <a:pt x="698792" y="280289"/>
                          </a:lnTo>
                          <a:lnTo>
                            <a:pt x="700468" y="280415"/>
                          </a:lnTo>
                          <a:lnTo>
                            <a:pt x="702144" y="280415"/>
                          </a:lnTo>
                          <a:lnTo>
                            <a:pt x="703821" y="280543"/>
                          </a:lnTo>
                          <a:lnTo>
                            <a:pt x="705484" y="280669"/>
                          </a:lnTo>
                          <a:lnTo>
                            <a:pt x="707161" y="280669"/>
                          </a:lnTo>
                          <a:lnTo>
                            <a:pt x="708837" y="280797"/>
                          </a:lnTo>
                          <a:lnTo>
                            <a:pt x="710501" y="280797"/>
                          </a:lnTo>
                          <a:lnTo>
                            <a:pt x="712177" y="280797"/>
                          </a:lnTo>
                          <a:lnTo>
                            <a:pt x="713854" y="280797"/>
                          </a:lnTo>
                          <a:lnTo>
                            <a:pt x="715530" y="280797"/>
                          </a:lnTo>
                          <a:lnTo>
                            <a:pt x="717194" y="280797"/>
                          </a:lnTo>
                          <a:lnTo>
                            <a:pt x="718870" y="280797"/>
                          </a:lnTo>
                          <a:lnTo>
                            <a:pt x="720547" y="280797"/>
                          </a:lnTo>
                          <a:lnTo>
                            <a:pt x="722210" y="280797"/>
                          </a:lnTo>
                          <a:lnTo>
                            <a:pt x="723811" y="280797"/>
                          </a:lnTo>
                          <a:lnTo>
                            <a:pt x="725487" y="280797"/>
                          </a:lnTo>
                          <a:lnTo>
                            <a:pt x="727163" y="280797"/>
                          </a:lnTo>
                          <a:lnTo>
                            <a:pt x="728827" y="280797"/>
                          </a:lnTo>
                          <a:lnTo>
                            <a:pt x="730504" y="280924"/>
                          </a:lnTo>
                          <a:lnTo>
                            <a:pt x="732180" y="280924"/>
                          </a:lnTo>
                          <a:lnTo>
                            <a:pt x="733856" y="281051"/>
                          </a:lnTo>
                          <a:lnTo>
                            <a:pt x="735520" y="281051"/>
                          </a:lnTo>
                          <a:lnTo>
                            <a:pt x="737196" y="281051"/>
                          </a:lnTo>
                          <a:lnTo>
                            <a:pt x="738873" y="281051"/>
                          </a:lnTo>
                          <a:lnTo>
                            <a:pt x="740537" y="281051"/>
                          </a:lnTo>
                          <a:lnTo>
                            <a:pt x="742213" y="281051"/>
                          </a:lnTo>
                          <a:lnTo>
                            <a:pt x="743889" y="281051"/>
                          </a:lnTo>
                          <a:lnTo>
                            <a:pt x="745566" y="281051"/>
                          </a:lnTo>
                          <a:lnTo>
                            <a:pt x="747229" y="281051"/>
                          </a:lnTo>
                          <a:lnTo>
                            <a:pt x="748906" y="281051"/>
                          </a:lnTo>
                          <a:lnTo>
                            <a:pt x="750506" y="281051"/>
                          </a:lnTo>
                          <a:lnTo>
                            <a:pt x="752170" y="281051"/>
                          </a:lnTo>
                          <a:lnTo>
                            <a:pt x="753846" y="281051"/>
                          </a:lnTo>
                          <a:lnTo>
                            <a:pt x="755523" y="281051"/>
                          </a:lnTo>
                          <a:lnTo>
                            <a:pt x="757199" y="281051"/>
                          </a:lnTo>
                          <a:lnTo>
                            <a:pt x="758863" y="281178"/>
                          </a:lnTo>
                          <a:lnTo>
                            <a:pt x="760539" y="281178"/>
                          </a:lnTo>
                          <a:lnTo>
                            <a:pt x="762215" y="281178"/>
                          </a:lnTo>
                          <a:lnTo>
                            <a:pt x="763892" y="281178"/>
                          </a:lnTo>
                          <a:lnTo>
                            <a:pt x="765555" y="281304"/>
                          </a:lnTo>
                          <a:lnTo>
                            <a:pt x="767232" y="281304"/>
                          </a:lnTo>
                          <a:lnTo>
                            <a:pt x="768908" y="281304"/>
                          </a:lnTo>
                          <a:lnTo>
                            <a:pt x="770572" y="281304"/>
                          </a:lnTo>
                          <a:lnTo>
                            <a:pt x="772248" y="281304"/>
                          </a:lnTo>
                          <a:lnTo>
                            <a:pt x="773925" y="281304"/>
                          </a:lnTo>
                          <a:lnTo>
                            <a:pt x="775525" y="281304"/>
                          </a:lnTo>
                          <a:lnTo>
                            <a:pt x="777189" y="281304"/>
                          </a:lnTo>
                          <a:lnTo>
                            <a:pt x="778865" y="281304"/>
                          </a:lnTo>
                          <a:lnTo>
                            <a:pt x="780541" y="281304"/>
                          </a:lnTo>
                          <a:lnTo>
                            <a:pt x="782205" y="281304"/>
                          </a:lnTo>
                          <a:lnTo>
                            <a:pt x="783882" y="281304"/>
                          </a:lnTo>
                          <a:lnTo>
                            <a:pt x="785558" y="281304"/>
                          </a:lnTo>
                          <a:lnTo>
                            <a:pt x="787234" y="281304"/>
                          </a:lnTo>
                          <a:lnTo>
                            <a:pt x="788898" y="281304"/>
                          </a:lnTo>
                          <a:lnTo>
                            <a:pt x="790575" y="281304"/>
                          </a:lnTo>
                          <a:lnTo>
                            <a:pt x="792251" y="281178"/>
                          </a:lnTo>
                          <a:lnTo>
                            <a:pt x="793927" y="281304"/>
                          </a:lnTo>
                          <a:lnTo>
                            <a:pt x="795591" y="281304"/>
                          </a:lnTo>
                          <a:lnTo>
                            <a:pt x="797267" y="281304"/>
                          </a:lnTo>
                          <a:lnTo>
                            <a:pt x="798944" y="281304"/>
                          </a:lnTo>
                          <a:lnTo>
                            <a:pt x="800531" y="281304"/>
                          </a:lnTo>
                          <a:lnTo>
                            <a:pt x="802208" y="281304"/>
                          </a:lnTo>
                          <a:lnTo>
                            <a:pt x="803884" y="281304"/>
                          </a:lnTo>
                          <a:lnTo>
                            <a:pt x="805561" y="281304"/>
                          </a:lnTo>
                          <a:lnTo>
                            <a:pt x="807224" y="281304"/>
                          </a:lnTo>
                          <a:lnTo>
                            <a:pt x="808901" y="281304"/>
                          </a:lnTo>
                          <a:lnTo>
                            <a:pt x="810577" y="281304"/>
                          </a:lnTo>
                          <a:lnTo>
                            <a:pt x="812241" y="281304"/>
                          </a:lnTo>
                          <a:lnTo>
                            <a:pt x="813917" y="281304"/>
                          </a:lnTo>
                          <a:lnTo>
                            <a:pt x="815594" y="281304"/>
                          </a:lnTo>
                          <a:lnTo>
                            <a:pt x="817270" y="281304"/>
                          </a:lnTo>
                          <a:lnTo>
                            <a:pt x="818934" y="281304"/>
                          </a:lnTo>
                          <a:lnTo>
                            <a:pt x="820610" y="281304"/>
                          </a:lnTo>
                          <a:lnTo>
                            <a:pt x="822286" y="281304"/>
                          </a:lnTo>
                          <a:lnTo>
                            <a:pt x="823963" y="281304"/>
                          </a:lnTo>
                          <a:lnTo>
                            <a:pt x="825550" y="281304"/>
                          </a:lnTo>
                          <a:lnTo>
                            <a:pt x="827227" y="281304"/>
                          </a:lnTo>
                          <a:lnTo>
                            <a:pt x="828903" y="281304"/>
                          </a:lnTo>
                          <a:lnTo>
                            <a:pt x="830567" y="281304"/>
                          </a:lnTo>
                          <a:lnTo>
                            <a:pt x="832243" y="281304"/>
                          </a:lnTo>
                          <a:lnTo>
                            <a:pt x="833920" y="281304"/>
                          </a:lnTo>
                          <a:lnTo>
                            <a:pt x="835596" y="281304"/>
                          </a:lnTo>
                          <a:lnTo>
                            <a:pt x="837260" y="281304"/>
                          </a:lnTo>
                          <a:lnTo>
                            <a:pt x="838936" y="281304"/>
                          </a:lnTo>
                          <a:lnTo>
                            <a:pt x="840613" y="281304"/>
                          </a:lnTo>
                          <a:lnTo>
                            <a:pt x="842276" y="281304"/>
                          </a:lnTo>
                          <a:lnTo>
                            <a:pt x="843953" y="281304"/>
                          </a:lnTo>
                          <a:lnTo>
                            <a:pt x="845629" y="281304"/>
                          </a:lnTo>
                          <a:lnTo>
                            <a:pt x="847305" y="281304"/>
                          </a:lnTo>
                          <a:lnTo>
                            <a:pt x="848969" y="281304"/>
                          </a:lnTo>
                          <a:lnTo>
                            <a:pt x="850646" y="281304"/>
                          </a:lnTo>
                          <a:lnTo>
                            <a:pt x="852246" y="281304"/>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65" name="Freeform 247">
                      <a:extLst>
                        <a:ext uri="{FF2B5EF4-FFF2-40B4-BE49-F238E27FC236}">
                          <a16:creationId xmlns:a16="http://schemas.microsoft.com/office/drawing/2014/main" id="{D59FDAB7-A7B1-81F6-B4D4-2075D3CCD1B6}"/>
                        </a:ext>
                      </a:extLst>
                    </p:cNvPr>
                    <p:cNvSpPr/>
                    <p:nvPr/>
                  </p:nvSpPr>
                  <p:spPr>
                    <a:xfrm>
                      <a:off x="5149006" y="3267914"/>
                      <a:ext cx="929641" cy="851899"/>
                    </a:xfrm>
                    <a:custGeom>
                      <a:avLst/>
                      <a:gdLst/>
                      <a:ahLst/>
                      <a:cxnLst/>
                      <a:rect l="0" t="0" r="0" b="0"/>
                      <a:pathLst>
                        <a:path w="937489" h="678180">
                          <a:moveTo>
                            <a:pt x="0" y="678180"/>
                          </a:moveTo>
                          <a:lnTo>
                            <a:pt x="937489" y="678180"/>
                          </a:lnTo>
                          <a:lnTo>
                            <a:pt x="937489"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grpSp>
              <p:grpSp>
                <p:nvGrpSpPr>
                  <p:cNvPr id="1419" name="Group 1418"/>
                  <p:cNvGrpSpPr/>
                  <p:nvPr/>
                </p:nvGrpSpPr>
                <p:grpSpPr>
                  <a:xfrm>
                    <a:off x="6119967" y="3241484"/>
                    <a:ext cx="929641" cy="887905"/>
                    <a:chOff x="6119967" y="3267914"/>
                    <a:chExt cx="929641" cy="887905"/>
                  </a:xfrm>
                </p:grpSpPr>
                <p:sp>
                  <p:nvSpPr>
                    <p:cNvPr id="1619" name="Freeform 236">
                      <a:extLst>
                        <a:ext uri="{FF2B5EF4-FFF2-40B4-BE49-F238E27FC236}">
                          <a16:creationId xmlns:a16="http://schemas.microsoft.com/office/drawing/2014/main" id="{96389685-0EBD-58C9-61DA-0C9BACE230C6}"/>
                        </a:ext>
                      </a:extLst>
                    </p:cNvPr>
                    <p:cNvSpPr/>
                    <p:nvPr/>
                  </p:nvSpPr>
                  <p:spPr>
                    <a:xfrm>
                      <a:off x="6160401"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0" name="Freeform 237">
                      <a:extLst>
                        <a:ext uri="{FF2B5EF4-FFF2-40B4-BE49-F238E27FC236}">
                          <a16:creationId xmlns:a16="http://schemas.microsoft.com/office/drawing/2014/main" id="{9826872E-2CC8-D867-BC52-7D2E65295043}"/>
                        </a:ext>
                      </a:extLst>
                    </p:cNvPr>
                    <p:cNvSpPr/>
                    <p:nvPr/>
                  </p:nvSpPr>
                  <p:spPr>
                    <a:xfrm>
                      <a:off x="6371159"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2" name="Freeform 239">
                      <a:extLst>
                        <a:ext uri="{FF2B5EF4-FFF2-40B4-BE49-F238E27FC236}">
                          <a16:creationId xmlns:a16="http://schemas.microsoft.com/office/drawing/2014/main" id="{414C4275-AAD1-FC2D-A9BA-77B4C0F2D58E}"/>
                        </a:ext>
                      </a:extLst>
                    </p:cNvPr>
                    <p:cNvSpPr/>
                    <p:nvPr/>
                  </p:nvSpPr>
                  <p:spPr>
                    <a:xfrm>
                      <a:off x="6792754"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23" name="Freeform 240">
                      <a:extLst>
                        <a:ext uri="{FF2B5EF4-FFF2-40B4-BE49-F238E27FC236}">
                          <a16:creationId xmlns:a16="http://schemas.microsoft.com/office/drawing/2014/main" id="{183E7A21-E593-B03A-A240-51A092636D37}"/>
                        </a:ext>
                      </a:extLst>
                    </p:cNvPr>
                    <p:cNvSpPr/>
                    <p:nvPr/>
                  </p:nvSpPr>
                  <p:spPr>
                    <a:xfrm>
                      <a:off x="7003514"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61" name="Freeform 117">
                      <a:extLst>
                        <a:ext uri="{FF2B5EF4-FFF2-40B4-BE49-F238E27FC236}">
                          <a16:creationId xmlns:a16="http://schemas.microsoft.com/office/drawing/2014/main" id="{0F045287-D08E-39FA-50C0-080810FC9ED3}"/>
                        </a:ext>
                      </a:extLst>
                    </p:cNvPr>
                    <p:cNvSpPr/>
                    <p:nvPr/>
                  </p:nvSpPr>
                  <p:spPr>
                    <a:xfrm>
                      <a:off x="6584745" y="3267920"/>
                      <a:ext cx="0" cy="85189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666" name="Freeform 248">
                      <a:extLst>
                        <a:ext uri="{FF2B5EF4-FFF2-40B4-BE49-F238E27FC236}">
                          <a16:creationId xmlns:a16="http://schemas.microsoft.com/office/drawing/2014/main" id="{B855AEB5-26E1-EBF3-22B9-72A7DB34FD92}"/>
                        </a:ext>
                      </a:extLst>
                    </p:cNvPr>
                    <p:cNvSpPr/>
                    <p:nvPr/>
                  </p:nvSpPr>
                  <p:spPr>
                    <a:xfrm>
                      <a:off x="6162189" y="3408946"/>
                      <a:ext cx="845187" cy="672104"/>
                    </a:xfrm>
                    <a:custGeom>
                      <a:avLst/>
                      <a:gdLst/>
                      <a:ahLst/>
                      <a:cxnLst/>
                      <a:rect l="0" t="0" r="0" b="0"/>
                      <a:pathLst>
                        <a:path w="852322" h="535049">
                          <a:moveTo>
                            <a:pt x="0" y="534923"/>
                          </a:moveTo>
                          <a:lnTo>
                            <a:pt x="1676" y="534923"/>
                          </a:lnTo>
                          <a:lnTo>
                            <a:pt x="3340" y="534923"/>
                          </a:lnTo>
                          <a:lnTo>
                            <a:pt x="5016" y="534923"/>
                          </a:lnTo>
                          <a:lnTo>
                            <a:pt x="6692" y="534923"/>
                          </a:lnTo>
                          <a:lnTo>
                            <a:pt x="8369" y="535049"/>
                          </a:lnTo>
                          <a:lnTo>
                            <a:pt x="10033" y="535049"/>
                          </a:lnTo>
                          <a:lnTo>
                            <a:pt x="11709" y="535049"/>
                          </a:lnTo>
                          <a:lnTo>
                            <a:pt x="13385" y="535049"/>
                          </a:lnTo>
                          <a:lnTo>
                            <a:pt x="15049" y="535049"/>
                          </a:lnTo>
                          <a:lnTo>
                            <a:pt x="16725" y="535049"/>
                          </a:lnTo>
                          <a:lnTo>
                            <a:pt x="18402" y="535049"/>
                          </a:lnTo>
                          <a:lnTo>
                            <a:pt x="20002" y="535049"/>
                          </a:lnTo>
                          <a:lnTo>
                            <a:pt x="21666" y="535049"/>
                          </a:lnTo>
                          <a:lnTo>
                            <a:pt x="23342" y="534923"/>
                          </a:lnTo>
                          <a:lnTo>
                            <a:pt x="25019" y="534923"/>
                          </a:lnTo>
                          <a:lnTo>
                            <a:pt x="26695" y="534923"/>
                          </a:lnTo>
                          <a:lnTo>
                            <a:pt x="28359" y="534923"/>
                          </a:lnTo>
                          <a:lnTo>
                            <a:pt x="30035" y="534797"/>
                          </a:lnTo>
                          <a:lnTo>
                            <a:pt x="31711" y="534797"/>
                          </a:lnTo>
                          <a:lnTo>
                            <a:pt x="33375" y="534797"/>
                          </a:lnTo>
                          <a:lnTo>
                            <a:pt x="35051" y="534797"/>
                          </a:lnTo>
                          <a:lnTo>
                            <a:pt x="36728" y="534797"/>
                          </a:lnTo>
                          <a:lnTo>
                            <a:pt x="38404" y="534797"/>
                          </a:lnTo>
                          <a:lnTo>
                            <a:pt x="40068" y="534797"/>
                          </a:lnTo>
                          <a:lnTo>
                            <a:pt x="41744" y="534797"/>
                          </a:lnTo>
                          <a:lnTo>
                            <a:pt x="43421" y="534797"/>
                          </a:lnTo>
                          <a:lnTo>
                            <a:pt x="45008" y="534797"/>
                          </a:lnTo>
                          <a:lnTo>
                            <a:pt x="46685" y="534797"/>
                          </a:lnTo>
                          <a:lnTo>
                            <a:pt x="48361" y="534797"/>
                          </a:lnTo>
                          <a:lnTo>
                            <a:pt x="50038" y="534797"/>
                          </a:lnTo>
                          <a:lnTo>
                            <a:pt x="51701" y="534797"/>
                          </a:lnTo>
                          <a:lnTo>
                            <a:pt x="53378" y="534797"/>
                          </a:lnTo>
                          <a:lnTo>
                            <a:pt x="55054" y="534797"/>
                          </a:lnTo>
                          <a:lnTo>
                            <a:pt x="56730" y="534670"/>
                          </a:lnTo>
                          <a:lnTo>
                            <a:pt x="58394" y="534670"/>
                          </a:lnTo>
                          <a:lnTo>
                            <a:pt x="60071" y="534670"/>
                          </a:lnTo>
                          <a:lnTo>
                            <a:pt x="61747" y="534543"/>
                          </a:lnTo>
                          <a:lnTo>
                            <a:pt x="63411" y="534543"/>
                          </a:lnTo>
                          <a:lnTo>
                            <a:pt x="65087" y="534543"/>
                          </a:lnTo>
                          <a:lnTo>
                            <a:pt x="66763" y="534416"/>
                          </a:lnTo>
                          <a:lnTo>
                            <a:pt x="68440" y="534416"/>
                          </a:lnTo>
                          <a:lnTo>
                            <a:pt x="70027" y="534416"/>
                          </a:lnTo>
                          <a:lnTo>
                            <a:pt x="71704" y="534416"/>
                          </a:lnTo>
                          <a:lnTo>
                            <a:pt x="73380" y="534416"/>
                          </a:lnTo>
                          <a:lnTo>
                            <a:pt x="75044" y="534416"/>
                          </a:lnTo>
                          <a:lnTo>
                            <a:pt x="76720" y="534416"/>
                          </a:lnTo>
                          <a:lnTo>
                            <a:pt x="78397" y="534416"/>
                          </a:lnTo>
                          <a:lnTo>
                            <a:pt x="80073" y="534416"/>
                          </a:lnTo>
                          <a:lnTo>
                            <a:pt x="81737" y="534416"/>
                          </a:lnTo>
                          <a:lnTo>
                            <a:pt x="83413" y="534416"/>
                          </a:lnTo>
                          <a:lnTo>
                            <a:pt x="85089" y="534288"/>
                          </a:lnTo>
                          <a:lnTo>
                            <a:pt x="86766" y="534162"/>
                          </a:lnTo>
                          <a:lnTo>
                            <a:pt x="88430" y="534162"/>
                          </a:lnTo>
                          <a:lnTo>
                            <a:pt x="90106" y="534034"/>
                          </a:lnTo>
                          <a:lnTo>
                            <a:pt x="91782" y="534034"/>
                          </a:lnTo>
                          <a:lnTo>
                            <a:pt x="93446" y="534034"/>
                          </a:lnTo>
                          <a:lnTo>
                            <a:pt x="95046" y="534034"/>
                          </a:lnTo>
                          <a:lnTo>
                            <a:pt x="96723" y="534034"/>
                          </a:lnTo>
                          <a:lnTo>
                            <a:pt x="98399" y="534034"/>
                          </a:lnTo>
                          <a:lnTo>
                            <a:pt x="100063" y="534034"/>
                          </a:lnTo>
                          <a:lnTo>
                            <a:pt x="101739" y="534034"/>
                          </a:lnTo>
                          <a:lnTo>
                            <a:pt x="103416" y="534034"/>
                          </a:lnTo>
                          <a:lnTo>
                            <a:pt x="105079" y="533908"/>
                          </a:lnTo>
                          <a:lnTo>
                            <a:pt x="106756" y="533908"/>
                          </a:lnTo>
                          <a:lnTo>
                            <a:pt x="108432" y="533780"/>
                          </a:lnTo>
                          <a:lnTo>
                            <a:pt x="110109" y="533780"/>
                          </a:lnTo>
                          <a:lnTo>
                            <a:pt x="111772" y="533780"/>
                          </a:lnTo>
                          <a:lnTo>
                            <a:pt x="113449" y="533653"/>
                          </a:lnTo>
                          <a:lnTo>
                            <a:pt x="115125" y="533653"/>
                          </a:lnTo>
                          <a:lnTo>
                            <a:pt x="116801" y="533527"/>
                          </a:lnTo>
                          <a:lnTo>
                            <a:pt x="118465" y="533527"/>
                          </a:lnTo>
                          <a:lnTo>
                            <a:pt x="120142" y="533400"/>
                          </a:lnTo>
                          <a:lnTo>
                            <a:pt x="121742" y="533273"/>
                          </a:lnTo>
                          <a:lnTo>
                            <a:pt x="123405" y="533273"/>
                          </a:lnTo>
                          <a:lnTo>
                            <a:pt x="125082" y="533145"/>
                          </a:lnTo>
                          <a:lnTo>
                            <a:pt x="126758" y="533145"/>
                          </a:lnTo>
                          <a:lnTo>
                            <a:pt x="128435" y="533145"/>
                          </a:lnTo>
                          <a:lnTo>
                            <a:pt x="130098" y="533018"/>
                          </a:lnTo>
                          <a:lnTo>
                            <a:pt x="131775" y="533018"/>
                          </a:lnTo>
                          <a:lnTo>
                            <a:pt x="133451" y="532892"/>
                          </a:lnTo>
                          <a:lnTo>
                            <a:pt x="135115" y="532892"/>
                          </a:lnTo>
                          <a:lnTo>
                            <a:pt x="136791" y="532764"/>
                          </a:lnTo>
                          <a:lnTo>
                            <a:pt x="138468" y="532764"/>
                          </a:lnTo>
                          <a:lnTo>
                            <a:pt x="140144" y="532764"/>
                          </a:lnTo>
                          <a:lnTo>
                            <a:pt x="141808" y="532764"/>
                          </a:lnTo>
                          <a:lnTo>
                            <a:pt x="143484" y="532764"/>
                          </a:lnTo>
                          <a:lnTo>
                            <a:pt x="145161" y="532764"/>
                          </a:lnTo>
                          <a:lnTo>
                            <a:pt x="146761" y="532764"/>
                          </a:lnTo>
                          <a:lnTo>
                            <a:pt x="148424" y="532764"/>
                          </a:lnTo>
                          <a:lnTo>
                            <a:pt x="150101" y="532637"/>
                          </a:lnTo>
                          <a:lnTo>
                            <a:pt x="151777" y="532511"/>
                          </a:lnTo>
                          <a:lnTo>
                            <a:pt x="153441" y="532383"/>
                          </a:lnTo>
                          <a:lnTo>
                            <a:pt x="155117" y="532130"/>
                          </a:lnTo>
                          <a:lnTo>
                            <a:pt x="156794" y="532002"/>
                          </a:lnTo>
                          <a:lnTo>
                            <a:pt x="158470" y="531876"/>
                          </a:lnTo>
                          <a:lnTo>
                            <a:pt x="160134" y="531622"/>
                          </a:lnTo>
                          <a:lnTo>
                            <a:pt x="161810" y="531494"/>
                          </a:lnTo>
                          <a:lnTo>
                            <a:pt x="163487" y="531241"/>
                          </a:lnTo>
                          <a:lnTo>
                            <a:pt x="165150" y="531113"/>
                          </a:lnTo>
                          <a:lnTo>
                            <a:pt x="166827" y="530860"/>
                          </a:lnTo>
                          <a:lnTo>
                            <a:pt x="168503" y="530605"/>
                          </a:lnTo>
                          <a:lnTo>
                            <a:pt x="170179" y="530351"/>
                          </a:lnTo>
                          <a:lnTo>
                            <a:pt x="171767" y="530098"/>
                          </a:lnTo>
                          <a:lnTo>
                            <a:pt x="173443" y="529971"/>
                          </a:lnTo>
                          <a:lnTo>
                            <a:pt x="175120" y="529843"/>
                          </a:lnTo>
                          <a:lnTo>
                            <a:pt x="176796" y="529717"/>
                          </a:lnTo>
                          <a:lnTo>
                            <a:pt x="178460" y="529590"/>
                          </a:lnTo>
                          <a:lnTo>
                            <a:pt x="180136" y="529336"/>
                          </a:lnTo>
                          <a:lnTo>
                            <a:pt x="181813" y="529081"/>
                          </a:lnTo>
                          <a:lnTo>
                            <a:pt x="183476" y="528828"/>
                          </a:lnTo>
                          <a:lnTo>
                            <a:pt x="185153" y="528573"/>
                          </a:lnTo>
                          <a:lnTo>
                            <a:pt x="186829" y="528447"/>
                          </a:lnTo>
                          <a:lnTo>
                            <a:pt x="188506" y="528320"/>
                          </a:lnTo>
                          <a:lnTo>
                            <a:pt x="190169" y="528193"/>
                          </a:lnTo>
                          <a:lnTo>
                            <a:pt x="191846" y="528065"/>
                          </a:lnTo>
                          <a:lnTo>
                            <a:pt x="193522" y="527938"/>
                          </a:lnTo>
                          <a:lnTo>
                            <a:pt x="195186" y="527685"/>
                          </a:lnTo>
                          <a:lnTo>
                            <a:pt x="196786" y="527431"/>
                          </a:lnTo>
                          <a:lnTo>
                            <a:pt x="198462" y="527049"/>
                          </a:lnTo>
                          <a:lnTo>
                            <a:pt x="200139" y="526669"/>
                          </a:lnTo>
                          <a:lnTo>
                            <a:pt x="201803" y="526287"/>
                          </a:lnTo>
                          <a:lnTo>
                            <a:pt x="203479" y="525907"/>
                          </a:lnTo>
                          <a:lnTo>
                            <a:pt x="205155" y="525525"/>
                          </a:lnTo>
                          <a:lnTo>
                            <a:pt x="206819" y="525145"/>
                          </a:lnTo>
                          <a:lnTo>
                            <a:pt x="208495" y="524636"/>
                          </a:lnTo>
                          <a:lnTo>
                            <a:pt x="210172" y="524256"/>
                          </a:lnTo>
                          <a:lnTo>
                            <a:pt x="211848" y="523748"/>
                          </a:lnTo>
                          <a:lnTo>
                            <a:pt x="213512" y="523494"/>
                          </a:lnTo>
                          <a:lnTo>
                            <a:pt x="215188" y="523239"/>
                          </a:lnTo>
                          <a:lnTo>
                            <a:pt x="216865" y="523112"/>
                          </a:lnTo>
                          <a:lnTo>
                            <a:pt x="218541" y="523112"/>
                          </a:lnTo>
                          <a:lnTo>
                            <a:pt x="220205" y="522859"/>
                          </a:lnTo>
                          <a:lnTo>
                            <a:pt x="221881" y="522732"/>
                          </a:lnTo>
                          <a:lnTo>
                            <a:pt x="223481" y="522350"/>
                          </a:lnTo>
                          <a:lnTo>
                            <a:pt x="225145" y="521970"/>
                          </a:lnTo>
                          <a:lnTo>
                            <a:pt x="226822" y="521462"/>
                          </a:lnTo>
                          <a:lnTo>
                            <a:pt x="228498" y="521080"/>
                          </a:lnTo>
                          <a:lnTo>
                            <a:pt x="230174" y="520573"/>
                          </a:lnTo>
                          <a:lnTo>
                            <a:pt x="231838" y="520192"/>
                          </a:lnTo>
                          <a:lnTo>
                            <a:pt x="233514" y="519810"/>
                          </a:lnTo>
                          <a:lnTo>
                            <a:pt x="235191" y="519429"/>
                          </a:lnTo>
                          <a:lnTo>
                            <a:pt x="236854" y="519175"/>
                          </a:lnTo>
                          <a:lnTo>
                            <a:pt x="238531" y="518795"/>
                          </a:lnTo>
                          <a:lnTo>
                            <a:pt x="240207" y="518414"/>
                          </a:lnTo>
                          <a:lnTo>
                            <a:pt x="241884" y="518032"/>
                          </a:lnTo>
                          <a:lnTo>
                            <a:pt x="243547" y="517398"/>
                          </a:lnTo>
                          <a:lnTo>
                            <a:pt x="245224" y="516635"/>
                          </a:lnTo>
                          <a:lnTo>
                            <a:pt x="246900" y="515747"/>
                          </a:lnTo>
                          <a:lnTo>
                            <a:pt x="248500" y="514857"/>
                          </a:lnTo>
                          <a:lnTo>
                            <a:pt x="250164" y="513842"/>
                          </a:lnTo>
                          <a:lnTo>
                            <a:pt x="251840" y="513079"/>
                          </a:lnTo>
                          <a:lnTo>
                            <a:pt x="253517" y="512445"/>
                          </a:lnTo>
                          <a:lnTo>
                            <a:pt x="255181" y="511937"/>
                          </a:lnTo>
                          <a:lnTo>
                            <a:pt x="256857" y="511555"/>
                          </a:lnTo>
                          <a:lnTo>
                            <a:pt x="258533" y="511301"/>
                          </a:lnTo>
                          <a:lnTo>
                            <a:pt x="260210" y="510794"/>
                          </a:lnTo>
                          <a:lnTo>
                            <a:pt x="261874" y="510031"/>
                          </a:lnTo>
                          <a:lnTo>
                            <a:pt x="263550" y="509143"/>
                          </a:lnTo>
                          <a:lnTo>
                            <a:pt x="265226" y="508000"/>
                          </a:lnTo>
                          <a:lnTo>
                            <a:pt x="266890" y="506856"/>
                          </a:lnTo>
                          <a:lnTo>
                            <a:pt x="268566" y="505714"/>
                          </a:lnTo>
                          <a:lnTo>
                            <a:pt x="270243" y="504697"/>
                          </a:lnTo>
                          <a:lnTo>
                            <a:pt x="271919" y="503681"/>
                          </a:lnTo>
                          <a:lnTo>
                            <a:pt x="273507" y="502539"/>
                          </a:lnTo>
                          <a:lnTo>
                            <a:pt x="275183" y="501141"/>
                          </a:lnTo>
                          <a:lnTo>
                            <a:pt x="276859" y="499745"/>
                          </a:lnTo>
                          <a:lnTo>
                            <a:pt x="278536" y="498093"/>
                          </a:lnTo>
                          <a:lnTo>
                            <a:pt x="280200" y="496316"/>
                          </a:lnTo>
                          <a:lnTo>
                            <a:pt x="281876" y="494664"/>
                          </a:lnTo>
                          <a:lnTo>
                            <a:pt x="283552" y="493268"/>
                          </a:lnTo>
                          <a:lnTo>
                            <a:pt x="285216" y="492125"/>
                          </a:lnTo>
                          <a:lnTo>
                            <a:pt x="286893" y="491235"/>
                          </a:lnTo>
                          <a:lnTo>
                            <a:pt x="288569" y="490220"/>
                          </a:lnTo>
                          <a:lnTo>
                            <a:pt x="290245" y="489077"/>
                          </a:lnTo>
                          <a:lnTo>
                            <a:pt x="291909" y="487425"/>
                          </a:lnTo>
                          <a:lnTo>
                            <a:pt x="293585" y="485393"/>
                          </a:lnTo>
                          <a:lnTo>
                            <a:pt x="295262" y="483108"/>
                          </a:lnTo>
                          <a:lnTo>
                            <a:pt x="296925" y="480695"/>
                          </a:lnTo>
                          <a:lnTo>
                            <a:pt x="298526" y="478409"/>
                          </a:lnTo>
                          <a:lnTo>
                            <a:pt x="300202" y="476250"/>
                          </a:lnTo>
                          <a:lnTo>
                            <a:pt x="301879" y="474217"/>
                          </a:lnTo>
                          <a:lnTo>
                            <a:pt x="303542" y="472185"/>
                          </a:lnTo>
                          <a:lnTo>
                            <a:pt x="305219" y="470154"/>
                          </a:lnTo>
                          <a:lnTo>
                            <a:pt x="306895" y="468121"/>
                          </a:lnTo>
                          <a:lnTo>
                            <a:pt x="308571" y="465709"/>
                          </a:lnTo>
                          <a:lnTo>
                            <a:pt x="310235" y="463168"/>
                          </a:lnTo>
                          <a:lnTo>
                            <a:pt x="311911" y="460247"/>
                          </a:lnTo>
                          <a:lnTo>
                            <a:pt x="313588" y="456946"/>
                          </a:lnTo>
                          <a:lnTo>
                            <a:pt x="315252" y="453389"/>
                          </a:lnTo>
                          <a:lnTo>
                            <a:pt x="316928" y="449706"/>
                          </a:lnTo>
                          <a:lnTo>
                            <a:pt x="318604" y="446151"/>
                          </a:lnTo>
                          <a:lnTo>
                            <a:pt x="320281" y="442721"/>
                          </a:lnTo>
                          <a:lnTo>
                            <a:pt x="321945" y="439546"/>
                          </a:lnTo>
                          <a:lnTo>
                            <a:pt x="323621" y="436371"/>
                          </a:lnTo>
                          <a:lnTo>
                            <a:pt x="325221" y="432943"/>
                          </a:lnTo>
                          <a:lnTo>
                            <a:pt x="326885" y="429260"/>
                          </a:lnTo>
                          <a:lnTo>
                            <a:pt x="328561" y="425069"/>
                          </a:lnTo>
                          <a:lnTo>
                            <a:pt x="330238" y="420243"/>
                          </a:lnTo>
                          <a:lnTo>
                            <a:pt x="331914" y="415036"/>
                          </a:lnTo>
                          <a:lnTo>
                            <a:pt x="333578" y="409320"/>
                          </a:lnTo>
                          <a:lnTo>
                            <a:pt x="335254" y="403478"/>
                          </a:lnTo>
                          <a:lnTo>
                            <a:pt x="336931" y="397383"/>
                          </a:lnTo>
                          <a:lnTo>
                            <a:pt x="338594" y="391033"/>
                          </a:lnTo>
                          <a:lnTo>
                            <a:pt x="340271" y="384428"/>
                          </a:lnTo>
                          <a:lnTo>
                            <a:pt x="341947" y="377444"/>
                          </a:lnTo>
                          <a:lnTo>
                            <a:pt x="343623" y="369823"/>
                          </a:lnTo>
                          <a:lnTo>
                            <a:pt x="345287" y="361695"/>
                          </a:lnTo>
                          <a:lnTo>
                            <a:pt x="346963" y="352805"/>
                          </a:lnTo>
                          <a:lnTo>
                            <a:pt x="348640" y="343027"/>
                          </a:lnTo>
                          <a:lnTo>
                            <a:pt x="350240" y="332867"/>
                          </a:lnTo>
                          <a:lnTo>
                            <a:pt x="351904" y="322071"/>
                          </a:lnTo>
                          <a:lnTo>
                            <a:pt x="353580" y="310769"/>
                          </a:lnTo>
                          <a:lnTo>
                            <a:pt x="355257" y="299085"/>
                          </a:lnTo>
                          <a:lnTo>
                            <a:pt x="356920" y="286385"/>
                          </a:lnTo>
                          <a:lnTo>
                            <a:pt x="358597" y="272669"/>
                          </a:lnTo>
                          <a:lnTo>
                            <a:pt x="360273" y="257428"/>
                          </a:lnTo>
                          <a:lnTo>
                            <a:pt x="361950" y="240664"/>
                          </a:lnTo>
                          <a:lnTo>
                            <a:pt x="363613" y="222758"/>
                          </a:lnTo>
                          <a:lnTo>
                            <a:pt x="365290" y="204089"/>
                          </a:lnTo>
                          <a:lnTo>
                            <a:pt x="366966" y="184530"/>
                          </a:lnTo>
                          <a:lnTo>
                            <a:pt x="368630" y="164083"/>
                          </a:lnTo>
                          <a:lnTo>
                            <a:pt x="370306" y="142494"/>
                          </a:lnTo>
                          <a:lnTo>
                            <a:pt x="371983" y="119761"/>
                          </a:lnTo>
                          <a:lnTo>
                            <a:pt x="373659" y="95885"/>
                          </a:lnTo>
                          <a:lnTo>
                            <a:pt x="375246" y="71247"/>
                          </a:lnTo>
                          <a:lnTo>
                            <a:pt x="376923" y="46862"/>
                          </a:lnTo>
                          <a:lnTo>
                            <a:pt x="378599" y="24892"/>
                          </a:lnTo>
                          <a:lnTo>
                            <a:pt x="380276" y="8128"/>
                          </a:lnTo>
                          <a:lnTo>
                            <a:pt x="381939" y="0"/>
                          </a:lnTo>
                          <a:lnTo>
                            <a:pt x="383616" y="2286"/>
                          </a:lnTo>
                          <a:lnTo>
                            <a:pt x="385292" y="14223"/>
                          </a:lnTo>
                          <a:lnTo>
                            <a:pt x="386956" y="31876"/>
                          </a:lnTo>
                          <a:lnTo>
                            <a:pt x="388632" y="51435"/>
                          </a:lnTo>
                          <a:lnTo>
                            <a:pt x="390309" y="70485"/>
                          </a:lnTo>
                          <a:lnTo>
                            <a:pt x="391985" y="88518"/>
                          </a:lnTo>
                          <a:lnTo>
                            <a:pt x="393649" y="106044"/>
                          </a:lnTo>
                          <a:lnTo>
                            <a:pt x="395325" y="124079"/>
                          </a:lnTo>
                          <a:lnTo>
                            <a:pt x="397002" y="143128"/>
                          </a:lnTo>
                          <a:lnTo>
                            <a:pt x="398665" y="163067"/>
                          </a:lnTo>
                          <a:lnTo>
                            <a:pt x="400265" y="183133"/>
                          </a:lnTo>
                          <a:lnTo>
                            <a:pt x="401942" y="202946"/>
                          </a:lnTo>
                          <a:lnTo>
                            <a:pt x="403618" y="221996"/>
                          </a:lnTo>
                          <a:lnTo>
                            <a:pt x="405282" y="240030"/>
                          </a:lnTo>
                          <a:lnTo>
                            <a:pt x="406958" y="256921"/>
                          </a:lnTo>
                          <a:lnTo>
                            <a:pt x="408635" y="272669"/>
                          </a:lnTo>
                          <a:lnTo>
                            <a:pt x="410311" y="287146"/>
                          </a:lnTo>
                          <a:lnTo>
                            <a:pt x="411975" y="300101"/>
                          </a:lnTo>
                          <a:lnTo>
                            <a:pt x="413651" y="311658"/>
                          </a:lnTo>
                          <a:lnTo>
                            <a:pt x="415328" y="321690"/>
                          </a:lnTo>
                          <a:lnTo>
                            <a:pt x="416991" y="330199"/>
                          </a:lnTo>
                          <a:lnTo>
                            <a:pt x="418668" y="337438"/>
                          </a:lnTo>
                          <a:lnTo>
                            <a:pt x="420344" y="343535"/>
                          </a:lnTo>
                          <a:lnTo>
                            <a:pt x="422020" y="348995"/>
                          </a:lnTo>
                          <a:lnTo>
                            <a:pt x="423684" y="354076"/>
                          </a:lnTo>
                          <a:lnTo>
                            <a:pt x="425361" y="358902"/>
                          </a:lnTo>
                          <a:lnTo>
                            <a:pt x="426961" y="363473"/>
                          </a:lnTo>
                          <a:lnTo>
                            <a:pt x="428625" y="367664"/>
                          </a:lnTo>
                          <a:lnTo>
                            <a:pt x="430301" y="370967"/>
                          </a:lnTo>
                          <a:lnTo>
                            <a:pt x="431977" y="373506"/>
                          </a:lnTo>
                          <a:lnTo>
                            <a:pt x="433654" y="375158"/>
                          </a:lnTo>
                          <a:lnTo>
                            <a:pt x="435317" y="376173"/>
                          </a:lnTo>
                          <a:lnTo>
                            <a:pt x="436994" y="376681"/>
                          </a:lnTo>
                          <a:lnTo>
                            <a:pt x="438670" y="376809"/>
                          </a:lnTo>
                          <a:lnTo>
                            <a:pt x="440347" y="376428"/>
                          </a:lnTo>
                          <a:lnTo>
                            <a:pt x="442010" y="375666"/>
                          </a:lnTo>
                          <a:lnTo>
                            <a:pt x="443687" y="374522"/>
                          </a:lnTo>
                          <a:lnTo>
                            <a:pt x="445363" y="373253"/>
                          </a:lnTo>
                          <a:lnTo>
                            <a:pt x="447027" y="371983"/>
                          </a:lnTo>
                          <a:lnTo>
                            <a:pt x="448703" y="370967"/>
                          </a:lnTo>
                          <a:lnTo>
                            <a:pt x="450380" y="370078"/>
                          </a:lnTo>
                          <a:lnTo>
                            <a:pt x="451980" y="369569"/>
                          </a:lnTo>
                          <a:lnTo>
                            <a:pt x="453644" y="369316"/>
                          </a:lnTo>
                          <a:lnTo>
                            <a:pt x="455320" y="369569"/>
                          </a:lnTo>
                          <a:lnTo>
                            <a:pt x="456996" y="370331"/>
                          </a:lnTo>
                          <a:lnTo>
                            <a:pt x="458660" y="371220"/>
                          </a:lnTo>
                          <a:lnTo>
                            <a:pt x="460336" y="371602"/>
                          </a:lnTo>
                          <a:lnTo>
                            <a:pt x="462013" y="370331"/>
                          </a:lnTo>
                          <a:lnTo>
                            <a:pt x="463689" y="366521"/>
                          </a:lnTo>
                          <a:lnTo>
                            <a:pt x="465353" y="359918"/>
                          </a:lnTo>
                          <a:lnTo>
                            <a:pt x="467029" y="351662"/>
                          </a:lnTo>
                          <a:lnTo>
                            <a:pt x="468706" y="343916"/>
                          </a:lnTo>
                          <a:lnTo>
                            <a:pt x="470382" y="339344"/>
                          </a:lnTo>
                          <a:lnTo>
                            <a:pt x="472046" y="339725"/>
                          </a:lnTo>
                          <a:lnTo>
                            <a:pt x="473722" y="344804"/>
                          </a:lnTo>
                          <a:lnTo>
                            <a:pt x="475399" y="353186"/>
                          </a:lnTo>
                          <a:lnTo>
                            <a:pt x="476986" y="363601"/>
                          </a:lnTo>
                          <a:lnTo>
                            <a:pt x="478662" y="374650"/>
                          </a:lnTo>
                          <a:lnTo>
                            <a:pt x="480339" y="385571"/>
                          </a:lnTo>
                          <a:lnTo>
                            <a:pt x="482015" y="396112"/>
                          </a:lnTo>
                          <a:lnTo>
                            <a:pt x="483679" y="406019"/>
                          </a:lnTo>
                          <a:lnTo>
                            <a:pt x="485355" y="415162"/>
                          </a:lnTo>
                          <a:lnTo>
                            <a:pt x="487032" y="423418"/>
                          </a:lnTo>
                          <a:lnTo>
                            <a:pt x="488695" y="431164"/>
                          </a:lnTo>
                          <a:lnTo>
                            <a:pt x="490372" y="438150"/>
                          </a:lnTo>
                          <a:lnTo>
                            <a:pt x="492048" y="444372"/>
                          </a:lnTo>
                          <a:lnTo>
                            <a:pt x="493725" y="449960"/>
                          </a:lnTo>
                          <a:lnTo>
                            <a:pt x="495388" y="455041"/>
                          </a:lnTo>
                          <a:lnTo>
                            <a:pt x="497065" y="459613"/>
                          </a:lnTo>
                          <a:lnTo>
                            <a:pt x="498741" y="463930"/>
                          </a:lnTo>
                          <a:lnTo>
                            <a:pt x="500405" y="467995"/>
                          </a:lnTo>
                          <a:lnTo>
                            <a:pt x="502005" y="471677"/>
                          </a:lnTo>
                          <a:lnTo>
                            <a:pt x="503681" y="474852"/>
                          </a:lnTo>
                          <a:lnTo>
                            <a:pt x="505358" y="477520"/>
                          </a:lnTo>
                          <a:lnTo>
                            <a:pt x="507022" y="479551"/>
                          </a:lnTo>
                          <a:lnTo>
                            <a:pt x="508698" y="481456"/>
                          </a:lnTo>
                          <a:lnTo>
                            <a:pt x="510374" y="483234"/>
                          </a:lnTo>
                          <a:lnTo>
                            <a:pt x="512051" y="485266"/>
                          </a:lnTo>
                          <a:lnTo>
                            <a:pt x="513715" y="487679"/>
                          </a:lnTo>
                          <a:lnTo>
                            <a:pt x="515391" y="490220"/>
                          </a:lnTo>
                          <a:lnTo>
                            <a:pt x="517067" y="492887"/>
                          </a:lnTo>
                          <a:lnTo>
                            <a:pt x="518731" y="495427"/>
                          </a:lnTo>
                          <a:lnTo>
                            <a:pt x="520407" y="497712"/>
                          </a:lnTo>
                          <a:lnTo>
                            <a:pt x="522084" y="499745"/>
                          </a:lnTo>
                          <a:lnTo>
                            <a:pt x="523760" y="501522"/>
                          </a:lnTo>
                          <a:lnTo>
                            <a:pt x="525424" y="502920"/>
                          </a:lnTo>
                          <a:lnTo>
                            <a:pt x="527100" y="504189"/>
                          </a:lnTo>
                          <a:lnTo>
                            <a:pt x="528701" y="505206"/>
                          </a:lnTo>
                          <a:lnTo>
                            <a:pt x="530377" y="506095"/>
                          </a:lnTo>
                          <a:lnTo>
                            <a:pt x="532041" y="507110"/>
                          </a:lnTo>
                          <a:lnTo>
                            <a:pt x="533717" y="508254"/>
                          </a:lnTo>
                          <a:lnTo>
                            <a:pt x="535393" y="509397"/>
                          </a:lnTo>
                          <a:lnTo>
                            <a:pt x="537057" y="510667"/>
                          </a:lnTo>
                          <a:lnTo>
                            <a:pt x="538733" y="511809"/>
                          </a:lnTo>
                          <a:lnTo>
                            <a:pt x="540410" y="512825"/>
                          </a:lnTo>
                          <a:lnTo>
                            <a:pt x="542086" y="513588"/>
                          </a:lnTo>
                          <a:lnTo>
                            <a:pt x="543750" y="514223"/>
                          </a:lnTo>
                          <a:lnTo>
                            <a:pt x="545426" y="514730"/>
                          </a:lnTo>
                          <a:lnTo>
                            <a:pt x="547103" y="515239"/>
                          </a:lnTo>
                          <a:lnTo>
                            <a:pt x="548766" y="515747"/>
                          </a:lnTo>
                          <a:lnTo>
                            <a:pt x="550443" y="516381"/>
                          </a:lnTo>
                          <a:lnTo>
                            <a:pt x="552119" y="517144"/>
                          </a:lnTo>
                          <a:lnTo>
                            <a:pt x="553719" y="517905"/>
                          </a:lnTo>
                          <a:lnTo>
                            <a:pt x="555383" y="518668"/>
                          </a:lnTo>
                          <a:lnTo>
                            <a:pt x="557060" y="519556"/>
                          </a:lnTo>
                          <a:lnTo>
                            <a:pt x="558736" y="520446"/>
                          </a:lnTo>
                          <a:lnTo>
                            <a:pt x="560400" y="521080"/>
                          </a:lnTo>
                          <a:lnTo>
                            <a:pt x="562076" y="521716"/>
                          </a:lnTo>
                          <a:lnTo>
                            <a:pt x="563752" y="522097"/>
                          </a:lnTo>
                          <a:lnTo>
                            <a:pt x="565429" y="522350"/>
                          </a:lnTo>
                          <a:lnTo>
                            <a:pt x="567093" y="522604"/>
                          </a:lnTo>
                          <a:lnTo>
                            <a:pt x="568769" y="522986"/>
                          </a:lnTo>
                          <a:lnTo>
                            <a:pt x="570445" y="523366"/>
                          </a:lnTo>
                          <a:lnTo>
                            <a:pt x="572122" y="523748"/>
                          </a:lnTo>
                          <a:lnTo>
                            <a:pt x="573786" y="524128"/>
                          </a:lnTo>
                          <a:lnTo>
                            <a:pt x="575462" y="524510"/>
                          </a:lnTo>
                          <a:lnTo>
                            <a:pt x="577138" y="524890"/>
                          </a:lnTo>
                          <a:lnTo>
                            <a:pt x="578726" y="525272"/>
                          </a:lnTo>
                          <a:lnTo>
                            <a:pt x="580402" y="525525"/>
                          </a:lnTo>
                          <a:lnTo>
                            <a:pt x="582079" y="525907"/>
                          </a:lnTo>
                          <a:lnTo>
                            <a:pt x="583755" y="526161"/>
                          </a:lnTo>
                          <a:lnTo>
                            <a:pt x="585419" y="526414"/>
                          </a:lnTo>
                          <a:lnTo>
                            <a:pt x="587095" y="526796"/>
                          </a:lnTo>
                          <a:lnTo>
                            <a:pt x="588772" y="527176"/>
                          </a:lnTo>
                          <a:lnTo>
                            <a:pt x="590435" y="527558"/>
                          </a:lnTo>
                          <a:lnTo>
                            <a:pt x="592112" y="527938"/>
                          </a:lnTo>
                          <a:lnTo>
                            <a:pt x="593788" y="528320"/>
                          </a:lnTo>
                          <a:lnTo>
                            <a:pt x="595464" y="528700"/>
                          </a:lnTo>
                          <a:lnTo>
                            <a:pt x="597128" y="528955"/>
                          </a:lnTo>
                          <a:lnTo>
                            <a:pt x="598805" y="529209"/>
                          </a:lnTo>
                          <a:lnTo>
                            <a:pt x="600481" y="529462"/>
                          </a:lnTo>
                          <a:lnTo>
                            <a:pt x="602157" y="529590"/>
                          </a:lnTo>
                          <a:lnTo>
                            <a:pt x="603745" y="529590"/>
                          </a:lnTo>
                          <a:lnTo>
                            <a:pt x="605421" y="529462"/>
                          </a:lnTo>
                          <a:lnTo>
                            <a:pt x="607098" y="529462"/>
                          </a:lnTo>
                          <a:lnTo>
                            <a:pt x="608761" y="529462"/>
                          </a:lnTo>
                          <a:lnTo>
                            <a:pt x="610438" y="529590"/>
                          </a:lnTo>
                          <a:lnTo>
                            <a:pt x="612114" y="529843"/>
                          </a:lnTo>
                          <a:lnTo>
                            <a:pt x="613791" y="530098"/>
                          </a:lnTo>
                          <a:lnTo>
                            <a:pt x="615454" y="530479"/>
                          </a:lnTo>
                          <a:lnTo>
                            <a:pt x="617131" y="530732"/>
                          </a:lnTo>
                          <a:lnTo>
                            <a:pt x="618807" y="530986"/>
                          </a:lnTo>
                          <a:lnTo>
                            <a:pt x="620471" y="531113"/>
                          </a:lnTo>
                          <a:lnTo>
                            <a:pt x="622147" y="531113"/>
                          </a:lnTo>
                          <a:lnTo>
                            <a:pt x="623823" y="531241"/>
                          </a:lnTo>
                          <a:lnTo>
                            <a:pt x="625500" y="531241"/>
                          </a:lnTo>
                          <a:lnTo>
                            <a:pt x="627164" y="531367"/>
                          </a:lnTo>
                          <a:lnTo>
                            <a:pt x="628840" y="531494"/>
                          </a:lnTo>
                          <a:lnTo>
                            <a:pt x="630440" y="531622"/>
                          </a:lnTo>
                          <a:lnTo>
                            <a:pt x="632117" y="531748"/>
                          </a:lnTo>
                          <a:lnTo>
                            <a:pt x="633780" y="531876"/>
                          </a:lnTo>
                          <a:lnTo>
                            <a:pt x="635457" y="531876"/>
                          </a:lnTo>
                          <a:lnTo>
                            <a:pt x="637133" y="531876"/>
                          </a:lnTo>
                          <a:lnTo>
                            <a:pt x="638797" y="532002"/>
                          </a:lnTo>
                          <a:lnTo>
                            <a:pt x="640473" y="532130"/>
                          </a:lnTo>
                          <a:lnTo>
                            <a:pt x="642150" y="532257"/>
                          </a:lnTo>
                          <a:lnTo>
                            <a:pt x="643826" y="532383"/>
                          </a:lnTo>
                          <a:lnTo>
                            <a:pt x="645490" y="532511"/>
                          </a:lnTo>
                          <a:lnTo>
                            <a:pt x="647166" y="532637"/>
                          </a:lnTo>
                          <a:lnTo>
                            <a:pt x="648843" y="532764"/>
                          </a:lnTo>
                          <a:lnTo>
                            <a:pt x="650506" y="532892"/>
                          </a:lnTo>
                          <a:lnTo>
                            <a:pt x="652183" y="533018"/>
                          </a:lnTo>
                          <a:lnTo>
                            <a:pt x="653859" y="533145"/>
                          </a:lnTo>
                          <a:lnTo>
                            <a:pt x="655459" y="533145"/>
                          </a:lnTo>
                          <a:lnTo>
                            <a:pt x="657123" y="533273"/>
                          </a:lnTo>
                          <a:lnTo>
                            <a:pt x="658799" y="533145"/>
                          </a:lnTo>
                          <a:lnTo>
                            <a:pt x="660476" y="533145"/>
                          </a:lnTo>
                          <a:lnTo>
                            <a:pt x="662152" y="533145"/>
                          </a:lnTo>
                          <a:lnTo>
                            <a:pt x="663816" y="533145"/>
                          </a:lnTo>
                          <a:lnTo>
                            <a:pt x="665492" y="533145"/>
                          </a:lnTo>
                          <a:lnTo>
                            <a:pt x="667169" y="533273"/>
                          </a:lnTo>
                          <a:lnTo>
                            <a:pt x="668832" y="533400"/>
                          </a:lnTo>
                          <a:lnTo>
                            <a:pt x="670509" y="533400"/>
                          </a:lnTo>
                          <a:lnTo>
                            <a:pt x="672185" y="533527"/>
                          </a:lnTo>
                          <a:lnTo>
                            <a:pt x="673862" y="533653"/>
                          </a:lnTo>
                          <a:lnTo>
                            <a:pt x="675525" y="533653"/>
                          </a:lnTo>
                          <a:lnTo>
                            <a:pt x="677202" y="533780"/>
                          </a:lnTo>
                          <a:lnTo>
                            <a:pt x="678878" y="533908"/>
                          </a:lnTo>
                          <a:lnTo>
                            <a:pt x="680466" y="533908"/>
                          </a:lnTo>
                          <a:lnTo>
                            <a:pt x="682142" y="534034"/>
                          </a:lnTo>
                          <a:lnTo>
                            <a:pt x="683818" y="534034"/>
                          </a:lnTo>
                          <a:lnTo>
                            <a:pt x="685495" y="534034"/>
                          </a:lnTo>
                          <a:lnTo>
                            <a:pt x="687158" y="534034"/>
                          </a:lnTo>
                          <a:lnTo>
                            <a:pt x="688835" y="534162"/>
                          </a:lnTo>
                          <a:lnTo>
                            <a:pt x="690511" y="534162"/>
                          </a:lnTo>
                          <a:lnTo>
                            <a:pt x="692188" y="534162"/>
                          </a:lnTo>
                          <a:lnTo>
                            <a:pt x="693851" y="534162"/>
                          </a:lnTo>
                          <a:lnTo>
                            <a:pt x="695528" y="534162"/>
                          </a:lnTo>
                          <a:lnTo>
                            <a:pt x="697204" y="534288"/>
                          </a:lnTo>
                          <a:lnTo>
                            <a:pt x="698868" y="534288"/>
                          </a:lnTo>
                          <a:lnTo>
                            <a:pt x="700544" y="534288"/>
                          </a:lnTo>
                          <a:lnTo>
                            <a:pt x="702221" y="534288"/>
                          </a:lnTo>
                          <a:lnTo>
                            <a:pt x="703897" y="534416"/>
                          </a:lnTo>
                          <a:lnTo>
                            <a:pt x="705484" y="534416"/>
                          </a:lnTo>
                          <a:lnTo>
                            <a:pt x="707161" y="534416"/>
                          </a:lnTo>
                          <a:lnTo>
                            <a:pt x="708837" y="534416"/>
                          </a:lnTo>
                          <a:lnTo>
                            <a:pt x="710501" y="534416"/>
                          </a:lnTo>
                          <a:lnTo>
                            <a:pt x="712177" y="534543"/>
                          </a:lnTo>
                          <a:lnTo>
                            <a:pt x="713854" y="534543"/>
                          </a:lnTo>
                          <a:lnTo>
                            <a:pt x="715530" y="534670"/>
                          </a:lnTo>
                          <a:lnTo>
                            <a:pt x="717194" y="534670"/>
                          </a:lnTo>
                          <a:lnTo>
                            <a:pt x="718870" y="534670"/>
                          </a:lnTo>
                          <a:lnTo>
                            <a:pt x="720547" y="534670"/>
                          </a:lnTo>
                          <a:lnTo>
                            <a:pt x="722210" y="534670"/>
                          </a:lnTo>
                          <a:lnTo>
                            <a:pt x="723887" y="534670"/>
                          </a:lnTo>
                          <a:lnTo>
                            <a:pt x="725563" y="534670"/>
                          </a:lnTo>
                          <a:lnTo>
                            <a:pt x="727240" y="534670"/>
                          </a:lnTo>
                          <a:lnTo>
                            <a:pt x="728903" y="534670"/>
                          </a:lnTo>
                          <a:lnTo>
                            <a:pt x="730580" y="534670"/>
                          </a:lnTo>
                          <a:lnTo>
                            <a:pt x="732180" y="534670"/>
                          </a:lnTo>
                          <a:lnTo>
                            <a:pt x="733856" y="534670"/>
                          </a:lnTo>
                          <a:lnTo>
                            <a:pt x="735520" y="534670"/>
                          </a:lnTo>
                          <a:lnTo>
                            <a:pt x="737196" y="534670"/>
                          </a:lnTo>
                          <a:lnTo>
                            <a:pt x="738873" y="534670"/>
                          </a:lnTo>
                          <a:lnTo>
                            <a:pt x="740537" y="534670"/>
                          </a:lnTo>
                          <a:lnTo>
                            <a:pt x="742213" y="534670"/>
                          </a:lnTo>
                          <a:lnTo>
                            <a:pt x="743889" y="534797"/>
                          </a:lnTo>
                          <a:lnTo>
                            <a:pt x="745566" y="534797"/>
                          </a:lnTo>
                          <a:lnTo>
                            <a:pt x="747229" y="534797"/>
                          </a:lnTo>
                          <a:lnTo>
                            <a:pt x="748906" y="534797"/>
                          </a:lnTo>
                          <a:lnTo>
                            <a:pt x="750582" y="534797"/>
                          </a:lnTo>
                          <a:lnTo>
                            <a:pt x="752246" y="534797"/>
                          </a:lnTo>
                          <a:lnTo>
                            <a:pt x="753922" y="534797"/>
                          </a:lnTo>
                          <a:lnTo>
                            <a:pt x="755599" y="534797"/>
                          </a:lnTo>
                          <a:lnTo>
                            <a:pt x="757199" y="534797"/>
                          </a:lnTo>
                          <a:lnTo>
                            <a:pt x="758863" y="534923"/>
                          </a:lnTo>
                          <a:lnTo>
                            <a:pt x="760539" y="534923"/>
                          </a:lnTo>
                          <a:lnTo>
                            <a:pt x="762215" y="534923"/>
                          </a:lnTo>
                          <a:lnTo>
                            <a:pt x="763892" y="534923"/>
                          </a:lnTo>
                          <a:lnTo>
                            <a:pt x="765555" y="534923"/>
                          </a:lnTo>
                          <a:lnTo>
                            <a:pt x="767232" y="534923"/>
                          </a:lnTo>
                          <a:lnTo>
                            <a:pt x="768908" y="534923"/>
                          </a:lnTo>
                          <a:lnTo>
                            <a:pt x="770572" y="534923"/>
                          </a:lnTo>
                          <a:lnTo>
                            <a:pt x="772248" y="534923"/>
                          </a:lnTo>
                          <a:lnTo>
                            <a:pt x="773925" y="534923"/>
                          </a:lnTo>
                          <a:lnTo>
                            <a:pt x="775601" y="534923"/>
                          </a:lnTo>
                          <a:lnTo>
                            <a:pt x="777265" y="534923"/>
                          </a:lnTo>
                          <a:lnTo>
                            <a:pt x="778941" y="534923"/>
                          </a:lnTo>
                          <a:lnTo>
                            <a:pt x="780618" y="535049"/>
                          </a:lnTo>
                          <a:lnTo>
                            <a:pt x="782205" y="535049"/>
                          </a:lnTo>
                          <a:lnTo>
                            <a:pt x="783882" y="535049"/>
                          </a:lnTo>
                          <a:lnTo>
                            <a:pt x="785558" y="535049"/>
                          </a:lnTo>
                          <a:lnTo>
                            <a:pt x="787234" y="535049"/>
                          </a:lnTo>
                          <a:lnTo>
                            <a:pt x="788898" y="535049"/>
                          </a:lnTo>
                          <a:lnTo>
                            <a:pt x="790575" y="535049"/>
                          </a:lnTo>
                          <a:lnTo>
                            <a:pt x="792251" y="535049"/>
                          </a:lnTo>
                          <a:lnTo>
                            <a:pt x="793927" y="535049"/>
                          </a:lnTo>
                          <a:lnTo>
                            <a:pt x="795591" y="535049"/>
                          </a:lnTo>
                          <a:lnTo>
                            <a:pt x="797267" y="535049"/>
                          </a:lnTo>
                          <a:lnTo>
                            <a:pt x="798944" y="535049"/>
                          </a:lnTo>
                          <a:lnTo>
                            <a:pt x="800608" y="535049"/>
                          </a:lnTo>
                          <a:lnTo>
                            <a:pt x="802284" y="535049"/>
                          </a:lnTo>
                          <a:lnTo>
                            <a:pt x="803960" y="535049"/>
                          </a:lnTo>
                          <a:lnTo>
                            <a:pt x="805637" y="535049"/>
                          </a:lnTo>
                          <a:lnTo>
                            <a:pt x="807224" y="535049"/>
                          </a:lnTo>
                          <a:lnTo>
                            <a:pt x="808901" y="534923"/>
                          </a:lnTo>
                          <a:lnTo>
                            <a:pt x="810577" y="534923"/>
                          </a:lnTo>
                          <a:lnTo>
                            <a:pt x="812241" y="534923"/>
                          </a:lnTo>
                          <a:lnTo>
                            <a:pt x="813917" y="534923"/>
                          </a:lnTo>
                          <a:lnTo>
                            <a:pt x="815594" y="534923"/>
                          </a:lnTo>
                          <a:lnTo>
                            <a:pt x="817270" y="534923"/>
                          </a:lnTo>
                          <a:lnTo>
                            <a:pt x="818934" y="534923"/>
                          </a:lnTo>
                          <a:lnTo>
                            <a:pt x="820610" y="535049"/>
                          </a:lnTo>
                          <a:lnTo>
                            <a:pt x="822286" y="535049"/>
                          </a:lnTo>
                          <a:lnTo>
                            <a:pt x="823963" y="535049"/>
                          </a:lnTo>
                          <a:lnTo>
                            <a:pt x="825627" y="535049"/>
                          </a:lnTo>
                          <a:lnTo>
                            <a:pt x="827303" y="535049"/>
                          </a:lnTo>
                          <a:lnTo>
                            <a:pt x="828979" y="535049"/>
                          </a:lnTo>
                          <a:lnTo>
                            <a:pt x="830643" y="535049"/>
                          </a:lnTo>
                          <a:lnTo>
                            <a:pt x="832319" y="535049"/>
                          </a:lnTo>
                          <a:lnTo>
                            <a:pt x="833920" y="535049"/>
                          </a:lnTo>
                          <a:lnTo>
                            <a:pt x="835596" y="535049"/>
                          </a:lnTo>
                          <a:lnTo>
                            <a:pt x="837260" y="535049"/>
                          </a:lnTo>
                          <a:lnTo>
                            <a:pt x="838936" y="535049"/>
                          </a:lnTo>
                          <a:lnTo>
                            <a:pt x="840613" y="535049"/>
                          </a:lnTo>
                          <a:lnTo>
                            <a:pt x="842276" y="535049"/>
                          </a:lnTo>
                          <a:lnTo>
                            <a:pt x="843953" y="535049"/>
                          </a:lnTo>
                          <a:lnTo>
                            <a:pt x="845629" y="535049"/>
                          </a:lnTo>
                          <a:lnTo>
                            <a:pt x="847305" y="535049"/>
                          </a:lnTo>
                          <a:lnTo>
                            <a:pt x="848969" y="535049"/>
                          </a:lnTo>
                          <a:lnTo>
                            <a:pt x="850646" y="535049"/>
                          </a:lnTo>
                          <a:lnTo>
                            <a:pt x="852322" y="535049"/>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67" name="Freeform 249">
                      <a:extLst>
                        <a:ext uri="{FF2B5EF4-FFF2-40B4-BE49-F238E27FC236}">
                          <a16:creationId xmlns:a16="http://schemas.microsoft.com/office/drawing/2014/main" id="{AD6548FA-0B96-48FB-E695-6064EAFB4ACE}"/>
                        </a:ext>
                      </a:extLst>
                    </p:cNvPr>
                    <p:cNvSpPr/>
                    <p:nvPr/>
                  </p:nvSpPr>
                  <p:spPr>
                    <a:xfrm>
                      <a:off x="6119967" y="3267914"/>
                      <a:ext cx="929641" cy="851899"/>
                    </a:xfrm>
                    <a:custGeom>
                      <a:avLst/>
                      <a:gdLst/>
                      <a:ahLst/>
                      <a:cxnLst/>
                      <a:rect l="0" t="0" r="0" b="0"/>
                      <a:pathLst>
                        <a:path w="937489" h="678180">
                          <a:moveTo>
                            <a:pt x="0" y="678180"/>
                          </a:moveTo>
                          <a:lnTo>
                            <a:pt x="937489" y="678180"/>
                          </a:lnTo>
                          <a:lnTo>
                            <a:pt x="937489"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76" name="Freeform 258">
                      <a:extLst>
                        <a:ext uri="{FF2B5EF4-FFF2-40B4-BE49-F238E27FC236}">
                          <a16:creationId xmlns:a16="http://schemas.microsoft.com/office/drawing/2014/main" id="{61B8CEF6-A8B1-3689-AEB5-FB58ABA5C6AC}"/>
                        </a:ext>
                      </a:extLst>
                    </p:cNvPr>
                    <p:cNvSpPr/>
                    <p:nvPr/>
                  </p:nvSpPr>
                  <p:spPr>
                    <a:xfrm>
                      <a:off x="6578624"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nvGrpSpPr>
                  <p:cNvPr id="1421" name="Group 1420"/>
                  <p:cNvGrpSpPr/>
                  <p:nvPr/>
                </p:nvGrpSpPr>
                <p:grpSpPr>
                  <a:xfrm>
                    <a:off x="4145056" y="3241484"/>
                    <a:ext cx="962568" cy="887905"/>
                    <a:chOff x="4145056" y="3267914"/>
                    <a:chExt cx="962568" cy="887905"/>
                  </a:xfrm>
                </p:grpSpPr>
                <p:sp>
                  <p:nvSpPr>
                    <p:cNvPr id="1607" name="Freeform 224">
                      <a:extLst>
                        <a:ext uri="{FF2B5EF4-FFF2-40B4-BE49-F238E27FC236}">
                          <a16:creationId xmlns:a16="http://schemas.microsoft.com/office/drawing/2014/main" id="{76520A73-0547-B01B-9252-207CBDB331F1}"/>
                        </a:ext>
                      </a:extLst>
                    </p:cNvPr>
                    <p:cNvSpPr/>
                    <p:nvPr/>
                  </p:nvSpPr>
                  <p:spPr>
                    <a:xfrm>
                      <a:off x="4225531"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08" name="Freeform 225">
                      <a:extLst>
                        <a:ext uri="{FF2B5EF4-FFF2-40B4-BE49-F238E27FC236}">
                          <a16:creationId xmlns:a16="http://schemas.microsoft.com/office/drawing/2014/main" id="{88E10445-7382-1222-44EA-C79745B4FEA7}"/>
                        </a:ext>
                      </a:extLst>
                    </p:cNvPr>
                    <p:cNvSpPr/>
                    <p:nvPr/>
                  </p:nvSpPr>
                  <p:spPr>
                    <a:xfrm>
                      <a:off x="4434007"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09" name="Freeform 226">
                      <a:extLst>
                        <a:ext uri="{FF2B5EF4-FFF2-40B4-BE49-F238E27FC236}">
                          <a16:creationId xmlns:a16="http://schemas.microsoft.com/office/drawing/2014/main" id="{33EFC3A1-4E9C-A385-BD27-A7124D254C98}"/>
                        </a:ext>
                      </a:extLst>
                    </p:cNvPr>
                    <p:cNvSpPr/>
                    <p:nvPr/>
                  </p:nvSpPr>
                  <p:spPr>
                    <a:xfrm>
                      <a:off x="4644766"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11" name="Freeform 228">
                      <a:extLst>
                        <a:ext uri="{FF2B5EF4-FFF2-40B4-BE49-F238E27FC236}">
                          <a16:creationId xmlns:a16="http://schemas.microsoft.com/office/drawing/2014/main" id="{92ABEA4F-9FFD-9649-4723-0577EB749FCD}"/>
                        </a:ext>
                      </a:extLst>
                    </p:cNvPr>
                    <p:cNvSpPr/>
                    <p:nvPr/>
                  </p:nvSpPr>
                  <p:spPr>
                    <a:xfrm>
                      <a:off x="5066285"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59" name="Freeform 115">
                      <a:extLst>
                        <a:ext uri="{FF2B5EF4-FFF2-40B4-BE49-F238E27FC236}">
                          <a16:creationId xmlns:a16="http://schemas.microsoft.com/office/drawing/2014/main" id="{09EEC7A1-4EFD-CCF9-27CA-66E8FBBBFACF}"/>
                        </a:ext>
                      </a:extLst>
                    </p:cNvPr>
                    <p:cNvSpPr/>
                    <p:nvPr/>
                  </p:nvSpPr>
                  <p:spPr>
                    <a:xfrm>
                      <a:off x="4642833" y="3267920"/>
                      <a:ext cx="0" cy="851899"/>
                    </a:xfrm>
                    <a:custGeom>
                      <a:avLst/>
                      <a:gdLst/>
                      <a:ahLst/>
                      <a:cxnLst/>
                      <a:rect l="0" t="0" r="0" b="0"/>
                      <a:pathLst>
                        <a:path h="678180">
                          <a:moveTo>
                            <a:pt x="0" y="678180"/>
                          </a:moveTo>
                          <a:lnTo>
                            <a:pt x="0" y="0"/>
                          </a:lnTo>
                        </a:path>
                      </a:pathLst>
                    </a:custGeom>
                    <a:noFill/>
                    <a:ln w="6350" cap="flat" cmpd="sng">
                      <a:solidFill>
                        <a:srgbClr val="848588">
                          <a:alpha val="100000"/>
                        </a:srgbClr>
                      </a:solidFill>
                      <a:custDash>
                        <a:ds d="399065" sp="399065"/>
                      </a:custDash>
                      <a:round/>
                    </a:ln>
                  </p:spPr>
                  <p:style>
                    <a:lnRef idx="2">
                      <a:schemeClr val="accent1">
                        <a:shade val="50000"/>
                      </a:schemeClr>
                    </a:lnRef>
                    <a:fillRef idx="1">
                      <a:schemeClr val="accent1"/>
                    </a:fillRef>
                    <a:effectRef idx="0">
                      <a:schemeClr val="accent1"/>
                    </a:effectRef>
                    <a:fontRef idx="minor">
                      <a:schemeClr val="lt1"/>
                    </a:fontRef>
                  </p:style>
                </p:sp>
                <p:sp>
                  <p:nvSpPr>
                    <p:cNvPr id="1662" name="Freeform 244">
                      <a:extLst>
                        <a:ext uri="{FF2B5EF4-FFF2-40B4-BE49-F238E27FC236}">
                          <a16:creationId xmlns:a16="http://schemas.microsoft.com/office/drawing/2014/main" id="{AE5DC961-8776-C72F-BD9F-D16C91D1E9C6}"/>
                        </a:ext>
                      </a:extLst>
                    </p:cNvPr>
                    <p:cNvSpPr/>
                    <p:nvPr/>
                  </p:nvSpPr>
                  <p:spPr>
                    <a:xfrm>
                      <a:off x="4220278" y="3306686"/>
                      <a:ext cx="845111" cy="774206"/>
                    </a:xfrm>
                    <a:custGeom>
                      <a:avLst/>
                      <a:gdLst/>
                      <a:ahLst/>
                      <a:cxnLst/>
                      <a:rect l="0" t="0" r="0" b="0"/>
                      <a:pathLst>
                        <a:path w="852246" h="616330">
                          <a:moveTo>
                            <a:pt x="0" y="615950"/>
                          </a:moveTo>
                          <a:lnTo>
                            <a:pt x="1676" y="615950"/>
                          </a:lnTo>
                          <a:lnTo>
                            <a:pt x="3340" y="616076"/>
                          </a:lnTo>
                          <a:lnTo>
                            <a:pt x="4940" y="616203"/>
                          </a:lnTo>
                          <a:lnTo>
                            <a:pt x="6616" y="616330"/>
                          </a:lnTo>
                          <a:lnTo>
                            <a:pt x="8293" y="616330"/>
                          </a:lnTo>
                          <a:lnTo>
                            <a:pt x="9956" y="616330"/>
                          </a:lnTo>
                          <a:lnTo>
                            <a:pt x="11633" y="616330"/>
                          </a:lnTo>
                          <a:lnTo>
                            <a:pt x="13309" y="616330"/>
                          </a:lnTo>
                          <a:lnTo>
                            <a:pt x="14985" y="616203"/>
                          </a:lnTo>
                          <a:lnTo>
                            <a:pt x="16649" y="616203"/>
                          </a:lnTo>
                          <a:lnTo>
                            <a:pt x="18326" y="616203"/>
                          </a:lnTo>
                          <a:lnTo>
                            <a:pt x="20002" y="616076"/>
                          </a:lnTo>
                          <a:lnTo>
                            <a:pt x="21666" y="616076"/>
                          </a:lnTo>
                          <a:lnTo>
                            <a:pt x="23342" y="616076"/>
                          </a:lnTo>
                          <a:lnTo>
                            <a:pt x="25019" y="615950"/>
                          </a:lnTo>
                          <a:lnTo>
                            <a:pt x="26695" y="615950"/>
                          </a:lnTo>
                          <a:lnTo>
                            <a:pt x="28359" y="615950"/>
                          </a:lnTo>
                          <a:lnTo>
                            <a:pt x="30035" y="615950"/>
                          </a:lnTo>
                          <a:lnTo>
                            <a:pt x="31635" y="615950"/>
                          </a:lnTo>
                          <a:lnTo>
                            <a:pt x="33299" y="615950"/>
                          </a:lnTo>
                          <a:lnTo>
                            <a:pt x="34975" y="616076"/>
                          </a:lnTo>
                          <a:lnTo>
                            <a:pt x="36652" y="616076"/>
                          </a:lnTo>
                          <a:lnTo>
                            <a:pt x="38328" y="616076"/>
                          </a:lnTo>
                          <a:lnTo>
                            <a:pt x="39992" y="616076"/>
                          </a:lnTo>
                          <a:lnTo>
                            <a:pt x="41668" y="616076"/>
                          </a:lnTo>
                          <a:lnTo>
                            <a:pt x="43345" y="616076"/>
                          </a:lnTo>
                          <a:lnTo>
                            <a:pt x="45008" y="616076"/>
                          </a:lnTo>
                          <a:lnTo>
                            <a:pt x="46685" y="615950"/>
                          </a:lnTo>
                          <a:lnTo>
                            <a:pt x="48361" y="615950"/>
                          </a:lnTo>
                          <a:lnTo>
                            <a:pt x="50038" y="615950"/>
                          </a:lnTo>
                          <a:lnTo>
                            <a:pt x="51701" y="615950"/>
                          </a:lnTo>
                          <a:lnTo>
                            <a:pt x="53378" y="615950"/>
                          </a:lnTo>
                          <a:lnTo>
                            <a:pt x="55054" y="615824"/>
                          </a:lnTo>
                          <a:lnTo>
                            <a:pt x="56654" y="615824"/>
                          </a:lnTo>
                          <a:lnTo>
                            <a:pt x="58318" y="615950"/>
                          </a:lnTo>
                          <a:lnTo>
                            <a:pt x="59994" y="615950"/>
                          </a:lnTo>
                          <a:lnTo>
                            <a:pt x="61671" y="615950"/>
                          </a:lnTo>
                          <a:lnTo>
                            <a:pt x="63334" y="615950"/>
                          </a:lnTo>
                          <a:lnTo>
                            <a:pt x="65011" y="615950"/>
                          </a:lnTo>
                          <a:lnTo>
                            <a:pt x="66687" y="615824"/>
                          </a:lnTo>
                          <a:lnTo>
                            <a:pt x="68364" y="615824"/>
                          </a:lnTo>
                          <a:lnTo>
                            <a:pt x="70027" y="615697"/>
                          </a:lnTo>
                          <a:lnTo>
                            <a:pt x="71704" y="615697"/>
                          </a:lnTo>
                          <a:lnTo>
                            <a:pt x="73380" y="615570"/>
                          </a:lnTo>
                          <a:lnTo>
                            <a:pt x="75044" y="615570"/>
                          </a:lnTo>
                          <a:lnTo>
                            <a:pt x="76720" y="615570"/>
                          </a:lnTo>
                          <a:lnTo>
                            <a:pt x="78397" y="615697"/>
                          </a:lnTo>
                          <a:lnTo>
                            <a:pt x="80073" y="615697"/>
                          </a:lnTo>
                          <a:lnTo>
                            <a:pt x="81660" y="615570"/>
                          </a:lnTo>
                          <a:lnTo>
                            <a:pt x="83337" y="615570"/>
                          </a:lnTo>
                          <a:lnTo>
                            <a:pt x="85013" y="615570"/>
                          </a:lnTo>
                          <a:lnTo>
                            <a:pt x="86690" y="615443"/>
                          </a:lnTo>
                          <a:lnTo>
                            <a:pt x="88353" y="615443"/>
                          </a:lnTo>
                          <a:lnTo>
                            <a:pt x="90030" y="615315"/>
                          </a:lnTo>
                          <a:lnTo>
                            <a:pt x="91706" y="615315"/>
                          </a:lnTo>
                          <a:lnTo>
                            <a:pt x="93370" y="615315"/>
                          </a:lnTo>
                          <a:lnTo>
                            <a:pt x="95046" y="615315"/>
                          </a:lnTo>
                          <a:lnTo>
                            <a:pt x="96723" y="615315"/>
                          </a:lnTo>
                          <a:lnTo>
                            <a:pt x="98399" y="615189"/>
                          </a:lnTo>
                          <a:lnTo>
                            <a:pt x="100063" y="615189"/>
                          </a:lnTo>
                          <a:lnTo>
                            <a:pt x="101739" y="615189"/>
                          </a:lnTo>
                          <a:lnTo>
                            <a:pt x="103416" y="615061"/>
                          </a:lnTo>
                          <a:lnTo>
                            <a:pt x="105079" y="614935"/>
                          </a:lnTo>
                          <a:lnTo>
                            <a:pt x="106679" y="614807"/>
                          </a:lnTo>
                          <a:lnTo>
                            <a:pt x="108356" y="614807"/>
                          </a:lnTo>
                          <a:lnTo>
                            <a:pt x="110032" y="614807"/>
                          </a:lnTo>
                          <a:lnTo>
                            <a:pt x="111696" y="614807"/>
                          </a:lnTo>
                          <a:lnTo>
                            <a:pt x="113372" y="614807"/>
                          </a:lnTo>
                          <a:lnTo>
                            <a:pt x="115049" y="614807"/>
                          </a:lnTo>
                          <a:lnTo>
                            <a:pt x="116725" y="614807"/>
                          </a:lnTo>
                          <a:lnTo>
                            <a:pt x="118389" y="614680"/>
                          </a:lnTo>
                          <a:lnTo>
                            <a:pt x="120065" y="614680"/>
                          </a:lnTo>
                          <a:lnTo>
                            <a:pt x="121742" y="614554"/>
                          </a:lnTo>
                          <a:lnTo>
                            <a:pt x="123405" y="614427"/>
                          </a:lnTo>
                          <a:lnTo>
                            <a:pt x="125082" y="614427"/>
                          </a:lnTo>
                          <a:lnTo>
                            <a:pt x="126758" y="614300"/>
                          </a:lnTo>
                          <a:lnTo>
                            <a:pt x="128435" y="614172"/>
                          </a:lnTo>
                          <a:lnTo>
                            <a:pt x="130098" y="614172"/>
                          </a:lnTo>
                          <a:lnTo>
                            <a:pt x="131775" y="614172"/>
                          </a:lnTo>
                          <a:lnTo>
                            <a:pt x="133375" y="614045"/>
                          </a:lnTo>
                          <a:lnTo>
                            <a:pt x="135039" y="613919"/>
                          </a:lnTo>
                          <a:lnTo>
                            <a:pt x="136715" y="613664"/>
                          </a:lnTo>
                          <a:lnTo>
                            <a:pt x="138391" y="613410"/>
                          </a:lnTo>
                          <a:lnTo>
                            <a:pt x="140068" y="613029"/>
                          </a:lnTo>
                          <a:lnTo>
                            <a:pt x="141731" y="612903"/>
                          </a:lnTo>
                          <a:lnTo>
                            <a:pt x="143408" y="612903"/>
                          </a:lnTo>
                          <a:lnTo>
                            <a:pt x="145084" y="613157"/>
                          </a:lnTo>
                          <a:lnTo>
                            <a:pt x="146761" y="613284"/>
                          </a:lnTo>
                          <a:lnTo>
                            <a:pt x="148424" y="613284"/>
                          </a:lnTo>
                          <a:lnTo>
                            <a:pt x="150101" y="613284"/>
                          </a:lnTo>
                          <a:lnTo>
                            <a:pt x="151777" y="613029"/>
                          </a:lnTo>
                          <a:lnTo>
                            <a:pt x="153441" y="612775"/>
                          </a:lnTo>
                          <a:lnTo>
                            <a:pt x="155117" y="612521"/>
                          </a:lnTo>
                          <a:lnTo>
                            <a:pt x="156794" y="612268"/>
                          </a:lnTo>
                          <a:lnTo>
                            <a:pt x="158394" y="612140"/>
                          </a:lnTo>
                          <a:lnTo>
                            <a:pt x="160058" y="612013"/>
                          </a:lnTo>
                          <a:lnTo>
                            <a:pt x="161734" y="611887"/>
                          </a:lnTo>
                          <a:lnTo>
                            <a:pt x="163410" y="611887"/>
                          </a:lnTo>
                          <a:lnTo>
                            <a:pt x="165074" y="611759"/>
                          </a:lnTo>
                          <a:lnTo>
                            <a:pt x="166751" y="611632"/>
                          </a:lnTo>
                          <a:lnTo>
                            <a:pt x="168427" y="611378"/>
                          </a:lnTo>
                          <a:lnTo>
                            <a:pt x="170103" y="611125"/>
                          </a:lnTo>
                          <a:lnTo>
                            <a:pt x="171767" y="610998"/>
                          </a:lnTo>
                          <a:lnTo>
                            <a:pt x="173443" y="610870"/>
                          </a:lnTo>
                          <a:lnTo>
                            <a:pt x="175120" y="610744"/>
                          </a:lnTo>
                          <a:lnTo>
                            <a:pt x="176784" y="610617"/>
                          </a:lnTo>
                          <a:lnTo>
                            <a:pt x="178460" y="610489"/>
                          </a:lnTo>
                          <a:lnTo>
                            <a:pt x="180136" y="610363"/>
                          </a:lnTo>
                          <a:lnTo>
                            <a:pt x="181813" y="610108"/>
                          </a:lnTo>
                          <a:lnTo>
                            <a:pt x="183400" y="609855"/>
                          </a:lnTo>
                          <a:lnTo>
                            <a:pt x="185077" y="609727"/>
                          </a:lnTo>
                          <a:lnTo>
                            <a:pt x="186753" y="609600"/>
                          </a:lnTo>
                          <a:lnTo>
                            <a:pt x="188429" y="609474"/>
                          </a:lnTo>
                          <a:lnTo>
                            <a:pt x="190093" y="609092"/>
                          </a:lnTo>
                          <a:lnTo>
                            <a:pt x="191770" y="608712"/>
                          </a:lnTo>
                          <a:lnTo>
                            <a:pt x="193446" y="608330"/>
                          </a:lnTo>
                          <a:lnTo>
                            <a:pt x="195110" y="607950"/>
                          </a:lnTo>
                          <a:lnTo>
                            <a:pt x="196786" y="607568"/>
                          </a:lnTo>
                          <a:lnTo>
                            <a:pt x="198462" y="607314"/>
                          </a:lnTo>
                          <a:lnTo>
                            <a:pt x="200139" y="607061"/>
                          </a:lnTo>
                          <a:lnTo>
                            <a:pt x="201803" y="607061"/>
                          </a:lnTo>
                          <a:lnTo>
                            <a:pt x="203479" y="607061"/>
                          </a:lnTo>
                          <a:lnTo>
                            <a:pt x="205155" y="607061"/>
                          </a:lnTo>
                          <a:lnTo>
                            <a:pt x="206819" y="606806"/>
                          </a:lnTo>
                          <a:lnTo>
                            <a:pt x="208419" y="606172"/>
                          </a:lnTo>
                          <a:lnTo>
                            <a:pt x="210096" y="605155"/>
                          </a:lnTo>
                          <a:lnTo>
                            <a:pt x="211772" y="604139"/>
                          </a:lnTo>
                          <a:lnTo>
                            <a:pt x="213436" y="603631"/>
                          </a:lnTo>
                          <a:lnTo>
                            <a:pt x="215112" y="603759"/>
                          </a:lnTo>
                          <a:lnTo>
                            <a:pt x="216788" y="604266"/>
                          </a:lnTo>
                          <a:lnTo>
                            <a:pt x="218465" y="604521"/>
                          </a:lnTo>
                          <a:lnTo>
                            <a:pt x="220129" y="604266"/>
                          </a:lnTo>
                          <a:lnTo>
                            <a:pt x="221805" y="603759"/>
                          </a:lnTo>
                          <a:lnTo>
                            <a:pt x="223481" y="603250"/>
                          </a:lnTo>
                          <a:lnTo>
                            <a:pt x="225145" y="602743"/>
                          </a:lnTo>
                          <a:lnTo>
                            <a:pt x="226822" y="602234"/>
                          </a:lnTo>
                          <a:lnTo>
                            <a:pt x="228498" y="601726"/>
                          </a:lnTo>
                          <a:lnTo>
                            <a:pt x="230174" y="601219"/>
                          </a:lnTo>
                          <a:lnTo>
                            <a:pt x="231838" y="600710"/>
                          </a:lnTo>
                          <a:lnTo>
                            <a:pt x="233514" y="600456"/>
                          </a:lnTo>
                          <a:lnTo>
                            <a:pt x="235115" y="600329"/>
                          </a:lnTo>
                          <a:lnTo>
                            <a:pt x="236778" y="600202"/>
                          </a:lnTo>
                          <a:lnTo>
                            <a:pt x="238455" y="600075"/>
                          </a:lnTo>
                          <a:lnTo>
                            <a:pt x="240131" y="599695"/>
                          </a:lnTo>
                          <a:lnTo>
                            <a:pt x="241808" y="598932"/>
                          </a:lnTo>
                          <a:lnTo>
                            <a:pt x="243471" y="598171"/>
                          </a:lnTo>
                          <a:lnTo>
                            <a:pt x="245148" y="597281"/>
                          </a:lnTo>
                          <a:lnTo>
                            <a:pt x="246824" y="596520"/>
                          </a:lnTo>
                          <a:lnTo>
                            <a:pt x="248500" y="595884"/>
                          </a:lnTo>
                          <a:lnTo>
                            <a:pt x="250164" y="595376"/>
                          </a:lnTo>
                          <a:lnTo>
                            <a:pt x="251840" y="594996"/>
                          </a:lnTo>
                          <a:lnTo>
                            <a:pt x="253517" y="594360"/>
                          </a:lnTo>
                          <a:lnTo>
                            <a:pt x="255181" y="593725"/>
                          </a:lnTo>
                          <a:lnTo>
                            <a:pt x="256857" y="593091"/>
                          </a:lnTo>
                          <a:lnTo>
                            <a:pt x="258533" y="592328"/>
                          </a:lnTo>
                          <a:lnTo>
                            <a:pt x="260134" y="591694"/>
                          </a:lnTo>
                          <a:lnTo>
                            <a:pt x="261797" y="591058"/>
                          </a:lnTo>
                          <a:lnTo>
                            <a:pt x="263474" y="590170"/>
                          </a:lnTo>
                          <a:lnTo>
                            <a:pt x="265150" y="589281"/>
                          </a:lnTo>
                          <a:lnTo>
                            <a:pt x="266814" y="588391"/>
                          </a:lnTo>
                          <a:lnTo>
                            <a:pt x="268490" y="587629"/>
                          </a:lnTo>
                          <a:lnTo>
                            <a:pt x="270167" y="586995"/>
                          </a:lnTo>
                          <a:lnTo>
                            <a:pt x="271843" y="586360"/>
                          </a:lnTo>
                          <a:lnTo>
                            <a:pt x="273507" y="585597"/>
                          </a:lnTo>
                          <a:lnTo>
                            <a:pt x="275183" y="584581"/>
                          </a:lnTo>
                          <a:lnTo>
                            <a:pt x="276859" y="583312"/>
                          </a:lnTo>
                          <a:lnTo>
                            <a:pt x="278536" y="581787"/>
                          </a:lnTo>
                          <a:lnTo>
                            <a:pt x="280200" y="580137"/>
                          </a:lnTo>
                          <a:lnTo>
                            <a:pt x="281876" y="578485"/>
                          </a:lnTo>
                          <a:lnTo>
                            <a:pt x="283552" y="576962"/>
                          </a:lnTo>
                          <a:lnTo>
                            <a:pt x="285140" y="575818"/>
                          </a:lnTo>
                          <a:lnTo>
                            <a:pt x="286816" y="574929"/>
                          </a:lnTo>
                          <a:lnTo>
                            <a:pt x="288493" y="574295"/>
                          </a:lnTo>
                          <a:lnTo>
                            <a:pt x="290169" y="573279"/>
                          </a:lnTo>
                          <a:lnTo>
                            <a:pt x="291833" y="572008"/>
                          </a:lnTo>
                          <a:lnTo>
                            <a:pt x="293509" y="570104"/>
                          </a:lnTo>
                          <a:lnTo>
                            <a:pt x="295186" y="567945"/>
                          </a:lnTo>
                          <a:lnTo>
                            <a:pt x="296849" y="565531"/>
                          </a:lnTo>
                          <a:lnTo>
                            <a:pt x="298526" y="563245"/>
                          </a:lnTo>
                          <a:lnTo>
                            <a:pt x="300202" y="561468"/>
                          </a:lnTo>
                          <a:lnTo>
                            <a:pt x="301879" y="559944"/>
                          </a:lnTo>
                          <a:lnTo>
                            <a:pt x="303542" y="558419"/>
                          </a:lnTo>
                          <a:lnTo>
                            <a:pt x="305219" y="557023"/>
                          </a:lnTo>
                          <a:lnTo>
                            <a:pt x="306895" y="555625"/>
                          </a:lnTo>
                          <a:lnTo>
                            <a:pt x="308571" y="554102"/>
                          </a:lnTo>
                          <a:lnTo>
                            <a:pt x="310159" y="552704"/>
                          </a:lnTo>
                          <a:lnTo>
                            <a:pt x="311835" y="551181"/>
                          </a:lnTo>
                          <a:lnTo>
                            <a:pt x="313512" y="549529"/>
                          </a:lnTo>
                          <a:lnTo>
                            <a:pt x="315175" y="547498"/>
                          </a:lnTo>
                          <a:lnTo>
                            <a:pt x="316852" y="545211"/>
                          </a:lnTo>
                          <a:lnTo>
                            <a:pt x="318528" y="542672"/>
                          </a:lnTo>
                          <a:lnTo>
                            <a:pt x="320205" y="540004"/>
                          </a:lnTo>
                          <a:lnTo>
                            <a:pt x="321868" y="537337"/>
                          </a:lnTo>
                          <a:lnTo>
                            <a:pt x="323545" y="534416"/>
                          </a:lnTo>
                          <a:lnTo>
                            <a:pt x="325221" y="531241"/>
                          </a:lnTo>
                          <a:lnTo>
                            <a:pt x="326885" y="527812"/>
                          </a:lnTo>
                          <a:lnTo>
                            <a:pt x="328561" y="524383"/>
                          </a:lnTo>
                          <a:lnTo>
                            <a:pt x="330238" y="520954"/>
                          </a:lnTo>
                          <a:lnTo>
                            <a:pt x="331914" y="517398"/>
                          </a:lnTo>
                          <a:lnTo>
                            <a:pt x="333578" y="513588"/>
                          </a:lnTo>
                          <a:lnTo>
                            <a:pt x="335254" y="509652"/>
                          </a:lnTo>
                          <a:lnTo>
                            <a:pt x="336854" y="505461"/>
                          </a:lnTo>
                          <a:lnTo>
                            <a:pt x="338531" y="501396"/>
                          </a:lnTo>
                          <a:lnTo>
                            <a:pt x="340194" y="497460"/>
                          </a:lnTo>
                          <a:lnTo>
                            <a:pt x="341871" y="493904"/>
                          </a:lnTo>
                          <a:lnTo>
                            <a:pt x="343547" y="490347"/>
                          </a:lnTo>
                          <a:lnTo>
                            <a:pt x="345211" y="486664"/>
                          </a:lnTo>
                          <a:lnTo>
                            <a:pt x="346887" y="482473"/>
                          </a:lnTo>
                          <a:lnTo>
                            <a:pt x="348564" y="477774"/>
                          </a:lnTo>
                          <a:lnTo>
                            <a:pt x="350240" y="473075"/>
                          </a:lnTo>
                          <a:lnTo>
                            <a:pt x="351904" y="468757"/>
                          </a:lnTo>
                          <a:lnTo>
                            <a:pt x="353580" y="464694"/>
                          </a:lnTo>
                          <a:lnTo>
                            <a:pt x="355257" y="460375"/>
                          </a:lnTo>
                          <a:lnTo>
                            <a:pt x="356920" y="455296"/>
                          </a:lnTo>
                          <a:lnTo>
                            <a:pt x="358597" y="449072"/>
                          </a:lnTo>
                          <a:lnTo>
                            <a:pt x="360273" y="441961"/>
                          </a:lnTo>
                          <a:lnTo>
                            <a:pt x="361873" y="434340"/>
                          </a:lnTo>
                          <a:lnTo>
                            <a:pt x="363537" y="426721"/>
                          </a:lnTo>
                          <a:lnTo>
                            <a:pt x="365213" y="419355"/>
                          </a:lnTo>
                          <a:lnTo>
                            <a:pt x="366890" y="411989"/>
                          </a:lnTo>
                          <a:lnTo>
                            <a:pt x="368554" y="404876"/>
                          </a:lnTo>
                          <a:lnTo>
                            <a:pt x="370230" y="398273"/>
                          </a:lnTo>
                          <a:lnTo>
                            <a:pt x="371906" y="391923"/>
                          </a:lnTo>
                          <a:lnTo>
                            <a:pt x="373583" y="385700"/>
                          </a:lnTo>
                          <a:lnTo>
                            <a:pt x="375246" y="378714"/>
                          </a:lnTo>
                          <a:lnTo>
                            <a:pt x="376923" y="370460"/>
                          </a:lnTo>
                          <a:lnTo>
                            <a:pt x="378599" y="360935"/>
                          </a:lnTo>
                          <a:lnTo>
                            <a:pt x="380276" y="350521"/>
                          </a:lnTo>
                          <a:lnTo>
                            <a:pt x="381939" y="339725"/>
                          </a:lnTo>
                          <a:lnTo>
                            <a:pt x="383616" y="328550"/>
                          </a:lnTo>
                          <a:lnTo>
                            <a:pt x="385292" y="317246"/>
                          </a:lnTo>
                          <a:lnTo>
                            <a:pt x="386880" y="305562"/>
                          </a:lnTo>
                          <a:lnTo>
                            <a:pt x="388556" y="293878"/>
                          </a:lnTo>
                          <a:lnTo>
                            <a:pt x="390232" y="282067"/>
                          </a:lnTo>
                          <a:lnTo>
                            <a:pt x="391909" y="270764"/>
                          </a:lnTo>
                          <a:lnTo>
                            <a:pt x="393572" y="259716"/>
                          </a:lnTo>
                          <a:lnTo>
                            <a:pt x="395249" y="249048"/>
                          </a:lnTo>
                          <a:lnTo>
                            <a:pt x="396925" y="238380"/>
                          </a:lnTo>
                          <a:lnTo>
                            <a:pt x="398589" y="227076"/>
                          </a:lnTo>
                          <a:lnTo>
                            <a:pt x="400265" y="214630"/>
                          </a:lnTo>
                          <a:lnTo>
                            <a:pt x="401942" y="200914"/>
                          </a:lnTo>
                          <a:lnTo>
                            <a:pt x="403618" y="186182"/>
                          </a:lnTo>
                          <a:lnTo>
                            <a:pt x="405282" y="171196"/>
                          </a:lnTo>
                          <a:lnTo>
                            <a:pt x="406958" y="156592"/>
                          </a:lnTo>
                          <a:lnTo>
                            <a:pt x="408635" y="143256"/>
                          </a:lnTo>
                          <a:lnTo>
                            <a:pt x="410311" y="131953"/>
                          </a:lnTo>
                          <a:lnTo>
                            <a:pt x="411899" y="123699"/>
                          </a:lnTo>
                          <a:lnTo>
                            <a:pt x="413575" y="119507"/>
                          </a:lnTo>
                          <a:lnTo>
                            <a:pt x="415251" y="119634"/>
                          </a:lnTo>
                          <a:lnTo>
                            <a:pt x="416915" y="121539"/>
                          </a:lnTo>
                          <a:lnTo>
                            <a:pt x="418591" y="118873"/>
                          </a:lnTo>
                          <a:lnTo>
                            <a:pt x="420268" y="102744"/>
                          </a:lnTo>
                          <a:lnTo>
                            <a:pt x="421944" y="68834"/>
                          </a:lnTo>
                          <a:lnTo>
                            <a:pt x="423608" y="26417"/>
                          </a:lnTo>
                          <a:lnTo>
                            <a:pt x="425284" y="0"/>
                          </a:lnTo>
                          <a:lnTo>
                            <a:pt x="426961" y="13717"/>
                          </a:lnTo>
                          <a:lnTo>
                            <a:pt x="428625" y="68073"/>
                          </a:lnTo>
                          <a:lnTo>
                            <a:pt x="430301" y="139320"/>
                          </a:lnTo>
                          <a:lnTo>
                            <a:pt x="431977" y="202184"/>
                          </a:lnTo>
                          <a:lnTo>
                            <a:pt x="433654" y="245491"/>
                          </a:lnTo>
                          <a:lnTo>
                            <a:pt x="435317" y="272035"/>
                          </a:lnTo>
                          <a:lnTo>
                            <a:pt x="436994" y="289434"/>
                          </a:lnTo>
                          <a:lnTo>
                            <a:pt x="438594" y="303912"/>
                          </a:lnTo>
                          <a:lnTo>
                            <a:pt x="440270" y="318135"/>
                          </a:lnTo>
                          <a:lnTo>
                            <a:pt x="441934" y="333121"/>
                          </a:lnTo>
                          <a:lnTo>
                            <a:pt x="443611" y="348996"/>
                          </a:lnTo>
                          <a:lnTo>
                            <a:pt x="445287" y="365634"/>
                          </a:lnTo>
                          <a:lnTo>
                            <a:pt x="446951" y="383032"/>
                          </a:lnTo>
                          <a:lnTo>
                            <a:pt x="448627" y="400178"/>
                          </a:lnTo>
                          <a:lnTo>
                            <a:pt x="450303" y="416306"/>
                          </a:lnTo>
                          <a:lnTo>
                            <a:pt x="451980" y="430657"/>
                          </a:lnTo>
                          <a:lnTo>
                            <a:pt x="453644" y="443485"/>
                          </a:lnTo>
                          <a:lnTo>
                            <a:pt x="455320" y="454788"/>
                          </a:lnTo>
                          <a:lnTo>
                            <a:pt x="456996" y="465202"/>
                          </a:lnTo>
                          <a:lnTo>
                            <a:pt x="458660" y="474854"/>
                          </a:lnTo>
                          <a:lnTo>
                            <a:pt x="460336" y="483616"/>
                          </a:lnTo>
                          <a:lnTo>
                            <a:pt x="462013" y="491618"/>
                          </a:lnTo>
                          <a:lnTo>
                            <a:pt x="463613" y="498856"/>
                          </a:lnTo>
                          <a:lnTo>
                            <a:pt x="465277" y="505588"/>
                          </a:lnTo>
                          <a:lnTo>
                            <a:pt x="466953" y="512191"/>
                          </a:lnTo>
                          <a:lnTo>
                            <a:pt x="468630" y="518923"/>
                          </a:lnTo>
                          <a:lnTo>
                            <a:pt x="470306" y="525781"/>
                          </a:lnTo>
                          <a:lnTo>
                            <a:pt x="471970" y="532257"/>
                          </a:lnTo>
                          <a:lnTo>
                            <a:pt x="473646" y="537973"/>
                          </a:lnTo>
                          <a:lnTo>
                            <a:pt x="475322" y="542544"/>
                          </a:lnTo>
                          <a:lnTo>
                            <a:pt x="476986" y="546100"/>
                          </a:lnTo>
                          <a:lnTo>
                            <a:pt x="478662" y="549148"/>
                          </a:lnTo>
                          <a:lnTo>
                            <a:pt x="480339" y="552069"/>
                          </a:lnTo>
                          <a:lnTo>
                            <a:pt x="482015" y="555244"/>
                          </a:lnTo>
                          <a:lnTo>
                            <a:pt x="483679" y="558419"/>
                          </a:lnTo>
                          <a:lnTo>
                            <a:pt x="485355" y="561468"/>
                          </a:lnTo>
                          <a:lnTo>
                            <a:pt x="487032" y="564389"/>
                          </a:lnTo>
                          <a:lnTo>
                            <a:pt x="488619" y="566929"/>
                          </a:lnTo>
                          <a:lnTo>
                            <a:pt x="490296" y="569341"/>
                          </a:lnTo>
                          <a:lnTo>
                            <a:pt x="491972" y="571500"/>
                          </a:lnTo>
                          <a:lnTo>
                            <a:pt x="493648" y="573533"/>
                          </a:lnTo>
                          <a:lnTo>
                            <a:pt x="495312" y="575310"/>
                          </a:lnTo>
                          <a:lnTo>
                            <a:pt x="496989" y="576835"/>
                          </a:lnTo>
                          <a:lnTo>
                            <a:pt x="498665" y="578104"/>
                          </a:lnTo>
                          <a:lnTo>
                            <a:pt x="500329" y="579502"/>
                          </a:lnTo>
                          <a:lnTo>
                            <a:pt x="502005" y="580899"/>
                          </a:lnTo>
                          <a:lnTo>
                            <a:pt x="503681" y="582295"/>
                          </a:lnTo>
                          <a:lnTo>
                            <a:pt x="505358" y="583312"/>
                          </a:lnTo>
                          <a:lnTo>
                            <a:pt x="507022" y="584200"/>
                          </a:lnTo>
                          <a:lnTo>
                            <a:pt x="508698" y="584835"/>
                          </a:lnTo>
                          <a:lnTo>
                            <a:pt x="510374" y="585724"/>
                          </a:lnTo>
                          <a:lnTo>
                            <a:pt x="512051" y="586741"/>
                          </a:lnTo>
                          <a:lnTo>
                            <a:pt x="513638" y="588010"/>
                          </a:lnTo>
                          <a:lnTo>
                            <a:pt x="515315" y="589281"/>
                          </a:lnTo>
                          <a:lnTo>
                            <a:pt x="516991" y="590297"/>
                          </a:lnTo>
                          <a:lnTo>
                            <a:pt x="518655" y="591058"/>
                          </a:lnTo>
                          <a:lnTo>
                            <a:pt x="520331" y="591948"/>
                          </a:lnTo>
                          <a:lnTo>
                            <a:pt x="522008" y="592709"/>
                          </a:lnTo>
                          <a:lnTo>
                            <a:pt x="523684" y="593725"/>
                          </a:lnTo>
                          <a:lnTo>
                            <a:pt x="525348" y="594487"/>
                          </a:lnTo>
                          <a:lnTo>
                            <a:pt x="527024" y="595123"/>
                          </a:lnTo>
                          <a:lnTo>
                            <a:pt x="528701" y="595503"/>
                          </a:lnTo>
                          <a:lnTo>
                            <a:pt x="530364" y="595884"/>
                          </a:lnTo>
                          <a:lnTo>
                            <a:pt x="532041" y="596266"/>
                          </a:lnTo>
                          <a:lnTo>
                            <a:pt x="533717" y="596647"/>
                          </a:lnTo>
                          <a:lnTo>
                            <a:pt x="535393" y="597027"/>
                          </a:lnTo>
                          <a:lnTo>
                            <a:pt x="537057" y="597408"/>
                          </a:lnTo>
                          <a:lnTo>
                            <a:pt x="538733" y="597662"/>
                          </a:lnTo>
                          <a:lnTo>
                            <a:pt x="540334" y="597917"/>
                          </a:lnTo>
                          <a:lnTo>
                            <a:pt x="542010" y="598171"/>
                          </a:lnTo>
                          <a:lnTo>
                            <a:pt x="543674" y="598678"/>
                          </a:lnTo>
                          <a:lnTo>
                            <a:pt x="545350" y="599314"/>
                          </a:lnTo>
                          <a:lnTo>
                            <a:pt x="547027" y="599949"/>
                          </a:lnTo>
                          <a:lnTo>
                            <a:pt x="548690" y="600583"/>
                          </a:lnTo>
                          <a:lnTo>
                            <a:pt x="550367" y="600965"/>
                          </a:lnTo>
                          <a:lnTo>
                            <a:pt x="552043" y="601346"/>
                          </a:lnTo>
                          <a:lnTo>
                            <a:pt x="553719" y="601726"/>
                          </a:lnTo>
                          <a:lnTo>
                            <a:pt x="555383" y="602234"/>
                          </a:lnTo>
                          <a:lnTo>
                            <a:pt x="557060" y="602870"/>
                          </a:lnTo>
                          <a:lnTo>
                            <a:pt x="558736" y="603504"/>
                          </a:lnTo>
                          <a:lnTo>
                            <a:pt x="560400" y="604139"/>
                          </a:lnTo>
                          <a:lnTo>
                            <a:pt x="562076" y="604521"/>
                          </a:lnTo>
                          <a:lnTo>
                            <a:pt x="563752" y="604648"/>
                          </a:lnTo>
                          <a:lnTo>
                            <a:pt x="565353" y="604648"/>
                          </a:lnTo>
                          <a:lnTo>
                            <a:pt x="567016" y="604521"/>
                          </a:lnTo>
                          <a:lnTo>
                            <a:pt x="568693" y="604393"/>
                          </a:lnTo>
                          <a:lnTo>
                            <a:pt x="570369" y="604266"/>
                          </a:lnTo>
                          <a:lnTo>
                            <a:pt x="572046" y="604266"/>
                          </a:lnTo>
                          <a:lnTo>
                            <a:pt x="573709" y="604266"/>
                          </a:lnTo>
                          <a:lnTo>
                            <a:pt x="575386" y="604521"/>
                          </a:lnTo>
                          <a:lnTo>
                            <a:pt x="577062" y="604775"/>
                          </a:lnTo>
                          <a:lnTo>
                            <a:pt x="578726" y="605283"/>
                          </a:lnTo>
                          <a:lnTo>
                            <a:pt x="580402" y="605663"/>
                          </a:lnTo>
                          <a:lnTo>
                            <a:pt x="582079" y="606172"/>
                          </a:lnTo>
                          <a:lnTo>
                            <a:pt x="583755" y="606552"/>
                          </a:lnTo>
                          <a:lnTo>
                            <a:pt x="585419" y="606806"/>
                          </a:lnTo>
                          <a:lnTo>
                            <a:pt x="587095" y="607061"/>
                          </a:lnTo>
                          <a:lnTo>
                            <a:pt x="588772" y="607188"/>
                          </a:lnTo>
                          <a:lnTo>
                            <a:pt x="590359" y="607568"/>
                          </a:lnTo>
                          <a:lnTo>
                            <a:pt x="592035" y="607823"/>
                          </a:lnTo>
                          <a:lnTo>
                            <a:pt x="593712" y="608076"/>
                          </a:lnTo>
                          <a:lnTo>
                            <a:pt x="595388" y="608330"/>
                          </a:lnTo>
                          <a:lnTo>
                            <a:pt x="597052" y="608458"/>
                          </a:lnTo>
                          <a:lnTo>
                            <a:pt x="598728" y="608585"/>
                          </a:lnTo>
                          <a:lnTo>
                            <a:pt x="600405" y="608712"/>
                          </a:lnTo>
                          <a:lnTo>
                            <a:pt x="602081" y="608838"/>
                          </a:lnTo>
                          <a:lnTo>
                            <a:pt x="603745" y="608965"/>
                          </a:lnTo>
                          <a:lnTo>
                            <a:pt x="605421" y="608965"/>
                          </a:lnTo>
                          <a:lnTo>
                            <a:pt x="607098" y="609092"/>
                          </a:lnTo>
                          <a:lnTo>
                            <a:pt x="608761" y="609220"/>
                          </a:lnTo>
                          <a:lnTo>
                            <a:pt x="610438" y="609600"/>
                          </a:lnTo>
                          <a:lnTo>
                            <a:pt x="612114" y="609855"/>
                          </a:lnTo>
                          <a:lnTo>
                            <a:pt x="613791" y="610236"/>
                          </a:lnTo>
                          <a:lnTo>
                            <a:pt x="615378" y="610363"/>
                          </a:lnTo>
                          <a:lnTo>
                            <a:pt x="617054" y="610236"/>
                          </a:lnTo>
                          <a:lnTo>
                            <a:pt x="618731" y="610108"/>
                          </a:lnTo>
                          <a:lnTo>
                            <a:pt x="620394" y="610108"/>
                          </a:lnTo>
                          <a:lnTo>
                            <a:pt x="622071" y="610108"/>
                          </a:lnTo>
                          <a:lnTo>
                            <a:pt x="623747" y="610363"/>
                          </a:lnTo>
                          <a:lnTo>
                            <a:pt x="625424" y="610744"/>
                          </a:lnTo>
                          <a:lnTo>
                            <a:pt x="627087" y="611125"/>
                          </a:lnTo>
                          <a:lnTo>
                            <a:pt x="628764" y="611506"/>
                          </a:lnTo>
                          <a:lnTo>
                            <a:pt x="630440" y="611759"/>
                          </a:lnTo>
                          <a:lnTo>
                            <a:pt x="632117" y="611887"/>
                          </a:lnTo>
                          <a:lnTo>
                            <a:pt x="633780" y="611887"/>
                          </a:lnTo>
                          <a:lnTo>
                            <a:pt x="635457" y="611759"/>
                          </a:lnTo>
                          <a:lnTo>
                            <a:pt x="637133" y="611506"/>
                          </a:lnTo>
                          <a:lnTo>
                            <a:pt x="638797" y="611378"/>
                          </a:lnTo>
                          <a:lnTo>
                            <a:pt x="640473" y="611251"/>
                          </a:lnTo>
                          <a:lnTo>
                            <a:pt x="642073" y="611251"/>
                          </a:lnTo>
                          <a:lnTo>
                            <a:pt x="643750" y="611506"/>
                          </a:lnTo>
                          <a:lnTo>
                            <a:pt x="645413" y="611632"/>
                          </a:lnTo>
                          <a:lnTo>
                            <a:pt x="647090" y="611759"/>
                          </a:lnTo>
                          <a:lnTo>
                            <a:pt x="648766" y="611887"/>
                          </a:lnTo>
                          <a:lnTo>
                            <a:pt x="650430" y="611887"/>
                          </a:lnTo>
                          <a:lnTo>
                            <a:pt x="652106" y="611887"/>
                          </a:lnTo>
                          <a:lnTo>
                            <a:pt x="653783" y="612013"/>
                          </a:lnTo>
                          <a:lnTo>
                            <a:pt x="655459" y="612140"/>
                          </a:lnTo>
                          <a:lnTo>
                            <a:pt x="657123" y="612394"/>
                          </a:lnTo>
                          <a:lnTo>
                            <a:pt x="658799" y="612649"/>
                          </a:lnTo>
                          <a:lnTo>
                            <a:pt x="660476" y="612775"/>
                          </a:lnTo>
                          <a:lnTo>
                            <a:pt x="662139" y="612903"/>
                          </a:lnTo>
                          <a:lnTo>
                            <a:pt x="663816" y="613029"/>
                          </a:lnTo>
                          <a:lnTo>
                            <a:pt x="665492" y="613029"/>
                          </a:lnTo>
                          <a:lnTo>
                            <a:pt x="667092" y="613029"/>
                          </a:lnTo>
                          <a:lnTo>
                            <a:pt x="668756" y="613029"/>
                          </a:lnTo>
                          <a:lnTo>
                            <a:pt x="670433" y="613029"/>
                          </a:lnTo>
                          <a:lnTo>
                            <a:pt x="672109" y="613029"/>
                          </a:lnTo>
                          <a:lnTo>
                            <a:pt x="673785" y="613029"/>
                          </a:lnTo>
                          <a:lnTo>
                            <a:pt x="675449" y="613157"/>
                          </a:lnTo>
                          <a:lnTo>
                            <a:pt x="677125" y="613284"/>
                          </a:lnTo>
                          <a:lnTo>
                            <a:pt x="678802" y="613538"/>
                          </a:lnTo>
                          <a:lnTo>
                            <a:pt x="680466" y="613664"/>
                          </a:lnTo>
                          <a:lnTo>
                            <a:pt x="682142" y="613791"/>
                          </a:lnTo>
                          <a:lnTo>
                            <a:pt x="683818" y="613791"/>
                          </a:lnTo>
                          <a:lnTo>
                            <a:pt x="685495" y="613791"/>
                          </a:lnTo>
                          <a:lnTo>
                            <a:pt x="687158" y="613919"/>
                          </a:lnTo>
                          <a:lnTo>
                            <a:pt x="688835" y="613919"/>
                          </a:lnTo>
                          <a:lnTo>
                            <a:pt x="690511" y="614045"/>
                          </a:lnTo>
                          <a:lnTo>
                            <a:pt x="692111" y="614172"/>
                          </a:lnTo>
                          <a:lnTo>
                            <a:pt x="693775" y="614172"/>
                          </a:lnTo>
                          <a:lnTo>
                            <a:pt x="695451" y="614172"/>
                          </a:lnTo>
                          <a:lnTo>
                            <a:pt x="697128" y="614300"/>
                          </a:lnTo>
                          <a:lnTo>
                            <a:pt x="698792" y="614300"/>
                          </a:lnTo>
                          <a:lnTo>
                            <a:pt x="700468" y="614427"/>
                          </a:lnTo>
                          <a:lnTo>
                            <a:pt x="702144" y="614554"/>
                          </a:lnTo>
                          <a:lnTo>
                            <a:pt x="703821" y="614680"/>
                          </a:lnTo>
                          <a:lnTo>
                            <a:pt x="705484" y="614807"/>
                          </a:lnTo>
                          <a:lnTo>
                            <a:pt x="707161" y="614935"/>
                          </a:lnTo>
                          <a:lnTo>
                            <a:pt x="708837" y="614935"/>
                          </a:lnTo>
                          <a:lnTo>
                            <a:pt x="710501" y="615061"/>
                          </a:lnTo>
                          <a:lnTo>
                            <a:pt x="712177" y="615061"/>
                          </a:lnTo>
                          <a:lnTo>
                            <a:pt x="713854" y="615061"/>
                          </a:lnTo>
                          <a:lnTo>
                            <a:pt x="715530" y="615061"/>
                          </a:lnTo>
                          <a:lnTo>
                            <a:pt x="717118" y="615189"/>
                          </a:lnTo>
                          <a:lnTo>
                            <a:pt x="718794" y="615189"/>
                          </a:lnTo>
                          <a:lnTo>
                            <a:pt x="720470" y="615189"/>
                          </a:lnTo>
                          <a:lnTo>
                            <a:pt x="722134" y="615189"/>
                          </a:lnTo>
                          <a:lnTo>
                            <a:pt x="723811" y="615189"/>
                          </a:lnTo>
                          <a:lnTo>
                            <a:pt x="725487" y="615189"/>
                          </a:lnTo>
                          <a:lnTo>
                            <a:pt x="727163" y="615189"/>
                          </a:lnTo>
                          <a:lnTo>
                            <a:pt x="728827" y="615315"/>
                          </a:lnTo>
                          <a:lnTo>
                            <a:pt x="730504" y="615315"/>
                          </a:lnTo>
                          <a:lnTo>
                            <a:pt x="732180" y="615443"/>
                          </a:lnTo>
                          <a:lnTo>
                            <a:pt x="733856" y="615570"/>
                          </a:lnTo>
                          <a:lnTo>
                            <a:pt x="735520" y="615697"/>
                          </a:lnTo>
                          <a:lnTo>
                            <a:pt x="737196" y="615697"/>
                          </a:lnTo>
                          <a:lnTo>
                            <a:pt x="738873" y="615697"/>
                          </a:lnTo>
                          <a:lnTo>
                            <a:pt x="740537" y="615570"/>
                          </a:lnTo>
                          <a:lnTo>
                            <a:pt x="742213" y="615443"/>
                          </a:lnTo>
                          <a:lnTo>
                            <a:pt x="743813" y="615315"/>
                          </a:lnTo>
                          <a:lnTo>
                            <a:pt x="745490" y="615189"/>
                          </a:lnTo>
                          <a:lnTo>
                            <a:pt x="747153" y="615189"/>
                          </a:lnTo>
                          <a:lnTo>
                            <a:pt x="748830" y="615189"/>
                          </a:lnTo>
                          <a:lnTo>
                            <a:pt x="750506" y="615315"/>
                          </a:lnTo>
                          <a:lnTo>
                            <a:pt x="752170" y="615315"/>
                          </a:lnTo>
                          <a:lnTo>
                            <a:pt x="753846" y="615443"/>
                          </a:lnTo>
                          <a:lnTo>
                            <a:pt x="755523" y="615570"/>
                          </a:lnTo>
                          <a:lnTo>
                            <a:pt x="757199" y="615697"/>
                          </a:lnTo>
                          <a:lnTo>
                            <a:pt x="758863" y="615824"/>
                          </a:lnTo>
                          <a:lnTo>
                            <a:pt x="760539" y="615950"/>
                          </a:lnTo>
                          <a:lnTo>
                            <a:pt x="762215" y="615950"/>
                          </a:lnTo>
                          <a:lnTo>
                            <a:pt x="763892" y="615950"/>
                          </a:lnTo>
                          <a:lnTo>
                            <a:pt x="765555" y="615950"/>
                          </a:lnTo>
                          <a:lnTo>
                            <a:pt x="767232" y="615950"/>
                          </a:lnTo>
                          <a:lnTo>
                            <a:pt x="768832" y="615824"/>
                          </a:lnTo>
                          <a:lnTo>
                            <a:pt x="770496" y="615824"/>
                          </a:lnTo>
                          <a:lnTo>
                            <a:pt x="772172" y="615824"/>
                          </a:lnTo>
                          <a:lnTo>
                            <a:pt x="773849" y="615824"/>
                          </a:lnTo>
                          <a:lnTo>
                            <a:pt x="775525" y="615950"/>
                          </a:lnTo>
                          <a:lnTo>
                            <a:pt x="777189" y="615950"/>
                          </a:lnTo>
                          <a:lnTo>
                            <a:pt x="778865" y="615950"/>
                          </a:lnTo>
                          <a:lnTo>
                            <a:pt x="780541" y="615824"/>
                          </a:lnTo>
                          <a:lnTo>
                            <a:pt x="782205" y="615824"/>
                          </a:lnTo>
                          <a:lnTo>
                            <a:pt x="783882" y="615950"/>
                          </a:lnTo>
                          <a:lnTo>
                            <a:pt x="785558" y="615950"/>
                          </a:lnTo>
                          <a:lnTo>
                            <a:pt x="787234" y="615950"/>
                          </a:lnTo>
                          <a:lnTo>
                            <a:pt x="788898" y="616076"/>
                          </a:lnTo>
                          <a:lnTo>
                            <a:pt x="790575" y="616076"/>
                          </a:lnTo>
                          <a:lnTo>
                            <a:pt x="792251" y="616076"/>
                          </a:lnTo>
                          <a:lnTo>
                            <a:pt x="793851" y="616076"/>
                          </a:lnTo>
                          <a:lnTo>
                            <a:pt x="795515" y="616203"/>
                          </a:lnTo>
                          <a:lnTo>
                            <a:pt x="797191" y="616203"/>
                          </a:lnTo>
                          <a:lnTo>
                            <a:pt x="798868" y="616203"/>
                          </a:lnTo>
                          <a:lnTo>
                            <a:pt x="800531" y="616203"/>
                          </a:lnTo>
                          <a:lnTo>
                            <a:pt x="802208" y="616203"/>
                          </a:lnTo>
                          <a:lnTo>
                            <a:pt x="803884" y="616330"/>
                          </a:lnTo>
                          <a:lnTo>
                            <a:pt x="805561" y="616330"/>
                          </a:lnTo>
                          <a:lnTo>
                            <a:pt x="807224" y="616330"/>
                          </a:lnTo>
                          <a:lnTo>
                            <a:pt x="808901" y="616330"/>
                          </a:lnTo>
                          <a:lnTo>
                            <a:pt x="810577" y="616330"/>
                          </a:lnTo>
                          <a:lnTo>
                            <a:pt x="812241" y="616330"/>
                          </a:lnTo>
                          <a:lnTo>
                            <a:pt x="813917" y="616330"/>
                          </a:lnTo>
                          <a:lnTo>
                            <a:pt x="815594" y="616330"/>
                          </a:lnTo>
                          <a:lnTo>
                            <a:pt x="817270" y="616330"/>
                          </a:lnTo>
                          <a:lnTo>
                            <a:pt x="818857" y="616330"/>
                          </a:lnTo>
                          <a:lnTo>
                            <a:pt x="820534" y="616330"/>
                          </a:lnTo>
                          <a:lnTo>
                            <a:pt x="822210" y="616330"/>
                          </a:lnTo>
                          <a:lnTo>
                            <a:pt x="823887" y="616330"/>
                          </a:lnTo>
                          <a:lnTo>
                            <a:pt x="825550" y="616330"/>
                          </a:lnTo>
                          <a:lnTo>
                            <a:pt x="827227" y="616330"/>
                          </a:lnTo>
                          <a:lnTo>
                            <a:pt x="828903" y="616330"/>
                          </a:lnTo>
                          <a:lnTo>
                            <a:pt x="830567" y="616330"/>
                          </a:lnTo>
                          <a:lnTo>
                            <a:pt x="832243" y="616203"/>
                          </a:lnTo>
                          <a:lnTo>
                            <a:pt x="833920" y="616203"/>
                          </a:lnTo>
                          <a:lnTo>
                            <a:pt x="835596" y="616203"/>
                          </a:lnTo>
                          <a:lnTo>
                            <a:pt x="837260" y="616203"/>
                          </a:lnTo>
                          <a:lnTo>
                            <a:pt x="838936" y="616203"/>
                          </a:lnTo>
                          <a:lnTo>
                            <a:pt x="840613" y="616330"/>
                          </a:lnTo>
                          <a:lnTo>
                            <a:pt x="842276" y="616330"/>
                          </a:lnTo>
                          <a:lnTo>
                            <a:pt x="843953" y="616330"/>
                          </a:lnTo>
                          <a:lnTo>
                            <a:pt x="845553" y="616330"/>
                          </a:lnTo>
                          <a:lnTo>
                            <a:pt x="847229" y="616330"/>
                          </a:lnTo>
                          <a:lnTo>
                            <a:pt x="848893" y="616330"/>
                          </a:lnTo>
                          <a:lnTo>
                            <a:pt x="850569" y="616330"/>
                          </a:lnTo>
                          <a:lnTo>
                            <a:pt x="852246" y="616330"/>
                          </a:lnTo>
                        </a:path>
                      </a:pathLst>
                    </a:custGeom>
                    <a:noFill/>
                    <a:ln w="9525" cap="rnd"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663" name="Freeform 245">
                      <a:extLst>
                        <a:ext uri="{FF2B5EF4-FFF2-40B4-BE49-F238E27FC236}">
                          <a16:creationId xmlns:a16="http://schemas.microsoft.com/office/drawing/2014/main" id="{1ADAA621-F3C1-63EC-BABC-29EB2024E6FC}"/>
                        </a:ext>
                      </a:extLst>
                    </p:cNvPr>
                    <p:cNvSpPr/>
                    <p:nvPr/>
                  </p:nvSpPr>
                  <p:spPr>
                    <a:xfrm>
                      <a:off x="4177984" y="3267914"/>
                      <a:ext cx="929640" cy="851899"/>
                    </a:xfrm>
                    <a:custGeom>
                      <a:avLst/>
                      <a:gdLst/>
                      <a:ahLst/>
                      <a:cxnLst/>
                      <a:rect l="0" t="0" r="0" b="0"/>
                      <a:pathLst>
                        <a:path w="937488" h="678180">
                          <a:moveTo>
                            <a:pt x="0" y="678180"/>
                          </a:moveTo>
                          <a:lnTo>
                            <a:pt x="937488" y="678180"/>
                          </a:lnTo>
                          <a:lnTo>
                            <a:pt x="937488" y="0"/>
                          </a:lnTo>
                          <a:lnTo>
                            <a:pt x="0" y="0"/>
                          </a:lnTo>
                          <a:lnTo>
                            <a:pt x="0" y="678180"/>
                          </a:lnTo>
                          <a:close/>
                        </a:path>
                      </a:pathLst>
                    </a:custGeom>
                    <a:noFill/>
                    <a:ln w="6350" cap="flat" cmpd="sng">
                      <a:solidFill>
                        <a:srgbClr val="000000">
                          <a:alpha val="100000"/>
                        </a:srgbClr>
                      </a:solidFill>
                      <a:miter lim="127000"/>
                    </a:ln>
                  </p:spPr>
                  <p:style>
                    <a:lnRef idx="2">
                      <a:schemeClr val="accent1">
                        <a:shade val="50000"/>
                      </a:schemeClr>
                    </a:lnRef>
                    <a:fillRef idx="1">
                      <a:schemeClr val="accent1"/>
                    </a:fillRef>
                    <a:effectRef idx="0">
                      <a:schemeClr val="accent1"/>
                    </a:effectRef>
                    <a:fontRef idx="minor">
                      <a:schemeClr val="lt1"/>
                    </a:fontRef>
                  </p:style>
                </p:sp>
                <p:sp>
                  <p:nvSpPr>
                    <p:cNvPr id="1670" name="Freeform 252">
                      <a:extLst>
                        <a:ext uri="{FF2B5EF4-FFF2-40B4-BE49-F238E27FC236}">
                          <a16:creationId xmlns:a16="http://schemas.microsoft.com/office/drawing/2014/main" id="{F4942812-67B7-2D98-914D-439728D9C70F}"/>
                        </a:ext>
                      </a:extLst>
                    </p:cNvPr>
                    <p:cNvSpPr/>
                    <p:nvPr/>
                  </p:nvSpPr>
                  <p:spPr>
                    <a:xfrm>
                      <a:off x="4854331" y="4119819"/>
                      <a:ext cx="0" cy="36000"/>
                    </a:xfrm>
                    <a:custGeom>
                      <a:avLst/>
                      <a:gdLst/>
                      <a:ahLst/>
                      <a:cxnLst/>
                      <a:rect l="0" t="0" r="0" b="0"/>
                      <a:pathLst>
                        <a:path h="34798">
                          <a:moveTo>
                            <a:pt x="0" y="34798"/>
                          </a:moveTo>
                          <a:lnTo>
                            <a:pt x="0"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78" name="Freeform 260">
                      <a:extLst>
                        <a:ext uri="{FF2B5EF4-FFF2-40B4-BE49-F238E27FC236}">
                          <a16:creationId xmlns:a16="http://schemas.microsoft.com/office/drawing/2014/main" id="{B28E5C02-19CC-68EB-9D21-1E496241FAFE}"/>
                        </a:ext>
                      </a:extLst>
                    </p:cNvPr>
                    <p:cNvSpPr/>
                    <p:nvPr/>
                  </p:nvSpPr>
                  <p:spPr>
                    <a:xfrm>
                      <a:off x="4179124" y="3267920"/>
                      <a:ext cx="0" cy="851899"/>
                    </a:xfrm>
                    <a:custGeom>
                      <a:avLst/>
                      <a:gdLst/>
                      <a:ahLst/>
                      <a:cxnLst/>
                      <a:rect l="0" t="0" r="0" b="0"/>
                      <a:pathLst>
                        <a:path h="678180">
                          <a:moveTo>
                            <a:pt x="0" y="678180"/>
                          </a:moveTo>
                          <a:lnTo>
                            <a:pt x="0" y="0"/>
                          </a:lnTo>
                        </a:path>
                      </a:pathLst>
                    </a:custGeom>
                    <a:noFill/>
                    <a:ln w="6350" cap="flat" cmpd="sng">
                      <a:solidFill>
                        <a:srgbClr val="2C2D2C">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79" name="Freeform 261">
                      <a:extLst>
                        <a:ext uri="{FF2B5EF4-FFF2-40B4-BE49-F238E27FC236}">
                          <a16:creationId xmlns:a16="http://schemas.microsoft.com/office/drawing/2014/main" id="{DB83D5D4-09B6-8E4C-845F-DBCDC4E35A01}"/>
                        </a:ext>
                      </a:extLst>
                    </p:cNvPr>
                    <p:cNvSpPr/>
                    <p:nvPr/>
                  </p:nvSpPr>
                  <p:spPr>
                    <a:xfrm>
                      <a:off x="4145056" y="4081053"/>
                      <a:ext cx="34065" cy="0"/>
                    </a:xfrm>
                    <a:custGeom>
                      <a:avLst/>
                      <a:gdLst/>
                      <a:ahLst/>
                      <a:cxnLst/>
                      <a:rect l="0" t="0" r="0" b="0"/>
                      <a:pathLst>
                        <a:path w="34353">
                          <a:moveTo>
                            <a:pt x="0" y="0"/>
                          </a:moveTo>
                          <a:lnTo>
                            <a:pt x="34353"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80" name="Freeform 262">
                      <a:extLst>
                        <a:ext uri="{FF2B5EF4-FFF2-40B4-BE49-F238E27FC236}">
                          <a16:creationId xmlns:a16="http://schemas.microsoft.com/office/drawing/2014/main" id="{7FE50D78-4087-65F2-69D4-B49728A153BE}"/>
                        </a:ext>
                      </a:extLst>
                    </p:cNvPr>
                    <p:cNvSpPr/>
                    <p:nvPr/>
                  </p:nvSpPr>
                  <p:spPr>
                    <a:xfrm>
                      <a:off x="4145056" y="3798363"/>
                      <a:ext cx="34065" cy="0"/>
                    </a:xfrm>
                    <a:custGeom>
                      <a:avLst/>
                      <a:gdLst/>
                      <a:ahLst/>
                      <a:cxnLst/>
                      <a:rect l="0" t="0" r="0" b="0"/>
                      <a:pathLst>
                        <a:path w="34353">
                          <a:moveTo>
                            <a:pt x="0" y="0"/>
                          </a:moveTo>
                          <a:lnTo>
                            <a:pt x="34353"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sp>
                  <p:nvSpPr>
                    <p:cNvPr id="1681" name="Freeform 263">
                      <a:extLst>
                        <a:ext uri="{FF2B5EF4-FFF2-40B4-BE49-F238E27FC236}">
                          <a16:creationId xmlns:a16="http://schemas.microsoft.com/office/drawing/2014/main" id="{11A4B36F-BD83-6C6F-BCC4-54DA1D52AD80}"/>
                        </a:ext>
                      </a:extLst>
                    </p:cNvPr>
                    <p:cNvSpPr/>
                    <p:nvPr/>
                  </p:nvSpPr>
                  <p:spPr>
                    <a:xfrm>
                      <a:off x="4145056" y="3515673"/>
                      <a:ext cx="34065" cy="0"/>
                    </a:xfrm>
                    <a:custGeom>
                      <a:avLst/>
                      <a:gdLst/>
                      <a:ahLst/>
                      <a:cxnLst/>
                      <a:rect l="0" t="0" r="0" b="0"/>
                      <a:pathLst>
                        <a:path w="34353">
                          <a:moveTo>
                            <a:pt x="0" y="0"/>
                          </a:moveTo>
                          <a:lnTo>
                            <a:pt x="34353" y="0"/>
                          </a:lnTo>
                        </a:path>
                      </a:pathLst>
                    </a:custGeom>
                    <a:noFill/>
                    <a:ln w="6350" cap="flat" cmpd="sng">
                      <a:solidFill>
                        <a:srgbClr val="454546">
                          <a:alpha val="100000"/>
                        </a:srgbClr>
                      </a:solidFill>
                      <a:round/>
                    </a:ln>
                  </p:spPr>
                  <p:style>
                    <a:lnRef idx="2">
                      <a:schemeClr val="accent1">
                        <a:shade val="50000"/>
                      </a:schemeClr>
                    </a:lnRef>
                    <a:fillRef idx="1">
                      <a:schemeClr val="accent1"/>
                    </a:fillRef>
                    <a:effectRef idx="0">
                      <a:schemeClr val="accent1"/>
                    </a:effectRef>
                    <a:fontRef idx="minor">
                      <a:schemeClr val="lt1"/>
                    </a:fontRef>
                  </p:style>
                </p:sp>
              </p:grpSp>
            </p:grpSp>
          </p:grpSp>
        </p:grpSp>
        <p:grpSp>
          <p:nvGrpSpPr>
            <p:cNvPr id="1648" name="Group 1647"/>
            <p:cNvGrpSpPr/>
            <p:nvPr/>
          </p:nvGrpSpPr>
          <p:grpSpPr>
            <a:xfrm>
              <a:off x="224893" y="4394689"/>
              <a:ext cx="6449918" cy="2763395"/>
              <a:chOff x="224893" y="4574303"/>
              <a:chExt cx="6449918" cy="2955849"/>
            </a:xfrm>
          </p:grpSpPr>
          <p:grpSp>
            <p:nvGrpSpPr>
              <p:cNvPr id="206" name="Group 205"/>
              <p:cNvGrpSpPr/>
              <p:nvPr/>
            </p:nvGrpSpPr>
            <p:grpSpPr>
              <a:xfrm>
                <a:off x="820496" y="7299320"/>
                <a:ext cx="2627554" cy="230832"/>
                <a:chOff x="820496" y="7389168"/>
                <a:chExt cx="2627554" cy="230832"/>
              </a:xfrm>
            </p:grpSpPr>
            <p:grpSp>
              <p:nvGrpSpPr>
                <p:cNvPr id="444" name="Group 443"/>
                <p:cNvGrpSpPr/>
                <p:nvPr/>
              </p:nvGrpSpPr>
              <p:grpSpPr>
                <a:xfrm>
                  <a:off x="2982509" y="7389168"/>
                  <a:ext cx="465541" cy="230832"/>
                  <a:chOff x="2814207" y="6607808"/>
                  <a:chExt cx="465541" cy="230832"/>
                </a:xfrm>
              </p:grpSpPr>
              <p:pic>
                <p:nvPicPr>
                  <p:cNvPr id="451"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207" y="6636686"/>
                    <a:ext cx="180000" cy="1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2" name="Rectangle 451"/>
                  <p:cNvSpPr/>
                  <p:nvPr/>
                </p:nvSpPr>
                <p:spPr>
                  <a:xfrm>
                    <a:off x="2947606" y="6607808"/>
                    <a:ext cx="332142" cy="230832"/>
                  </a:xfrm>
                  <a:prstGeom prst="rect">
                    <a:avLst/>
                  </a:prstGeom>
                </p:spPr>
                <p:txBody>
                  <a:bodyPr wrap="none">
                    <a:spAutoFit/>
                  </a:bodyPr>
                  <a:lstStyle/>
                  <a:p>
                    <a:r>
                      <a:rPr lang="en-US" sz="900" dirty="0">
                        <a:latin typeface="Arial" pitchFamily="34" charset="0"/>
                        <a:cs typeface="Arial" pitchFamily="34" charset="0"/>
                      </a:rPr>
                      <a:t>TE</a:t>
                    </a:r>
                  </a:p>
                </p:txBody>
              </p:sp>
            </p:grpSp>
            <p:grpSp>
              <p:nvGrpSpPr>
                <p:cNvPr id="446" name="Group 445"/>
                <p:cNvGrpSpPr/>
                <p:nvPr/>
              </p:nvGrpSpPr>
              <p:grpSpPr>
                <a:xfrm>
                  <a:off x="2254750" y="7389168"/>
                  <a:ext cx="728149" cy="230832"/>
                  <a:chOff x="2110301" y="6599285"/>
                  <a:chExt cx="728149" cy="230832"/>
                </a:xfrm>
              </p:grpSpPr>
              <p:pic>
                <p:nvPicPr>
                  <p:cNvPr id="44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301" y="6628163"/>
                    <a:ext cx="180000" cy="1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8" name="Rectangle 447"/>
                  <p:cNvSpPr/>
                  <p:nvPr/>
                </p:nvSpPr>
                <p:spPr>
                  <a:xfrm>
                    <a:off x="2211355" y="6599285"/>
                    <a:ext cx="627095" cy="230832"/>
                  </a:xfrm>
                  <a:prstGeom prst="rect">
                    <a:avLst/>
                  </a:prstGeom>
                </p:spPr>
                <p:txBody>
                  <a:bodyPr wrap="none">
                    <a:spAutoFit/>
                  </a:bodyPr>
                  <a:lstStyle/>
                  <a:p>
                    <a:r>
                      <a:rPr lang="en-US" sz="900" dirty="0">
                        <a:latin typeface="Arial" pitchFamily="34" charset="0"/>
                        <a:cs typeface="Arial" pitchFamily="34" charset="0"/>
                      </a:rPr>
                      <a:t>TE-gene</a:t>
                    </a:r>
                  </a:p>
                </p:txBody>
              </p:sp>
            </p:grpSp>
            <p:grpSp>
              <p:nvGrpSpPr>
                <p:cNvPr id="205" name="Group 204"/>
                <p:cNvGrpSpPr/>
                <p:nvPr/>
              </p:nvGrpSpPr>
              <p:grpSpPr>
                <a:xfrm>
                  <a:off x="820496" y="7389168"/>
                  <a:ext cx="590928" cy="230832"/>
                  <a:chOff x="820496" y="7389168"/>
                  <a:chExt cx="590928" cy="230832"/>
                </a:xfrm>
              </p:grpSpPr>
              <p:sp>
                <p:nvSpPr>
                  <p:cNvPr id="450" name="Rectangle 449"/>
                  <p:cNvSpPr/>
                  <p:nvPr/>
                </p:nvSpPr>
                <p:spPr>
                  <a:xfrm>
                    <a:off x="944630" y="7389168"/>
                    <a:ext cx="466794" cy="230832"/>
                  </a:xfrm>
                  <a:prstGeom prst="rect">
                    <a:avLst/>
                  </a:prstGeom>
                </p:spPr>
                <p:txBody>
                  <a:bodyPr wrap="none">
                    <a:spAutoFit/>
                  </a:bodyPr>
                  <a:lstStyle/>
                  <a:p>
                    <a:r>
                      <a:rPr lang="en-US" sz="900" dirty="0">
                        <a:latin typeface="Arial" pitchFamily="34" charset="0"/>
                        <a:cs typeface="Arial" pitchFamily="34" charset="0"/>
                      </a:rPr>
                      <a:t>Gene</a:t>
                    </a:r>
                  </a:p>
                </p:txBody>
              </p:sp>
              <p:pic>
                <p:nvPicPr>
                  <p:cNvPr id="20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96" y="7421507"/>
                    <a:ext cx="180000" cy="1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4" name="Group 203"/>
                <p:cNvGrpSpPr/>
                <p:nvPr/>
              </p:nvGrpSpPr>
              <p:grpSpPr>
                <a:xfrm>
                  <a:off x="1468558" y="7389168"/>
                  <a:ext cx="806589" cy="230832"/>
                  <a:chOff x="1468558" y="7389168"/>
                  <a:chExt cx="806589" cy="230832"/>
                </a:xfrm>
              </p:grpSpPr>
              <p:sp>
                <p:nvSpPr>
                  <p:cNvPr id="454" name="Rectangle 453"/>
                  <p:cNvSpPr/>
                  <p:nvPr/>
                </p:nvSpPr>
                <p:spPr>
                  <a:xfrm>
                    <a:off x="1583932" y="7389168"/>
                    <a:ext cx="691215" cy="230832"/>
                  </a:xfrm>
                  <a:prstGeom prst="rect">
                    <a:avLst/>
                  </a:prstGeom>
                </p:spPr>
                <p:txBody>
                  <a:bodyPr wrap="none">
                    <a:spAutoFit/>
                  </a:bodyPr>
                  <a:lstStyle/>
                  <a:p>
                    <a:r>
                      <a:rPr lang="en-US" sz="900" dirty="0">
                        <a:latin typeface="Arial" pitchFamily="34" charset="0"/>
                        <a:cs typeface="Arial" pitchFamily="34" charset="0"/>
                      </a:rPr>
                      <a:t>Intergenic</a:t>
                    </a:r>
                  </a:p>
                </p:txBody>
              </p:sp>
              <p:pic>
                <p:nvPicPr>
                  <p:cNvPr id="203"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558" y="7418045"/>
                    <a:ext cx="180000" cy="17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641" name="Group 1640"/>
              <p:cNvGrpSpPr/>
              <p:nvPr/>
            </p:nvGrpSpPr>
            <p:grpSpPr>
              <a:xfrm>
                <a:off x="224893" y="4574303"/>
                <a:ext cx="6449918" cy="1341093"/>
                <a:chOff x="224893" y="4574303"/>
                <a:chExt cx="6449918" cy="1341093"/>
              </a:xfrm>
            </p:grpSpPr>
            <p:sp>
              <p:nvSpPr>
                <p:cNvPr id="404" name="Rectangle 403"/>
                <p:cNvSpPr/>
                <p:nvPr/>
              </p:nvSpPr>
              <p:spPr>
                <a:xfrm rot="5400000">
                  <a:off x="6275182" y="5162971"/>
                  <a:ext cx="545342" cy="253916"/>
                </a:xfrm>
                <a:prstGeom prst="rect">
                  <a:avLst/>
                </a:prstGeom>
              </p:spPr>
              <p:txBody>
                <a:bodyPr wrap="none">
                  <a:spAutoFit/>
                </a:bodyPr>
                <a:lstStyle/>
                <a:p>
                  <a:r>
                    <a:rPr lang="en-US" sz="1050" b="1" dirty="0">
                      <a:latin typeface="Arial" pitchFamily="34" charset="0"/>
                      <a:cs typeface="Arial" pitchFamily="34" charset="0"/>
                    </a:rPr>
                    <a:t>MH63</a:t>
                  </a:r>
                </a:p>
              </p:txBody>
            </p:sp>
            <p:sp>
              <p:nvSpPr>
                <p:cNvPr id="405" name="Rectangle 404"/>
                <p:cNvSpPr/>
                <p:nvPr/>
              </p:nvSpPr>
              <p:spPr>
                <a:xfrm rot="16200000" flipH="1">
                  <a:off x="-191087" y="5129457"/>
                  <a:ext cx="1093569" cy="261610"/>
                </a:xfrm>
                <a:prstGeom prst="rect">
                  <a:avLst/>
                </a:prstGeom>
              </p:spPr>
              <p:txBody>
                <a:bodyPr wrap="none">
                  <a:spAutoFit/>
                </a:bodyPr>
                <a:lstStyle/>
                <a:p>
                  <a:r>
                    <a:rPr lang="en-US" sz="1100" dirty="0">
                      <a:latin typeface="Arial" pitchFamily="34" charset="0"/>
                      <a:cs typeface="Arial" pitchFamily="34" charset="0"/>
                    </a:rPr>
                    <a:t>DMR numbers</a:t>
                  </a:r>
                </a:p>
              </p:txBody>
            </p:sp>
            <p:grpSp>
              <p:nvGrpSpPr>
                <p:cNvPr id="1415" name="Group 1414"/>
                <p:cNvGrpSpPr/>
                <p:nvPr/>
              </p:nvGrpSpPr>
              <p:grpSpPr>
                <a:xfrm>
                  <a:off x="353361" y="4577610"/>
                  <a:ext cx="2057376" cy="1323963"/>
                  <a:chOff x="353361" y="4577610"/>
                  <a:chExt cx="2057376" cy="1323963"/>
                </a:xfrm>
              </p:grpSpPr>
              <p:grpSp>
                <p:nvGrpSpPr>
                  <p:cNvPr id="433" name="Group 432"/>
                  <p:cNvGrpSpPr/>
                  <p:nvPr/>
                </p:nvGrpSpPr>
                <p:grpSpPr>
                  <a:xfrm>
                    <a:off x="353361" y="4677573"/>
                    <a:ext cx="505267" cy="1224000"/>
                    <a:chOff x="91093" y="3763104"/>
                    <a:chExt cx="505267" cy="1340506"/>
                  </a:xfrm>
                </p:grpSpPr>
                <p:sp>
                  <p:nvSpPr>
                    <p:cNvPr id="434" name="Rectangle 433"/>
                    <p:cNvSpPr/>
                    <p:nvPr/>
                  </p:nvSpPr>
                  <p:spPr>
                    <a:xfrm>
                      <a:off x="91093" y="3763104"/>
                      <a:ext cx="505267" cy="230832"/>
                    </a:xfrm>
                    <a:prstGeom prst="rect">
                      <a:avLst/>
                    </a:prstGeom>
                  </p:spPr>
                  <p:txBody>
                    <a:bodyPr wrap="none">
                      <a:spAutoFit/>
                    </a:bodyPr>
                    <a:lstStyle/>
                    <a:p>
                      <a:r>
                        <a:rPr lang="en-US" sz="900" dirty="0">
                          <a:latin typeface="Arial" pitchFamily="34" charset="0"/>
                          <a:cs typeface="Arial" pitchFamily="34" charset="0"/>
                        </a:rPr>
                        <a:t>12000</a:t>
                      </a:r>
                    </a:p>
                  </p:txBody>
                </p:sp>
                <p:sp>
                  <p:nvSpPr>
                    <p:cNvPr id="435" name="Rectangle 434"/>
                    <p:cNvSpPr/>
                    <p:nvPr/>
                  </p:nvSpPr>
                  <p:spPr>
                    <a:xfrm>
                      <a:off x="340258" y="4872778"/>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436" name="Rectangle 435"/>
                    <p:cNvSpPr/>
                    <p:nvPr/>
                  </p:nvSpPr>
                  <p:spPr>
                    <a:xfrm>
                      <a:off x="148390" y="4315716"/>
                      <a:ext cx="441146" cy="230832"/>
                    </a:xfrm>
                    <a:prstGeom prst="rect">
                      <a:avLst/>
                    </a:prstGeom>
                  </p:spPr>
                  <p:txBody>
                    <a:bodyPr wrap="none">
                      <a:spAutoFit/>
                    </a:bodyPr>
                    <a:lstStyle/>
                    <a:p>
                      <a:r>
                        <a:rPr lang="en-US" sz="900" dirty="0">
                          <a:latin typeface="Arial" pitchFamily="34" charset="0"/>
                          <a:cs typeface="Arial" pitchFamily="34" charset="0"/>
                        </a:rPr>
                        <a:t>6000</a:t>
                      </a:r>
                    </a:p>
                  </p:txBody>
                </p:sp>
                <p:sp>
                  <p:nvSpPr>
                    <p:cNvPr id="437" name="Rectangle 436"/>
                    <p:cNvSpPr/>
                    <p:nvPr/>
                  </p:nvSpPr>
                  <p:spPr>
                    <a:xfrm>
                      <a:off x="148390" y="4591967"/>
                      <a:ext cx="441146" cy="230832"/>
                    </a:xfrm>
                    <a:prstGeom prst="rect">
                      <a:avLst/>
                    </a:prstGeom>
                  </p:spPr>
                  <p:txBody>
                    <a:bodyPr wrap="none">
                      <a:spAutoFit/>
                    </a:bodyPr>
                    <a:lstStyle/>
                    <a:p>
                      <a:r>
                        <a:rPr lang="en-US" sz="900" dirty="0">
                          <a:latin typeface="Arial" pitchFamily="34" charset="0"/>
                          <a:cs typeface="Arial" pitchFamily="34" charset="0"/>
                        </a:rPr>
                        <a:t>3000</a:t>
                      </a:r>
                    </a:p>
                  </p:txBody>
                </p:sp>
                <p:sp>
                  <p:nvSpPr>
                    <p:cNvPr id="438" name="Rectangle 437"/>
                    <p:cNvSpPr/>
                    <p:nvPr/>
                  </p:nvSpPr>
                  <p:spPr>
                    <a:xfrm>
                      <a:off x="148390" y="4037760"/>
                      <a:ext cx="441146" cy="230832"/>
                    </a:xfrm>
                    <a:prstGeom prst="rect">
                      <a:avLst/>
                    </a:prstGeom>
                  </p:spPr>
                  <p:txBody>
                    <a:bodyPr wrap="none">
                      <a:spAutoFit/>
                    </a:bodyPr>
                    <a:lstStyle/>
                    <a:p>
                      <a:r>
                        <a:rPr lang="en-US" sz="900" dirty="0">
                          <a:latin typeface="Arial" pitchFamily="34" charset="0"/>
                          <a:cs typeface="Arial" pitchFamily="34" charset="0"/>
                        </a:rPr>
                        <a:t>9000</a:t>
                      </a:r>
                    </a:p>
                  </p:txBody>
                </p:sp>
              </p:grpSp>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737" y="4577610"/>
                    <a:ext cx="1620000" cy="13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2" name="Group 431"/>
                  <p:cNvGrpSpPr/>
                  <p:nvPr/>
                </p:nvGrpSpPr>
                <p:grpSpPr>
                  <a:xfrm>
                    <a:off x="854135" y="4724427"/>
                    <a:ext cx="1542964" cy="1066773"/>
                    <a:chOff x="768841" y="3144273"/>
                    <a:chExt cx="1542964" cy="1066773"/>
                  </a:xfrm>
                </p:grpSpPr>
                <p:sp>
                  <p:nvSpPr>
                    <p:cNvPr id="439" name="Rectangle 438"/>
                    <p:cNvSpPr/>
                    <p:nvPr/>
                  </p:nvSpPr>
                  <p:spPr>
                    <a:xfrm>
                      <a:off x="768841" y="3995602"/>
                      <a:ext cx="357790" cy="215444"/>
                    </a:xfrm>
                    <a:prstGeom prst="rect">
                      <a:avLst/>
                    </a:prstGeom>
                  </p:spPr>
                  <p:txBody>
                    <a:bodyPr wrap="none">
                      <a:spAutoFit/>
                    </a:bodyPr>
                    <a:lstStyle/>
                    <a:p>
                      <a:r>
                        <a:rPr lang="en-US" sz="800" dirty="0">
                          <a:latin typeface="Arial" pitchFamily="34" charset="0"/>
                          <a:cs typeface="Arial" pitchFamily="34" charset="0"/>
                        </a:rPr>
                        <a:t>385</a:t>
                      </a:r>
                    </a:p>
                  </p:txBody>
                </p:sp>
                <p:sp>
                  <p:nvSpPr>
                    <p:cNvPr id="440" name="Rectangle 439"/>
                    <p:cNvSpPr/>
                    <p:nvPr/>
                  </p:nvSpPr>
                  <p:spPr>
                    <a:xfrm>
                      <a:off x="1087101" y="3572750"/>
                      <a:ext cx="415498" cy="215444"/>
                    </a:xfrm>
                    <a:prstGeom prst="rect">
                      <a:avLst/>
                    </a:prstGeom>
                  </p:spPr>
                  <p:txBody>
                    <a:bodyPr wrap="none">
                      <a:spAutoFit/>
                    </a:bodyPr>
                    <a:lstStyle/>
                    <a:p>
                      <a:r>
                        <a:rPr lang="en-US" sz="800" dirty="0">
                          <a:latin typeface="Arial" pitchFamily="34" charset="0"/>
                          <a:cs typeface="Arial" pitchFamily="34" charset="0"/>
                        </a:rPr>
                        <a:t>5384</a:t>
                      </a:r>
                    </a:p>
                  </p:txBody>
                </p:sp>
                <p:sp>
                  <p:nvSpPr>
                    <p:cNvPr id="441" name="Rectangle 440"/>
                    <p:cNvSpPr/>
                    <p:nvPr/>
                  </p:nvSpPr>
                  <p:spPr>
                    <a:xfrm>
                      <a:off x="1838599" y="3144273"/>
                      <a:ext cx="473206" cy="215444"/>
                    </a:xfrm>
                    <a:prstGeom prst="rect">
                      <a:avLst/>
                    </a:prstGeom>
                  </p:spPr>
                  <p:txBody>
                    <a:bodyPr wrap="none">
                      <a:spAutoFit/>
                    </a:bodyPr>
                    <a:lstStyle/>
                    <a:p>
                      <a:r>
                        <a:rPr lang="en-US" sz="800" dirty="0">
                          <a:latin typeface="Arial" pitchFamily="34" charset="0"/>
                          <a:cs typeface="Arial" pitchFamily="34" charset="0"/>
                        </a:rPr>
                        <a:t>10685</a:t>
                      </a:r>
                    </a:p>
                  </p:txBody>
                </p:sp>
                <p:sp>
                  <p:nvSpPr>
                    <p:cNvPr id="442" name="Rectangle 441"/>
                    <p:cNvSpPr/>
                    <p:nvPr/>
                  </p:nvSpPr>
                  <p:spPr>
                    <a:xfrm>
                      <a:off x="1540495" y="3871612"/>
                      <a:ext cx="415498" cy="215444"/>
                    </a:xfrm>
                    <a:prstGeom prst="rect">
                      <a:avLst/>
                    </a:prstGeom>
                  </p:spPr>
                  <p:txBody>
                    <a:bodyPr wrap="none">
                      <a:spAutoFit/>
                    </a:bodyPr>
                    <a:lstStyle/>
                    <a:p>
                      <a:r>
                        <a:rPr lang="en-US" sz="800" dirty="0">
                          <a:latin typeface="Arial" pitchFamily="34" charset="0"/>
                          <a:cs typeface="Arial" pitchFamily="34" charset="0"/>
                        </a:rPr>
                        <a:t>1970</a:t>
                      </a:r>
                    </a:p>
                  </p:txBody>
                </p:sp>
              </p:grpSp>
            </p:grpSp>
            <p:grpSp>
              <p:nvGrpSpPr>
                <p:cNvPr id="1638" name="Group 1637"/>
                <p:cNvGrpSpPr/>
                <p:nvPr/>
              </p:nvGrpSpPr>
              <p:grpSpPr>
                <a:xfrm>
                  <a:off x="2396310" y="4574303"/>
                  <a:ext cx="1988645" cy="1336073"/>
                  <a:chOff x="2396310" y="4574303"/>
                  <a:chExt cx="1988645" cy="1336073"/>
                </a:xfrm>
              </p:grpSpPr>
              <p:grpSp>
                <p:nvGrpSpPr>
                  <p:cNvPr id="422" name="Group 421"/>
                  <p:cNvGrpSpPr/>
                  <p:nvPr/>
                </p:nvGrpSpPr>
                <p:grpSpPr>
                  <a:xfrm>
                    <a:off x="2396310" y="4866376"/>
                    <a:ext cx="441146" cy="1044000"/>
                    <a:chOff x="148390" y="3985240"/>
                    <a:chExt cx="441146" cy="1120784"/>
                  </a:xfrm>
                </p:grpSpPr>
                <p:sp>
                  <p:nvSpPr>
                    <p:cNvPr id="423" name="Rectangle 422"/>
                    <p:cNvSpPr/>
                    <p:nvPr/>
                  </p:nvSpPr>
                  <p:spPr>
                    <a:xfrm>
                      <a:off x="316872" y="4875192"/>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424" name="Rectangle 423"/>
                    <p:cNvSpPr/>
                    <p:nvPr/>
                  </p:nvSpPr>
                  <p:spPr>
                    <a:xfrm>
                      <a:off x="148390" y="4284985"/>
                      <a:ext cx="441146" cy="230832"/>
                    </a:xfrm>
                    <a:prstGeom prst="rect">
                      <a:avLst/>
                    </a:prstGeom>
                  </p:spPr>
                  <p:txBody>
                    <a:bodyPr wrap="none">
                      <a:spAutoFit/>
                    </a:bodyPr>
                    <a:lstStyle/>
                    <a:p>
                      <a:r>
                        <a:rPr lang="en-US" sz="900" dirty="0">
                          <a:latin typeface="Arial" pitchFamily="34" charset="0"/>
                          <a:cs typeface="Arial" pitchFamily="34" charset="0"/>
                        </a:rPr>
                        <a:t>6000</a:t>
                      </a:r>
                    </a:p>
                  </p:txBody>
                </p:sp>
                <p:sp>
                  <p:nvSpPr>
                    <p:cNvPr id="425" name="Rectangle 424"/>
                    <p:cNvSpPr/>
                    <p:nvPr/>
                  </p:nvSpPr>
                  <p:spPr>
                    <a:xfrm>
                      <a:off x="148390" y="4582441"/>
                      <a:ext cx="441146" cy="230832"/>
                    </a:xfrm>
                    <a:prstGeom prst="rect">
                      <a:avLst/>
                    </a:prstGeom>
                  </p:spPr>
                  <p:txBody>
                    <a:bodyPr wrap="none">
                      <a:spAutoFit/>
                    </a:bodyPr>
                    <a:lstStyle/>
                    <a:p>
                      <a:r>
                        <a:rPr lang="en-US" sz="900" dirty="0">
                          <a:latin typeface="Arial" pitchFamily="34" charset="0"/>
                          <a:cs typeface="Arial" pitchFamily="34" charset="0"/>
                        </a:rPr>
                        <a:t>3000</a:t>
                      </a:r>
                    </a:p>
                  </p:txBody>
                </p:sp>
                <p:sp>
                  <p:nvSpPr>
                    <p:cNvPr id="426" name="Rectangle 425"/>
                    <p:cNvSpPr/>
                    <p:nvPr/>
                  </p:nvSpPr>
                  <p:spPr>
                    <a:xfrm>
                      <a:off x="148390" y="3985240"/>
                      <a:ext cx="441146" cy="230832"/>
                    </a:xfrm>
                    <a:prstGeom prst="rect">
                      <a:avLst/>
                    </a:prstGeom>
                  </p:spPr>
                  <p:txBody>
                    <a:bodyPr wrap="none">
                      <a:spAutoFit/>
                    </a:bodyPr>
                    <a:lstStyle/>
                    <a:p>
                      <a:r>
                        <a:rPr lang="en-US" sz="900" dirty="0">
                          <a:latin typeface="Arial" pitchFamily="34" charset="0"/>
                          <a:cs typeface="Arial" pitchFamily="34" charset="0"/>
                        </a:rPr>
                        <a:t>9000</a:t>
                      </a:r>
                    </a:p>
                  </p:txBody>
                </p:sp>
              </p:grpSp>
              <p:pic>
                <p:nvPicPr>
                  <p:cNvPr id="162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4955" y="4574303"/>
                    <a:ext cx="1620000" cy="130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1" name="Group 420"/>
                  <p:cNvGrpSpPr/>
                  <p:nvPr/>
                </p:nvGrpSpPr>
                <p:grpSpPr>
                  <a:xfrm>
                    <a:off x="2781593" y="4711194"/>
                    <a:ext cx="1583987" cy="1010190"/>
                    <a:chOff x="2861976" y="3156108"/>
                    <a:chExt cx="1583987" cy="1010190"/>
                  </a:xfrm>
                </p:grpSpPr>
                <p:sp>
                  <p:nvSpPr>
                    <p:cNvPr id="427" name="Rectangle 426"/>
                    <p:cNvSpPr/>
                    <p:nvPr/>
                  </p:nvSpPr>
                  <p:spPr>
                    <a:xfrm>
                      <a:off x="2861976" y="3950854"/>
                      <a:ext cx="415498" cy="215444"/>
                    </a:xfrm>
                    <a:prstGeom prst="rect">
                      <a:avLst/>
                    </a:prstGeom>
                  </p:spPr>
                  <p:txBody>
                    <a:bodyPr wrap="none">
                      <a:spAutoFit/>
                    </a:bodyPr>
                    <a:lstStyle/>
                    <a:p>
                      <a:r>
                        <a:rPr lang="en-US" sz="800" dirty="0">
                          <a:latin typeface="Arial" pitchFamily="34" charset="0"/>
                          <a:cs typeface="Arial" pitchFamily="34" charset="0"/>
                        </a:rPr>
                        <a:t>1256</a:t>
                      </a:r>
                    </a:p>
                  </p:txBody>
                </p:sp>
                <p:sp>
                  <p:nvSpPr>
                    <p:cNvPr id="428" name="Rectangle 427"/>
                    <p:cNvSpPr/>
                    <p:nvPr/>
                  </p:nvSpPr>
                  <p:spPr>
                    <a:xfrm>
                      <a:off x="3183011" y="3156108"/>
                      <a:ext cx="473206" cy="215444"/>
                    </a:xfrm>
                    <a:prstGeom prst="rect">
                      <a:avLst/>
                    </a:prstGeom>
                  </p:spPr>
                  <p:txBody>
                    <a:bodyPr wrap="none">
                      <a:spAutoFit/>
                    </a:bodyPr>
                    <a:lstStyle/>
                    <a:p>
                      <a:r>
                        <a:rPr lang="en-US" sz="800" dirty="0">
                          <a:latin typeface="Arial" pitchFamily="34" charset="0"/>
                          <a:cs typeface="Arial" pitchFamily="34" charset="0"/>
                        </a:rPr>
                        <a:t>10246</a:t>
                      </a:r>
                    </a:p>
                  </p:txBody>
                </p:sp>
                <p:sp>
                  <p:nvSpPr>
                    <p:cNvPr id="429" name="Rectangle 428"/>
                    <p:cNvSpPr/>
                    <p:nvPr/>
                  </p:nvSpPr>
                  <p:spPr>
                    <a:xfrm>
                      <a:off x="3687876" y="3684410"/>
                      <a:ext cx="415498" cy="215444"/>
                    </a:xfrm>
                    <a:prstGeom prst="rect">
                      <a:avLst/>
                    </a:prstGeom>
                  </p:spPr>
                  <p:txBody>
                    <a:bodyPr wrap="none">
                      <a:spAutoFit/>
                    </a:bodyPr>
                    <a:lstStyle/>
                    <a:p>
                      <a:r>
                        <a:rPr lang="en-US" sz="800" dirty="0">
                          <a:latin typeface="Arial" pitchFamily="34" charset="0"/>
                          <a:cs typeface="Arial" pitchFamily="34" charset="0"/>
                        </a:rPr>
                        <a:t>4130</a:t>
                      </a:r>
                    </a:p>
                  </p:txBody>
                </p:sp>
                <p:sp>
                  <p:nvSpPr>
                    <p:cNvPr id="430" name="Rectangle 429"/>
                    <p:cNvSpPr/>
                    <p:nvPr/>
                  </p:nvSpPr>
                  <p:spPr>
                    <a:xfrm>
                      <a:off x="4030465" y="3523995"/>
                      <a:ext cx="415498" cy="215444"/>
                    </a:xfrm>
                    <a:prstGeom prst="rect">
                      <a:avLst/>
                    </a:prstGeom>
                  </p:spPr>
                  <p:txBody>
                    <a:bodyPr wrap="none">
                      <a:spAutoFit/>
                    </a:bodyPr>
                    <a:lstStyle/>
                    <a:p>
                      <a:r>
                        <a:rPr lang="en-US" sz="800" dirty="0">
                          <a:latin typeface="Arial" pitchFamily="34" charset="0"/>
                          <a:cs typeface="Arial" pitchFamily="34" charset="0"/>
                        </a:rPr>
                        <a:t>5852</a:t>
                      </a:r>
                    </a:p>
                  </p:txBody>
                </p:sp>
              </p:grpSp>
            </p:grpSp>
            <p:grpSp>
              <p:nvGrpSpPr>
                <p:cNvPr id="1640" name="Group 1639"/>
                <p:cNvGrpSpPr/>
                <p:nvPr/>
              </p:nvGrpSpPr>
              <p:grpSpPr>
                <a:xfrm>
                  <a:off x="4365356" y="4576784"/>
                  <a:ext cx="2080286" cy="1338612"/>
                  <a:chOff x="4365356" y="4576784"/>
                  <a:chExt cx="2080286" cy="1338612"/>
                </a:xfrm>
              </p:grpSpPr>
              <p:grpSp>
                <p:nvGrpSpPr>
                  <p:cNvPr id="411" name="Group 410"/>
                  <p:cNvGrpSpPr/>
                  <p:nvPr/>
                </p:nvGrpSpPr>
                <p:grpSpPr>
                  <a:xfrm>
                    <a:off x="4365356" y="4763396"/>
                    <a:ext cx="505267" cy="1152000"/>
                    <a:chOff x="148390" y="3904269"/>
                    <a:chExt cx="505267" cy="1244622"/>
                  </a:xfrm>
                </p:grpSpPr>
                <p:sp>
                  <p:nvSpPr>
                    <p:cNvPr id="412" name="Rectangle 411"/>
                    <p:cNvSpPr/>
                    <p:nvPr/>
                  </p:nvSpPr>
                  <p:spPr>
                    <a:xfrm>
                      <a:off x="364439" y="4918059"/>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413" name="Rectangle 412"/>
                    <p:cNvSpPr/>
                    <p:nvPr/>
                  </p:nvSpPr>
                  <p:spPr>
                    <a:xfrm>
                      <a:off x="148390" y="4242118"/>
                      <a:ext cx="505267" cy="230832"/>
                    </a:xfrm>
                    <a:prstGeom prst="rect">
                      <a:avLst/>
                    </a:prstGeom>
                  </p:spPr>
                  <p:txBody>
                    <a:bodyPr wrap="none">
                      <a:spAutoFit/>
                    </a:bodyPr>
                    <a:lstStyle/>
                    <a:p>
                      <a:r>
                        <a:rPr lang="en-US" sz="900" dirty="0">
                          <a:latin typeface="Arial" pitchFamily="34" charset="0"/>
                          <a:cs typeface="Arial" pitchFamily="34" charset="0"/>
                        </a:rPr>
                        <a:t>40000</a:t>
                      </a:r>
                    </a:p>
                  </p:txBody>
                </p:sp>
                <p:sp>
                  <p:nvSpPr>
                    <p:cNvPr id="414" name="Rectangle 413"/>
                    <p:cNvSpPr/>
                    <p:nvPr/>
                  </p:nvSpPr>
                  <p:spPr>
                    <a:xfrm>
                      <a:off x="148390" y="4582441"/>
                      <a:ext cx="505267" cy="230832"/>
                    </a:xfrm>
                    <a:prstGeom prst="rect">
                      <a:avLst/>
                    </a:prstGeom>
                  </p:spPr>
                  <p:txBody>
                    <a:bodyPr wrap="none">
                      <a:spAutoFit/>
                    </a:bodyPr>
                    <a:lstStyle/>
                    <a:p>
                      <a:r>
                        <a:rPr lang="en-US" sz="900" dirty="0">
                          <a:latin typeface="Arial" pitchFamily="34" charset="0"/>
                          <a:cs typeface="Arial" pitchFamily="34" charset="0"/>
                        </a:rPr>
                        <a:t>20000</a:t>
                      </a:r>
                    </a:p>
                  </p:txBody>
                </p:sp>
                <p:sp>
                  <p:nvSpPr>
                    <p:cNvPr id="415" name="Rectangle 414"/>
                    <p:cNvSpPr/>
                    <p:nvPr/>
                  </p:nvSpPr>
                  <p:spPr>
                    <a:xfrm>
                      <a:off x="148390" y="3904269"/>
                      <a:ext cx="505267" cy="230832"/>
                    </a:xfrm>
                    <a:prstGeom prst="rect">
                      <a:avLst/>
                    </a:prstGeom>
                  </p:spPr>
                  <p:txBody>
                    <a:bodyPr wrap="none">
                      <a:spAutoFit/>
                    </a:bodyPr>
                    <a:lstStyle/>
                    <a:p>
                      <a:r>
                        <a:rPr lang="en-US" sz="900" dirty="0">
                          <a:latin typeface="Arial" pitchFamily="34" charset="0"/>
                          <a:cs typeface="Arial" pitchFamily="34" charset="0"/>
                        </a:rPr>
                        <a:t>60000</a:t>
                      </a:r>
                    </a:p>
                  </p:txBody>
                </p:sp>
              </p:grpSp>
              <p:pic>
                <p:nvPicPr>
                  <p:cNvPr id="163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5308" y="4576784"/>
                    <a:ext cx="1620000" cy="129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0" name="Group 409"/>
                  <p:cNvGrpSpPr/>
                  <p:nvPr/>
                </p:nvGrpSpPr>
                <p:grpSpPr>
                  <a:xfrm>
                    <a:off x="4824815" y="4705810"/>
                    <a:ext cx="1620827" cy="790895"/>
                    <a:chOff x="5074726" y="3140148"/>
                    <a:chExt cx="1620827" cy="790895"/>
                  </a:xfrm>
                </p:grpSpPr>
                <p:sp>
                  <p:nvSpPr>
                    <p:cNvPr id="416" name="Rectangle 415"/>
                    <p:cNvSpPr/>
                    <p:nvPr/>
                  </p:nvSpPr>
                  <p:spPr>
                    <a:xfrm>
                      <a:off x="5074726" y="3715599"/>
                      <a:ext cx="473206" cy="215444"/>
                    </a:xfrm>
                    <a:prstGeom prst="rect">
                      <a:avLst/>
                    </a:prstGeom>
                  </p:spPr>
                  <p:txBody>
                    <a:bodyPr wrap="none">
                      <a:spAutoFit/>
                    </a:bodyPr>
                    <a:lstStyle/>
                    <a:p>
                      <a:r>
                        <a:rPr lang="en-US" sz="800" dirty="0">
                          <a:latin typeface="Arial" pitchFamily="34" charset="0"/>
                          <a:cs typeface="Arial" pitchFamily="34" charset="0"/>
                        </a:rPr>
                        <a:t>21618</a:t>
                      </a:r>
                    </a:p>
                  </p:txBody>
                </p:sp>
                <p:sp>
                  <p:nvSpPr>
                    <p:cNvPr id="417" name="Rectangle 416"/>
                    <p:cNvSpPr/>
                    <p:nvPr/>
                  </p:nvSpPr>
                  <p:spPr>
                    <a:xfrm>
                      <a:off x="5411544" y="3516039"/>
                      <a:ext cx="473206" cy="215444"/>
                    </a:xfrm>
                    <a:prstGeom prst="rect">
                      <a:avLst/>
                    </a:prstGeom>
                  </p:spPr>
                  <p:txBody>
                    <a:bodyPr wrap="none">
                      <a:spAutoFit/>
                    </a:bodyPr>
                    <a:lstStyle/>
                    <a:p>
                      <a:r>
                        <a:rPr lang="en-US" sz="800" dirty="0">
                          <a:latin typeface="Arial" pitchFamily="34" charset="0"/>
                          <a:cs typeface="Arial" pitchFamily="34" charset="0"/>
                        </a:rPr>
                        <a:t>34303</a:t>
                      </a:r>
                    </a:p>
                  </p:txBody>
                </p:sp>
                <p:sp>
                  <p:nvSpPr>
                    <p:cNvPr id="418" name="Rectangle 417"/>
                    <p:cNvSpPr/>
                    <p:nvPr/>
                  </p:nvSpPr>
                  <p:spPr>
                    <a:xfrm>
                      <a:off x="5863932" y="3631911"/>
                      <a:ext cx="473206" cy="215444"/>
                    </a:xfrm>
                    <a:prstGeom prst="rect">
                      <a:avLst/>
                    </a:prstGeom>
                  </p:spPr>
                  <p:txBody>
                    <a:bodyPr wrap="none">
                      <a:spAutoFit/>
                    </a:bodyPr>
                    <a:lstStyle/>
                    <a:p>
                      <a:r>
                        <a:rPr lang="en-US" sz="800" dirty="0">
                          <a:latin typeface="Arial" pitchFamily="34" charset="0"/>
                          <a:cs typeface="Arial" pitchFamily="34" charset="0"/>
                        </a:rPr>
                        <a:t>26989</a:t>
                      </a:r>
                    </a:p>
                  </p:txBody>
                </p:sp>
                <p:sp>
                  <p:nvSpPr>
                    <p:cNvPr id="419" name="Rectangle 418"/>
                    <p:cNvSpPr/>
                    <p:nvPr/>
                  </p:nvSpPr>
                  <p:spPr>
                    <a:xfrm>
                      <a:off x="6222347" y="3140148"/>
                      <a:ext cx="473206" cy="215444"/>
                    </a:xfrm>
                    <a:prstGeom prst="rect">
                      <a:avLst/>
                    </a:prstGeom>
                  </p:spPr>
                  <p:txBody>
                    <a:bodyPr wrap="none">
                      <a:spAutoFit/>
                    </a:bodyPr>
                    <a:lstStyle/>
                    <a:p>
                      <a:r>
                        <a:rPr lang="en-US" sz="800" dirty="0">
                          <a:latin typeface="Arial" pitchFamily="34" charset="0"/>
                          <a:cs typeface="Arial" pitchFamily="34" charset="0"/>
                        </a:rPr>
                        <a:t>61451</a:t>
                      </a:r>
                    </a:p>
                  </p:txBody>
                </p:sp>
              </p:grpSp>
            </p:grpSp>
          </p:grpSp>
          <p:grpSp>
            <p:nvGrpSpPr>
              <p:cNvPr id="1647" name="Group 1646"/>
              <p:cNvGrpSpPr/>
              <p:nvPr/>
            </p:nvGrpSpPr>
            <p:grpSpPr>
              <a:xfrm>
                <a:off x="224893" y="5910047"/>
                <a:ext cx="6449918" cy="1374479"/>
                <a:chOff x="224893" y="5910047"/>
                <a:chExt cx="6449918" cy="1374479"/>
              </a:xfrm>
            </p:grpSpPr>
            <p:grpSp>
              <p:nvGrpSpPr>
                <p:cNvPr id="1642" name="Group 1641"/>
                <p:cNvGrpSpPr/>
                <p:nvPr/>
              </p:nvGrpSpPr>
              <p:grpSpPr>
                <a:xfrm>
                  <a:off x="224893" y="5927257"/>
                  <a:ext cx="2183885" cy="1357269"/>
                  <a:chOff x="224893" y="5927257"/>
                  <a:chExt cx="2183885" cy="1357269"/>
                </a:xfrm>
              </p:grpSpPr>
              <p:sp>
                <p:nvSpPr>
                  <p:cNvPr id="349" name="Rectangle 348"/>
                  <p:cNvSpPr/>
                  <p:nvPr/>
                </p:nvSpPr>
                <p:spPr>
                  <a:xfrm rot="16200000" flipH="1">
                    <a:off x="-191087" y="6350624"/>
                    <a:ext cx="1093569" cy="261610"/>
                  </a:xfrm>
                  <a:prstGeom prst="rect">
                    <a:avLst/>
                  </a:prstGeom>
                </p:spPr>
                <p:txBody>
                  <a:bodyPr wrap="none">
                    <a:spAutoFit/>
                  </a:bodyPr>
                  <a:lstStyle/>
                  <a:p>
                    <a:r>
                      <a:rPr lang="en-US" sz="1100" dirty="0">
                        <a:latin typeface="Arial" pitchFamily="34" charset="0"/>
                        <a:cs typeface="Arial" pitchFamily="34" charset="0"/>
                      </a:rPr>
                      <a:t>DMR numbers</a:t>
                    </a:r>
                  </a:p>
                </p:txBody>
              </p:sp>
              <p:grpSp>
                <p:nvGrpSpPr>
                  <p:cNvPr id="1054" name="Group 1053"/>
                  <p:cNvGrpSpPr/>
                  <p:nvPr/>
                </p:nvGrpSpPr>
                <p:grpSpPr>
                  <a:xfrm>
                    <a:off x="824554" y="7053694"/>
                    <a:ext cx="1552564" cy="230832"/>
                    <a:chOff x="824554" y="7127092"/>
                    <a:chExt cx="1552564" cy="230832"/>
                  </a:xfrm>
                </p:grpSpPr>
                <p:grpSp>
                  <p:nvGrpSpPr>
                    <p:cNvPr id="1053" name="Group 1052"/>
                    <p:cNvGrpSpPr/>
                    <p:nvPr/>
                  </p:nvGrpSpPr>
                  <p:grpSpPr>
                    <a:xfrm>
                      <a:off x="824554" y="7127092"/>
                      <a:ext cx="748372" cy="230832"/>
                      <a:chOff x="824554" y="7127092"/>
                      <a:chExt cx="748372" cy="230832"/>
                    </a:xfrm>
                  </p:grpSpPr>
                  <p:sp>
                    <p:nvSpPr>
                      <p:cNvPr id="1052" name="Rectangle 1051"/>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64" name="Rectangle 463"/>
                      <p:cNvSpPr/>
                      <p:nvPr/>
                    </p:nvSpPr>
                    <p:spPr>
                      <a:xfrm>
                        <a:off x="1176664"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nvGrpSpPr>
                    <p:cNvPr id="465" name="Group 464"/>
                    <p:cNvGrpSpPr/>
                    <p:nvPr/>
                  </p:nvGrpSpPr>
                  <p:grpSpPr>
                    <a:xfrm>
                      <a:off x="1634684" y="7127092"/>
                      <a:ext cx="742434" cy="230832"/>
                      <a:chOff x="824554" y="7127092"/>
                      <a:chExt cx="742434" cy="230832"/>
                    </a:xfrm>
                  </p:grpSpPr>
                  <p:sp>
                    <p:nvSpPr>
                      <p:cNvPr id="466" name="Rectangle 465"/>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67" name="Rectangle 466"/>
                      <p:cNvSpPr/>
                      <p:nvPr/>
                    </p:nvSpPr>
                    <p:spPr>
                      <a:xfrm>
                        <a:off x="1170726"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grpSp>
                <p:nvGrpSpPr>
                  <p:cNvPr id="1414" name="Group 1413"/>
                  <p:cNvGrpSpPr/>
                  <p:nvPr/>
                </p:nvGrpSpPr>
                <p:grpSpPr>
                  <a:xfrm>
                    <a:off x="414208" y="5927257"/>
                    <a:ext cx="1994570" cy="1177387"/>
                    <a:chOff x="414208" y="5927257"/>
                    <a:chExt cx="1994570" cy="1177387"/>
                  </a:xfrm>
                </p:grpSpPr>
                <p:grpSp>
                  <p:nvGrpSpPr>
                    <p:cNvPr id="390" name="Group 389"/>
                    <p:cNvGrpSpPr/>
                    <p:nvPr/>
                  </p:nvGrpSpPr>
                  <p:grpSpPr>
                    <a:xfrm>
                      <a:off x="414208" y="5952644"/>
                      <a:ext cx="441146" cy="1152000"/>
                      <a:chOff x="140960" y="5075788"/>
                      <a:chExt cx="441146" cy="1253707"/>
                    </a:xfrm>
                  </p:grpSpPr>
                  <p:sp>
                    <p:nvSpPr>
                      <p:cNvPr id="396" name="Rectangle 395"/>
                      <p:cNvSpPr/>
                      <p:nvPr/>
                    </p:nvSpPr>
                    <p:spPr>
                      <a:xfrm>
                        <a:off x="140960" y="5075788"/>
                        <a:ext cx="441146" cy="230832"/>
                      </a:xfrm>
                      <a:prstGeom prst="rect">
                        <a:avLst/>
                      </a:prstGeom>
                    </p:spPr>
                    <p:txBody>
                      <a:bodyPr wrap="none">
                        <a:spAutoFit/>
                      </a:bodyPr>
                      <a:lstStyle/>
                      <a:p>
                        <a:r>
                          <a:rPr lang="en-US" sz="900" dirty="0">
                            <a:latin typeface="Arial" pitchFamily="34" charset="0"/>
                            <a:cs typeface="Arial" pitchFamily="34" charset="0"/>
                          </a:rPr>
                          <a:t>3000</a:t>
                        </a:r>
                      </a:p>
                    </p:txBody>
                  </p:sp>
                  <p:sp>
                    <p:nvSpPr>
                      <p:cNvPr id="397" name="Rectangle 396"/>
                      <p:cNvSpPr/>
                      <p:nvPr/>
                    </p:nvSpPr>
                    <p:spPr>
                      <a:xfrm>
                        <a:off x="140960" y="5415681"/>
                        <a:ext cx="441146" cy="230832"/>
                      </a:xfrm>
                      <a:prstGeom prst="rect">
                        <a:avLst/>
                      </a:prstGeom>
                    </p:spPr>
                    <p:txBody>
                      <a:bodyPr wrap="none">
                        <a:spAutoFit/>
                      </a:bodyPr>
                      <a:lstStyle/>
                      <a:p>
                        <a:r>
                          <a:rPr lang="en-US" sz="900" dirty="0">
                            <a:latin typeface="Arial" pitchFamily="34" charset="0"/>
                            <a:cs typeface="Arial" pitchFamily="34" charset="0"/>
                          </a:rPr>
                          <a:t>2000</a:t>
                        </a:r>
                      </a:p>
                    </p:txBody>
                  </p:sp>
                  <p:sp>
                    <p:nvSpPr>
                      <p:cNvPr id="398" name="Rectangle 397"/>
                      <p:cNvSpPr/>
                      <p:nvPr/>
                    </p:nvSpPr>
                    <p:spPr>
                      <a:xfrm>
                        <a:off x="287811" y="609866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99" name="Rectangle 398"/>
                      <p:cNvSpPr/>
                      <p:nvPr/>
                    </p:nvSpPr>
                    <p:spPr>
                      <a:xfrm>
                        <a:off x="140960" y="5755043"/>
                        <a:ext cx="441146" cy="230832"/>
                      </a:xfrm>
                      <a:prstGeom prst="rect">
                        <a:avLst/>
                      </a:prstGeom>
                    </p:spPr>
                    <p:txBody>
                      <a:bodyPr wrap="none">
                        <a:spAutoFit/>
                      </a:bodyPr>
                      <a:lstStyle/>
                      <a:p>
                        <a:r>
                          <a:rPr lang="en-US" sz="900" dirty="0">
                            <a:latin typeface="Arial" pitchFamily="34" charset="0"/>
                            <a:cs typeface="Arial" pitchFamily="34" charset="0"/>
                          </a:rPr>
                          <a:t>1000</a:t>
                        </a:r>
                      </a:p>
                    </p:txBody>
                  </p:sp>
                </p:grpSp>
                <p:pic>
                  <p:nvPicPr>
                    <p:cNvPr id="1409"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594" y="5963700"/>
                      <a:ext cx="1620000" cy="113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1" name="Group 390"/>
                    <p:cNvGrpSpPr/>
                    <p:nvPr/>
                  </p:nvGrpSpPr>
                  <p:grpSpPr>
                    <a:xfrm>
                      <a:off x="854743" y="5927257"/>
                      <a:ext cx="1554035" cy="972747"/>
                      <a:chOff x="762625" y="4500869"/>
                      <a:chExt cx="1554035" cy="972747"/>
                    </a:xfrm>
                  </p:grpSpPr>
                  <p:sp>
                    <p:nvSpPr>
                      <p:cNvPr id="392" name="Rectangle 391"/>
                      <p:cNvSpPr/>
                      <p:nvPr/>
                    </p:nvSpPr>
                    <p:spPr>
                      <a:xfrm>
                        <a:off x="762625" y="5258172"/>
                        <a:ext cx="357790" cy="215444"/>
                      </a:xfrm>
                      <a:prstGeom prst="rect">
                        <a:avLst/>
                      </a:prstGeom>
                    </p:spPr>
                    <p:txBody>
                      <a:bodyPr wrap="none">
                        <a:spAutoFit/>
                      </a:bodyPr>
                      <a:lstStyle/>
                      <a:p>
                        <a:r>
                          <a:rPr lang="en-US" sz="800" dirty="0">
                            <a:latin typeface="Arial" pitchFamily="34" charset="0"/>
                            <a:cs typeface="Arial" pitchFamily="34" charset="0"/>
                          </a:rPr>
                          <a:t>409</a:t>
                        </a:r>
                      </a:p>
                    </p:txBody>
                  </p:sp>
                  <p:sp>
                    <p:nvSpPr>
                      <p:cNvPr id="393" name="Rectangle 392"/>
                      <p:cNvSpPr/>
                      <p:nvPr/>
                    </p:nvSpPr>
                    <p:spPr>
                      <a:xfrm>
                        <a:off x="1083967" y="5066624"/>
                        <a:ext cx="415498" cy="215444"/>
                      </a:xfrm>
                      <a:prstGeom prst="rect">
                        <a:avLst/>
                      </a:prstGeom>
                    </p:spPr>
                    <p:txBody>
                      <a:bodyPr wrap="none">
                        <a:spAutoFit/>
                      </a:bodyPr>
                      <a:lstStyle/>
                      <a:p>
                        <a:r>
                          <a:rPr lang="en-US" sz="800" dirty="0">
                            <a:latin typeface="Arial" pitchFamily="34" charset="0"/>
                            <a:cs typeface="Arial" pitchFamily="34" charset="0"/>
                          </a:rPr>
                          <a:t>1011</a:t>
                        </a:r>
                      </a:p>
                    </p:txBody>
                  </p:sp>
                  <p:sp>
                    <p:nvSpPr>
                      <p:cNvPr id="394" name="Rectangle 393"/>
                      <p:cNvSpPr/>
                      <p:nvPr/>
                    </p:nvSpPr>
                    <p:spPr>
                      <a:xfrm>
                        <a:off x="1552094" y="4500869"/>
                        <a:ext cx="415498" cy="215444"/>
                      </a:xfrm>
                      <a:prstGeom prst="rect">
                        <a:avLst/>
                      </a:prstGeom>
                    </p:spPr>
                    <p:txBody>
                      <a:bodyPr wrap="none">
                        <a:spAutoFit/>
                      </a:bodyPr>
                      <a:lstStyle/>
                      <a:p>
                        <a:r>
                          <a:rPr lang="en-US" sz="800" dirty="0">
                            <a:latin typeface="Arial" pitchFamily="34" charset="0"/>
                            <a:cs typeface="Arial" pitchFamily="34" charset="0"/>
                          </a:rPr>
                          <a:t>2941</a:t>
                        </a:r>
                      </a:p>
                    </p:txBody>
                  </p:sp>
                  <p:sp>
                    <p:nvSpPr>
                      <p:cNvPr id="395" name="Rectangle 394"/>
                      <p:cNvSpPr/>
                      <p:nvPr/>
                    </p:nvSpPr>
                    <p:spPr>
                      <a:xfrm>
                        <a:off x="1901162" y="4748775"/>
                        <a:ext cx="415498" cy="215444"/>
                      </a:xfrm>
                      <a:prstGeom prst="rect">
                        <a:avLst/>
                      </a:prstGeom>
                    </p:spPr>
                    <p:txBody>
                      <a:bodyPr wrap="none">
                        <a:spAutoFit/>
                      </a:bodyPr>
                      <a:lstStyle/>
                      <a:p>
                        <a:r>
                          <a:rPr lang="en-US" sz="800" dirty="0">
                            <a:latin typeface="Arial" pitchFamily="34" charset="0"/>
                            <a:cs typeface="Arial" pitchFamily="34" charset="0"/>
                          </a:rPr>
                          <a:t>2010</a:t>
                        </a:r>
                      </a:p>
                    </p:txBody>
                  </p:sp>
                </p:grpSp>
              </p:grpSp>
            </p:grpSp>
            <p:grpSp>
              <p:nvGrpSpPr>
                <p:cNvPr id="1639" name="Group 1638"/>
                <p:cNvGrpSpPr/>
                <p:nvPr/>
              </p:nvGrpSpPr>
              <p:grpSpPr>
                <a:xfrm>
                  <a:off x="4360303" y="5922481"/>
                  <a:ext cx="2077777" cy="1362045"/>
                  <a:chOff x="4360303" y="5922481"/>
                  <a:chExt cx="2077777" cy="1362045"/>
                </a:xfrm>
              </p:grpSpPr>
              <p:grpSp>
                <p:nvGrpSpPr>
                  <p:cNvPr id="475" name="Group 474"/>
                  <p:cNvGrpSpPr/>
                  <p:nvPr/>
                </p:nvGrpSpPr>
                <p:grpSpPr>
                  <a:xfrm>
                    <a:off x="4840163" y="7053694"/>
                    <a:ext cx="1552564" cy="230832"/>
                    <a:chOff x="824554" y="7127092"/>
                    <a:chExt cx="1552564" cy="230832"/>
                  </a:xfrm>
                </p:grpSpPr>
                <p:grpSp>
                  <p:nvGrpSpPr>
                    <p:cNvPr id="476" name="Group 475"/>
                    <p:cNvGrpSpPr/>
                    <p:nvPr/>
                  </p:nvGrpSpPr>
                  <p:grpSpPr>
                    <a:xfrm>
                      <a:off x="824554" y="7127092"/>
                      <a:ext cx="748372" cy="230832"/>
                      <a:chOff x="824554" y="7127092"/>
                      <a:chExt cx="748372" cy="230832"/>
                    </a:xfrm>
                  </p:grpSpPr>
                  <p:sp>
                    <p:nvSpPr>
                      <p:cNvPr id="480" name="Rectangle 479"/>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81" name="Rectangle 480"/>
                      <p:cNvSpPr/>
                      <p:nvPr/>
                    </p:nvSpPr>
                    <p:spPr>
                      <a:xfrm>
                        <a:off x="1176664"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nvGrpSpPr>
                    <p:cNvPr id="477" name="Group 476"/>
                    <p:cNvGrpSpPr/>
                    <p:nvPr/>
                  </p:nvGrpSpPr>
                  <p:grpSpPr>
                    <a:xfrm>
                      <a:off x="1634684" y="7127092"/>
                      <a:ext cx="742434" cy="230832"/>
                      <a:chOff x="824554" y="7127092"/>
                      <a:chExt cx="742434" cy="230832"/>
                    </a:xfrm>
                  </p:grpSpPr>
                  <p:sp>
                    <p:nvSpPr>
                      <p:cNvPr id="478" name="Rectangle 477"/>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79" name="Rectangle 478"/>
                      <p:cNvSpPr/>
                      <p:nvPr/>
                    </p:nvSpPr>
                    <p:spPr>
                      <a:xfrm>
                        <a:off x="1170726"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grpSp>
                <p:nvGrpSpPr>
                  <p:cNvPr id="353" name="Group 352"/>
                  <p:cNvGrpSpPr/>
                  <p:nvPr/>
                </p:nvGrpSpPr>
                <p:grpSpPr>
                  <a:xfrm>
                    <a:off x="4360303" y="6049355"/>
                    <a:ext cx="505267" cy="1080000"/>
                    <a:chOff x="140960" y="5257564"/>
                    <a:chExt cx="505267" cy="1122171"/>
                  </a:xfrm>
                </p:grpSpPr>
                <p:sp>
                  <p:nvSpPr>
                    <p:cNvPr id="366" name="Rectangle 365"/>
                    <p:cNvSpPr/>
                    <p:nvPr/>
                  </p:nvSpPr>
                  <p:spPr>
                    <a:xfrm>
                      <a:off x="140960" y="5257564"/>
                      <a:ext cx="505267" cy="230832"/>
                    </a:xfrm>
                    <a:prstGeom prst="rect">
                      <a:avLst/>
                    </a:prstGeom>
                  </p:spPr>
                  <p:txBody>
                    <a:bodyPr wrap="none">
                      <a:spAutoFit/>
                    </a:bodyPr>
                    <a:lstStyle/>
                    <a:p>
                      <a:r>
                        <a:rPr lang="en-US" sz="900" dirty="0">
                          <a:latin typeface="Arial" pitchFamily="34" charset="0"/>
                          <a:cs typeface="Arial" pitchFamily="34" charset="0"/>
                        </a:rPr>
                        <a:t>60000</a:t>
                      </a:r>
                    </a:p>
                  </p:txBody>
                </p:sp>
                <p:sp>
                  <p:nvSpPr>
                    <p:cNvPr id="367" name="Rectangle 366"/>
                    <p:cNvSpPr/>
                    <p:nvPr/>
                  </p:nvSpPr>
                  <p:spPr>
                    <a:xfrm>
                      <a:off x="140960" y="5554829"/>
                      <a:ext cx="505267" cy="230832"/>
                    </a:xfrm>
                    <a:prstGeom prst="rect">
                      <a:avLst/>
                    </a:prstGeom>
                  </p:spPr>
                  <p:txBody>
                    <a:bodyPr wrap="none">
                      <a:spAutoFit/>
                    </a:bodyPr>
                    <a:lstStyle/>
                    <a:p>
                      <a:r>
                        <a:rPr lang="en-US" sz="900" dirty="0">
                          <a:latin typeface="Arial" pitchFamily="34" charset="0"/>
                          <a:cs typeface="Arial" pitchFamily="34" charset="0"/>
                        </a:rPr>
                        <a:t>40000</a:t>
                      </a:r>
                    </a:p>
                  </p:txBody>
                </p:sp>
                <p:sp>
                  <p:nvSpPr>
                    <p:cNvPr id="368" name="Rectangle 367"/>
                    <p:cNvSpPr/>
                    <p:nvPr/>
                  </p:nvSpPr>
                  <p:spPr>
                    <a:xfrm>
                      <a:off x="343484" y="614890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69" name="Rectangle 368"/>
                    <p:cNvSpPr/>
                    <p:nvPr/>
                  </p:nvSpPr>
                  <p:spPr>
                    <a:xfrm>
                      <a:off x="140960" y="5846979"/>
                      <a:ext cx="505267" cy="230832"/>
                    </a:xfrm>
                    <a:prstGeom prst="rect">
                      <a:avLst/>
                    </a:prstGeom>
                  </p:spPr>
                  <p:txBody>
                    <a:bodyPr wrap="none">
                      <a:spAutoFit/>
                    </a:bodyPr>
                    <a:lstStyle/>
                    <a:p>
                      <a:r>
                        <a:rPr lang="en-US" sz="900" dirty="0">
                          <a:latin typeface="Arial" pitchFamily="34" charset="0"/>
                          <a:cs typeface="Arial" pitchFamily="34" charset="0"/>
                        </a:rPr>
                        <a:t>20000</a:t>
                      </a:r>
                    </a:p>
                  </p:txBody>
                </p:sp>
              </p:grpSp>
              <p:pic>
                <p:nvPicPr>
                  <p:cNvPr id="163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4466" y="5960376"/>
                    <a:ext cx="1620000" cy="113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5" name="Group 354"/>
                  <p:cNvGrpSpPr/>
                  <p:nvPr/>
                </p:nvGrpSpPr>
                <p:grpSpPr>
                  <a:xfrm>
                    <a:off x="4808673" y="5922481"/>
                    <a:ext cx="1629407" cy="833828"/>
                    <a:chOff x="5047622" y="4529383"/>
                    <a:chExt cx="1629407" cy="833828"/>
                  </a:xfrm>
                </p:grpSpPr>
                <p:sp>
                  <p:nvSpPr>
                    <p:cNvPr id="362" name="Rectangle 361"/>
                    <p:cNvSpPr/>
                    <p:nvPr/>
                  </p:nvSpPr>
                  <p:spPr>
                    <a:xfrm>
                      <a:off x="5047622" y="4797846"/>
                      <a:ext cx="473206" cy="215444"/>
                    </a:xfrm>
                    <a:prstGeom prst="rect">
                      <a:avLst/>
                    </a:prstGeom>
                  </p:spPr>
                  <p:txBody>
                    <a:bodyPr wrap="none">
                      <a:spAutoFit/>
                    </a:bodyPr>
                    <a:lstStyle/>
                    <a:p>
                      <a:r>
                        <a:rPr lang="en-US" sz="800" dirty="0">
                          <a:latin typeface="Arial" pitchFamily="34" charset="0"/>
                          <a:cs typeface="Arial" pitchFamily="34" charset="0"/>
                        </a:rPr>
                        <a:t>42705</a:t>
                      </a:r>
                    </a:p>
                  </p:txBody>
                </p:sp>
                <p:sp>
                  <p:nvSpPr>
                    <p:cNvPr id="363" name="Rectangle 362"/>
                    <p:cNvSpPr/>
                    <p:nvPr/>
                  </p:nvSpPr>
                  <p:spPr>
                    <a:xfrm>
                      <a:off x="5398642" y="5147767"/>
                      <a:ext cx="473206" cy="215444"/>
                    </a:xfrm>
                    <a:prstGeom prst="rect">
                      <a:avLst/>
                    </a:prstGeom>
                  </p:spPr>
                  <p:txBody>
                    <a:bodyPr wrap="none">
                      <a:spAutoFit/>
                    </a:bodyPr>
                    <a:lstStyle/>
                    <a:p>
                      <a:r>
                        <a:rPr lang="en-US" sz="800" dirty="0">
                          <a:latin typeface="Arial" pitchFamily="34" charset="0"/>
                          <a:cs typeface="Arial" pitchFamily="34" charset="0"/>
                        </a:rPr>
                        <a:t>18174</a:t>
                      </a:r>
                    </a:p>
                  </p:txBody>
                </p:sp>
                <p:sp>
                  <p:nvSpPr>
                    <p:cNvPr id="364" name="Rectangle 363"/>
                    <p:cNvSpPr/>
                    <p:nvPr/>
                  </p:nvSpPr>
                  <p:spPr>
                    <a:xfrm>
                      <a:off x="5875107" y="4963655"/>
                      <a:ext cx="473206" cy="215444"/>
                    </a:xfrm>
                    <a:prstGeom prst="rect">
                      <a:avLst/>
                    </a:prstGeom>
                  </p:spPr>
                  <p:txBody>
                    <a:bodyPr wrap="none">
                      <a:spAutoFit/>
                    </a:bodyPr>
                    <a:lstStyle/>
                    <a:p>
                      <a:r>
                        <a:rPr lang="en-US" sz="800" dirty="0">
                          <a:latin typeface="Arial" pitchFamily="34" charset="0"/>
                          <a:cs typeface="Arial" pitchFamily="34" charset="0"/>
                        </a:rPr>
                        <a:t>31006</a:t>
                      </a:r>
                    </a:p>
                  </p:txBody>
                </p:sp>
                <p:sp>
                  <p:nvSpPr>
                    <p:cNvPr id="365" name="Rectangle 364"/>
                    <p:cNvSpPr/>
                    <p:nvPr/>
                  </p:nvSpPr>
                  <p:spPr>
                    <a:xfrm>
                      <a:off x="6203823" y="4529383"/>
                      <a:ext cx="473206" cy="215444"/>
                    </a:xfrm>
                    <a:prstGeom prst="rect">
                      <a:avLst/>
                    </a:prstGeom>
                  </p:spPr>
                  <p:txBody>
                    <a:bodyPr wrap="none">
                      <a:spAutoFit/>
                    </a:bodyPr>
                    <a:lstStyle/>
                    <a:p>
                      <a:r>
                        <a:rPr lang="en-US" sz="800" dirty="0">
                          <a:latin typeface="Arial" pitchFamily="34" charset="0"/>
                          <a:cs typeface="Arial" pitchFamily="34" charset="0"/>
                        </a:rPr>
                        <a:t>65760</a:t>
                      </a:r>
                    </a:p>
                  </p:txBody>
                </p:sp>
              </p:grpSp>
            </p:grpSp>
            <p:sp>
              <p:nvSpPr>
                <p:cNvPr id="348" name="Rectangle 347"/>
                <p:cNvSpPr/>
                <p:nvPr/>
              </p:nvSpPr>
              <p:spPr>
                <a:xfrm rot="5400000">
                  <a:off x="6294418" y="6401407"/>
                  <a:ext cx="506870" cy="253916"/>
                </a:xfrm>
                <a:prstGeom prst="rect">
                  <a:avLst/>
                </a:prstGeom>
              </p:spPr>
              <p:txBody>
                <a:bodyPr wrap="none">
                  <a:spAutoFit/>
                </a:bodyPr>
                <a:lstStyle/>
                <a:p>
                  <a:r>
                    <a:rPr lang="en-US" sz="1050" b="1" dirty="0">
                      <a:latin typeface="Arial" pitchFamily="34" charset="0"/>
                      <a:cs typeface="Arial" pitchFamily="34" charset="0"/>
                    </a:rPr>
                    <a:t>ZS97</a:t>
                  </a:r>
                </a:p>
              </p:txBody>
            </p:sp>
            <p:grpSp>
              <p:nvGrpSpPr>
                <p:cNvPr id="1646" name="Group 1645"/>
                <p:cNvGrpSpPr/>
                <p:nvPr/>
              </p:nvGrpSpPr>
              <p:grpSpPr>
                <a:xfrm>
                  <a:off x="2400740" y="5910047"/>
                  <a:ext cx="1984961" cy="1374479"/>
                  <a:chOff x="2400740" y="5910047"/>
                  <a:chExt cx="1984961" cy="1374479"/>
                </a:xfrm>
              </p:grpSpPr>
              <p:grpSp>
                <p:nvGrpSpPr>
                  <p:cNvPr id="468" name="Group 467"/>
                  <p:cNvGrpSpPr/>
                  <p:nvPr/>
                </p:nvGrpSpPr>
                <p:grpSpPr>
                  <a:xfrm>
                    <a:off x="2799079" y="7053694"/>
                    <a:ext cx="1552564" cy="230832"/>
                    <a:chOff x="824554" y="7127092"/>
                    <a:chExt cx="1552564" cy="230832"/>
                  </a:xfrm>
                </p:grpSpPr>
                <p:grpSp>
                  <p:nvGrpSpPr>
                    <p:cNvPr id="469" name="Group 468"/>
                    <p:cNvGrpSpPr/>
                    <p:nvPr/>
                  </p:nvGrpSpPr>
                  <p:grpSpPr>
                    <a:xfrm>
                      <a:off x="824554" y="7127092"/>
                      <a:ext cx="748372" cy="230832"/>
                      <a:chOff x="824554" y="7127092"/>
                      <a:chExt cx="748372" cy="230832"/>
                    </a:xfrm>
                  </p:grpSpPr>
                  <p:sp>
                    <p:nvSpPr>
                      <p:cNvPr id="473" name="Rectangle 472"/>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74" name="Rectangle 473"/>
                      <p:cNvSpPr/>
                      <p:nvPr/>
                    </p:nvSpPr>
                    <p:spPr>
                      <a:xfrm>
                        <a:off x="1176664"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nvGrpSpPr>
                    <p:cNvPr id="470" name="Group 469"/>
                    <p:cNvGrpSpPr/>
                    <p:nvPr/>
                  </p:nvGrpSpPr>
                  <p:grpSpPr>
                    <a:xfrm>
                      <a:off x="1634684" y="7127092"/>
                      <a:ext cx="742434" cy="230832"/>
                      <a:chOff x="824554" y="7127092"/>
                      <a:chExt cx="742434" cy="230832"/>
                    </a:xfrm>
                  </p:grpSpPr>
                  <p:sp>
                    <p:nvSpPr>
                      <p:cNvPr id="471" name="Rectangle 470"/>
                      <p:cNvSpPr/>
                      <p:nvPr/>
                    </p:nvSpPr>
                    <p:spPr>
                      <a:xfrm>
                        <a:off x="824554" y="7127092"/>
                        <a:ext cx="396262" cy="230832"/>
                      </a:xfrm>
                      <a:prstGeom prst="rect">
                        <a:avLst/>
                      </a:prstGeom>
                    </p:spPr>
                    <p:txBody>
                      <a:bodyPr wrap="none">
                        <a:spAutoFit/>
                      </a:bodyPr>
                      <a:lstStyle/>
                      <a:p>
                        <a:r>
                          <a:rPr lang="en-US" sz="900" dirty="0">
                            <a:latin typeface="Arial" pitchFamily="34" charset="0"/>
                            <a:cs typeface="Arial" pitchFamily="34" charset="0"/>
                          </a:rPr>
                          <a:t>Z–E</a:t>
                        </a:r>
                      </a:p>
                    </p:txBody>
                  </p:sp>
                  <p:sp>
                    <p:nvSpPr>
                      <p:cNvPr id="472" name="Rectangle 471"/>
                      <p:cNvSpPr/>
                      <p:nvPr/>
                    </p:nvSpPr>
                    <p:spPr>
                      <a:xfrm>
                        <a:off x="1170726" y="7127092"/>
                        <a:ext cx="396262" cy="230832"/>
                      </a:xfrm>
                      <a:prstGeom prst="rect">
                        <a:avLst/>
                      </a:prstGeom>
                    </p:spPr>
                    <p:txBody>
                      <a:bodyPr wrap="none">
                        <a:spAutoFit/>
                      </a:bodyPr>
                      <a:lstStyle/>
                      <a:p>
                        <a:r>
                          <a:rPr lang="en-US" sz="900" dirty="0">
                            <a:latin typeface="Arial" pitchFamily="34" charset="0"/>
                            <a:cs typeface="Arial" pitchFamily="34" charset="0"/>
                          </a:rPr>
                          <a:t>Z–S</a:t>
                        </a:r>
                      </a:p>
                    </p:txBody>
                  </p:sp>
                </p:grpSp>
              </p:grpSp>
              <p:grpSp>
                <p:nvGrpSpPr>
                  <p:cNvPr id="371" name="Group 370"/>
                  <p:cNvGrpSpPr/>
                  <p:nvPr/>
                </p:nvGrpSpPr>
                <p:grpSpPr>
                  <a:xfrm>
                    <a:off x="2400740" y="6009030"/>
                    <a:ext cx="441146" cy="1080000"/>
                    <a:chOff x="140960" y="5154908"/>
                    <a:chExt cx="441146" cy="1174587"/>
                  </a:xfrm>
                </p:grpSpPr>
                <p:sp>
                  <p:nvSpPr>
                    <p:cNvPr id="383" name="Rectangle 382"/>
                    <p:cNvSpPr/>
                    <p:nvPr/>
                  </p:nvSpPr>
                  <p:spPr>
                    <a:xfrm>
                      <a:off x="140960" y="5154908"/>
                      <a:ext cx="441146" cy="230832"/>
                    </a:xfrm>
                    <a:prstGeom prst="rect">
                      <a:avLst/>
                    </a:prstGeom>
                  </p:spPr>
                  <p:txBody>
                    <a:bodyPr wrap="none">
                      <a:spAutoFit/>
                    </a:bodyPr>
                    <a:lstStyle/>
                    <a:p>
                      <a:r>
                        <a:rPr lang="en-US" sz="900" dirty="0">
                          <a:latin typeface="Arial" pitchFamily="34" charset="0"/>
                          <a:cs typeface="Arial" pitchFamily="34" charset="0"/>
                        </a:rPr>
                        <a:t>6000</a:t>
                      </a:r>
                    </a:p>
                  </p:txBody>
                </p:sp>
                <p:sp>
                  <p:nvSpPr>
                    <p:cNvPr id="384" name="Rectangle 383"/>
                    <p:cNvSpPr/>
                    <p:nvPr/>
                  </p:nvSpPr>
                  <p:spPr>
                    <a:xfrm>
                      <a:off x="140960" y="5482201"/>
                      <a:ext cx="441146" cy="230832"/>
                    </a:xfrm>
                    <a:prstGeom prst="rect">
                      <a:avLst/>
                    </a:prstGeom>
                  </p:spPr>
                  <p:txBody>
                    <a:bodyPr wrap="none">
                      <a:spAutoFit/>
                    </a:bodyPr>
                    <a:lstStyle/>
                    <a:p>
                      <a:r>
                        <a:rPr lang="en-US" sz="900" dirty="0">
                          <a:latin typeface="Arial" pitchFamily="34" charset="0"/>
                          <a:cs typeface="Arial" pitchFamily="34" charset="0"/>
                        </a:rPr>
                        <a:t>4000</a:t>
                      </a:r>
                    </a:p>
                  </p:txBody>
                </p:sp>
                <p:sp>
                  <p:nvSpPr>
                    <p:cNvPr id="385" name="Rectangle 384"/>
                    <p:cNvSpPr/>
                    <p:nvPr/>
                  </p:nvSpPr>
                  <p:spPr>
                    <a:xfrm>
                      <a:off x="287811" y="609866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86" name="Rectangle 385"/>
                    <p:cNvSpPr/>
                    <p:nvPr/>
                  </p:nvSpPr>
                  <p:spPr>
                    <a:xfrm>
                      <a:off x="140960" y="5796739"/>
                      <a:ext cx="441146" cy="230832"/>
                    </a:xfrm>
                    <a:prstGeom prst="rect">
                      <a:avLst/>
                    </a:prstGeom>
                  </p:spPr>
                  <p:txBody>
                    <a:bodyPr wrap="none">
                      <a:spAutoFit/>
                    </a:bodyPr>
                    <a:lstStyle/>
                    <a:p>
                      <a:r>
                        <a:rPr lang="en-US" sz="900" dirty="0">
                          <a:latin typeface="Arial" pitchFamily="34" charset="0"/>
                          <a:cs typeface="Arial" pitchFamily="34" charset="0"/>
                        </a:rPr>
                        <a:t>2000</a:t>
                      </a:r>
                    </a:p>
                  </p:txBody>
                </p:sp>
              </p:grpSp>
              <p:pic>
                <p:nvPicPr>
                  <p:cNvPr id="1631"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65701" y="5962312"/>
                    <a:ext cx="1620000" cy="112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2" name="Group 371"/>
                  <p:cNvGrpSpPr/>
                  <p:nvPr/>
                </p:nvGrpSpPr>
                <p:grpSpPr>
                  <a:xfrm>
                    <a:off x="2794977" y="5910047"/>
                    <a:ext cx="1564666" cy="801639"/>
                    <a:chOff x="2880411" y="4448032"/>
                    <a:chExt cx="1564666" cy="801639"/>
                  </a:xfrm>
                </p:grpSpPr>
                <p:sp>
                  <p:nvSpPr>
                    <p:cNvPr id="379" name="Rectangle 378"/>
                    <p:cNvSpPr/>
                    <p:nvPr/>
                  </p:nvSpPr>
                  <p:spPr>
                    <a:xfrm>
                      <a:off x="2880411" y="5034227"/>
                      <a:ext cx="415498" cy="215444"/>
                    </a:xfrm>
                    <a:prstGeom prst="rect">
                      <a:avLst/>
                    </a:prstGeom>
                  </p:spPr>
                  <p:txBody>
                    <a:bodyPr wrap="none">
                      <a:spAutoFit/>
                    </a:bodyPr>
                    <a:lstStyle/>
                    <a:p>
                      <a:r>
                        <a:rPr lang="en-US" sz="800" dirty="0">
                          <a:latin typeface="Arial" pitchFamily="34" charset="0"/>
                          <a:cs typeface="Arial" pitchFamily="34" charset="0"/>
                        </a:rPr>
                        <a:t>2101</a:t>
                      </a:r>
                    </a:p>
                  </p:txBody>
                </p:sp>
                <p:sp>
                  <p:nvSpPr>
                    <p:cNvPr id="380" name="Rectangle 379"/>
                    <p:cNvSpPr/>
                    <p:nvPr/>
                  </p:nvSpPr>
                  <p:spPr>
                    <a:xfrm>
                      <a:off x="3234257" y="4959466"/>
                      <a:ext cx="415498" cy="215444"/>
                    </a:xfrm>
                    <a:prstGeom prst="rect">
                      <a:avLst/>
                    </a:prstGeom>
                  </p:spPr>
                  <p:txBody>
                    <a:bodyPr wrap="none">
                      <a:spAutoFit/>
                    </a:bodyPr>
                    <a:lstStyle/>
                    <a:p>
                      <a:r>
                        <a:rPr lang="en-US" sz="800" dirty="0">
                          <a:latin typeface="Arial" pitchFamily="34" charset="0"/>
                          <a:cs typeface="Arial" pitchFamily="34" charset="0"/>
                        </a:rPr>
                        <a:t>2713</a:t>
                      </a:r>
                    </a:p>
                  </p:txBody>
                </p:sp>
                <p:sp>
                  <p:nvSpPr>
                    <p:cNvPr id="381" name="Rectangle 380"/>
                    <p:cNvSpPr/>
                    <p:nvPr/>
                  </p:nvSpPr>
                  <p:spPr>
                    <a:xfrm>
                      <a:off x="3697144" y="4448032"/>
                      <a:ext cx="415498" cy="215444"/>
                    </a:xfrm>
                    <a:prstGeom prst="rect">
                      <a:avLst/>
                    </a:prstGeom>
                  </p:spPr>
                  <p:txBody>
                    <a:bodyPr wrap="none">
                      <a:spAutoFit/>
                    </a:bodyPr>
                    <a:lstStyle/>
                    <a:p>
                      <a:r>
                        <a:rPr lang="en-US" sz="800" dirty="0">
                          <a:latin typeface="Arial" pitchFamily="34" charset="0"/>
                          <a:cs typeface="Arial" pitchFamily="34" charset="0"/>
                        </a:rPr>
                        <a:t>6342</a:t>
                      </a:r>
                    </a:p>
                  </p:txBody>
                </p:sp>
                <p:sp>
                  <p:nvSpPr>
                    <p:cNvPr id="382" name="Rectangle 381"/>
                    <p:cNvSpPr/>
                    <p:nvPr/>
                  </p:nvSpPr>
                  <p:spPr>
                    <a:xfrm>
                      <a:off x="4029579" y="4856604"/>
                      <a:ext cx="415498" cy="215444"/>
                    </a:xfrm>
                    <a:prstGeom prst="rect">
                      <a:avLst/>
                    </a:prstGeom>
                  </p:spPr>
                  <p:txBody>
                    <a:bodyPr wrap="none">
                      <a:spAutoFit/>
                    </a:bodyPr>
                    <a:lstStyle/>
                    <a:p>
                      <a:r>
                        <a:rPr lang="en-US" sz="800" dirty="0">
                          <a:latin typeface="Arial" pitchFamily="34" charset="0"/>
                          <a:cs typeface="Arial" pitchFamily="34" charset="0"/>
                        </a:rPr>
                        <a:t>3265</a:t>
                      </a:r>
                    </a:p>
                  </p:txBody>
                </p:sp>
              </p:grpSp>
            </p:grpSp>
          </p:grpSp>
        </p:grpSp>
      </p:grpSp>
      <p:cxnSp>
        <p:nvCxnSpPr>
          <p:cNvPr id="53" name="Connecteur droit 52"/>
          <p:cNvCxnSpPr/>
          <p:nvPr/>
        </p:nvCxnSpPr>
        <p:spPr>
          <a:xfrm>
            <a:off x="2956306" y="4074593"/>
            <a:ext cx="5636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775680" y="4089166"/>
            <a:ext cx="521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9" name="Rectangle 658"/>
          <p:cNvSpPr/>
          <p:nvPr/>
        </p:nvSpPr>
        <p:spPr>
          <a:xfrm>
            <a:off x="2460882" y="4038600"/>
            <a:ext cx="456605" cy="170775"/>
          </a:xfrm>
          <a:prstGeom prst="rect">
            <a:avLst/>
          </a:prstGeom>
        </p:spPr>
        <p:txBody>
          <a:bodyPr wrap="none">
            <a:spAutoFit/>
          </a:bodyPr>
          <a:lstStyle/>
          <a:p>
            <a:r>
              <a:rPr lang="en-US" sz="900" dirty="0">
                <a:latin typeface="Arial" pitchFamily="34" charset="0"/>
                <a:cs typeface="Arial" pitchFamily="34" charset="0"/>
              </a:rPr>
              <a:t>MH63</a:t>
            </a:r>
          </a:p>
        </p:txBody>
      </p:sp>
      <p:sp>
        <p:nvSpPr>
          <p:cNvPr id="660" name="Rectangle 659"/>
          <p:cNvSpPr/>
          <p:nvPr/>
        </p:nvSpPr>
        <p:spPr>
          <a:xfrm>
            <a:off x="3033682" y="4038600"/>
            <a:ext cx="426877" cy="170775"/>
          </a:xfrm>
          <a:prstGeom prst="rect">
            <a:avLst/>
          </a:prstGeom>
        </p:spPr>
        <p:txBody>
          <a:bodyPr wrap="none">
            <a:spAutoFit/>
          </a:bodyPr>
          <a:lstStyle/>
          <a:p>
            <a:r>
              <a:rPr lang="en-US" sz="900" dirty="0">
                <a:latin typeface="Arial" pitchFamily="34" charset="0"/>
                <a:cs typeface="Arial" pitchFamily="34" charset="0"/>
              </a:rPr>
              <a:t>ZS97</a:t>
            </a:r>
          </a:p>
        </p:txBody>
      </p:sp>
      <p:cxnSp>
        <p:nvCxnSpPr>
          <p:cNvPr id="661" name="Connecteur droit 660"/>
          <p:cNvCxnSpPr/>
          <p:nvPr/>
        </p:nvCxnSpPr>
        <p:spPr>
          <a:xfrm>
            <a:off x="1391754" y="4074593"/>
            <a:ext cx="521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Connecteur droit 661"/>
          <p:cNvCxnSpPr/>
          <p:nvPr/>
        </p:nvCxnSpPr>
        <p:spPr>
          <a:xfrm>
            <a:off x="2286043" y="4084142"/>
            <a:ext cx="5210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787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128098" y="5349815"/>
            <a:ext cx="7042566" cy="2041585"/>
          </a:xfrm>
          <a:prstGeom prst="rect">
            <a:avLst/>
          </a:prstGeom>
          <a:ln>
            <a:noFill/>
          </a:ln>
        </p:spPr>
        <p:txBody>
          <a:bodyPr wrap="square">
            <a:spAutoFit/>
          </a:bodyPr>
          <a:lstStyle/>
          <a:p>
            <a:pPr>
              <a:lnSpc>
                <a:spcPts val="1900"/>
              </a:lnSpc>
            </a:pPr>
            <a:r>
              <a:rPr lang="en-US" sz="1200" b="1" dirty="0"/>
              <a:t>Extended Data Figure </a:t>
            </a:r>
            <a:r>
              <a:rPr lang="en-US" altLang="zh-CN" sz="1200" b="1" dirty="0"/>
              <a:t>3</a:t>
            </a:r>
            <a:r>
              <a:rPr lang="en-US" altLang="zh-CN" sz="1200" b="1" dirty="0">
                <a:cs typeface="Arial" pitchFamily="34" charset="0"/>
              </a:rPr>
              <a:t>. </a:t>
            </a:r>
            <a:r>
              <a:rPr lang="en-US" sz="1200" b="1" dirty="0"/>
              <a:t>Conserved DMRs between inbred and hybrid zygotes relative to the gametes</a:t>
            </a:r>
            <a:r>
              <a:rPr lang="en-US" sz="1200" dirty="0"/>
              <a:t>. </a:t>
            </a:r>
            <a:r>
              <a:rPr lang="en-US" altLang="zh-CN" sz="1200" b="1" dirty="0">
                <a:cs typeface="Arial" pitchFamily="34" charset="0"/>
              </a:rPr>
              <a:t>(a) </a:t>
            </a:r>
            <a:r>
              <a:rPr lang="en-US" altLang="zh-CN" sz="1200" dirty="0">
                <a:cs typeface="Arial" pitchFamily="34" charset="0"/>
              </a:rPr>
              <a:t>Venn diagrams showing the overlapping of hyper DMRs between hybrid zygotes (MZ zygote [MZ (Z)], SY63 zygote [SY (Z)]) and inbred zygotes (ZS97 zygote [ZS (Z)], MH63 zygote [MH (Z)]) versus female gametes (ZS97 egg [ZS (E)], MH63 egg [MH (E)]); </a:t>
            </a:r>
            <a:r>
              <a:rPr lang="en-US" altLang="zh-CN" sz="1200" b="1" dirty="0">
                <a:cs typeface="Arial" pitchFamily="34" charset="0"/>
              </a:rPr>
              <a:t>(b)</a:t>
            </a:r>
            <a:r>
              <a:rPr lang="en-US" altLang="zh-CN" sz="1200" dirty="0">
                <a:cs typeface="Arial" pitchFamily="34" charset="0"/>
              </a:rPr>
              <a:t> overlapping of hyper DMRs between hybrid zygotes (MZ zygote [MZ (Z)], SY63 zygote [SY (Z)]) and inbred zygotes (ZS97 zygote [ZS (Z)], MH63 zygote [MH (Z)]) versus male gametes (ZS97 sperm [ZS (S)], MH63 sperm [MH (S)]). </a:t>
            </a:r>
            <a:r>
              <a:rPr lang="en-US" altLang="zh-CN" sz="1200" b="1" dirty="0">
                <a:cs typeface="Arial" pitchFamily="34" charset="0"/>
              </a:rPr>
              <a:t>(c) </a:t>
            </a:r>
            <a:r>
              <a:rPr lang="en-US" altLang="zh-CN" sz="1200" dirty="0">
                <a:cs typeface="Arial" pitchFamily="34" charset="0"/>
              </a:rPr>
              <a:t>Numbers of the overlapping hyper DMRs between hybrid zygote and inbred zygote versus gametes. DMRs in gene body, intergenic, TE-gene and TE regions are denoted by red, blue, grey and white, respectively.</a:t>
            </a:r>
          </a:p>
        </p:txBody>
      </p:sp>
      <p:sp>
        <p:nvSpPr>
          <p:cNvPr id="156" name="TextBox 155"/>
          <p:cNvSpPr txBox="1"/>
          <p:nvPr/>
        </p:nvSpPr>
        <p:spPr>
          <a:xfrm>
            <a:off x="525108" y="531366"/>
            <a:ext cx="298480" cy="338554"/>
          </a:xfrm>
          <a:prstGeom prst="rect">
            <a:avLst/>
          </a:prstGeom>
          <a:noFill/>
          <a:ln>
            <a:noFill/>
          </a:ln>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157" name="TextBox 156"/>
          <p:cNvSpPr txBox="1"/>
          <p:nvPr/>
        </p:nvSpPr>
        <p:spPr>
          <a:xfrm>
            <a:off x="3493789" y="531366"/>
            <a:ext cx="309700" cy="338554"/>
          </a:xfrm>
          <a:prstGeom prst="rect">
            <a:avLst/>
          </a:prstGeom>
          <a:noFill/>
          <a:ln>
            <a:noFill/>
          </a:ln>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sp>
        <p:nvSpPr>
          <p:cNvPr id="253" name="TextBox 252"/>
          <p:cNvSpPr txBox="1"/>
          <p:nvPr/>
        </p:nvSpPr>
        <p:spPr>
          <a:xfrm>
            <a:off x="473493" y="2709024"/>
            <a:ext cx="298480" cy="338554"/>
          </a:xfrm>
          <a:prstGeom prst="rect">
            <a:avLst/>
          </a:prstGeom>
          <a:noFill/>
          <a:ln>
            <a:noFill/>
          </a:ln>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grpSp>
        <p:nvGrpSpPr>
          <p:cNvPr id="21" name="Group 20"/>
          <p:cNvGrpSpPr/>
          <p:nvPr/>
        </p:nvGrpSpPr>
        <p:grpSpPr>
          <a:xfrm>
            <a:off x="587098" y="688687"/>
            <a:ext cx="3013352" cy="1931118"/>
            <a:chOff x="172608" y="352167"/>
            <a:chExt cx="3013352" cy="1931118"/>
          </a:xfrm>
        </p:grpSpPr>
        <p:grpSp>
          <p:nvGrpSpPr>
            <p:cNvPr id="16" name="Group 15"/>
            <p:cNvGrpSpPr/>
            <p:nvPr/>
          </p:nvGrpSpPr>
          <p:grpSpPr>
            <a:xfrm>
              <a:off x="513300" y="375563"/>
              <a:ext cx="2568604" cy="1907722"/>
              <a:chOff x="922700" y="3849319"/>
              <a:chExt cx="2594279" cy="1926794"/>
            </a:xfrm>
          </p:grpSpPr>
          <p:grpSp>
            <p:nvGrpSpPr>
              <p:cNvPr id="219" name="Group 218"/>
              <p:cNvGrpSpPr/>
              <p:nvPr/>
            </p:nvGrpSpPr>
            <p:grpSpPr>
              <a:xfrm>
                <a:off x="922700" y="3849319"/>
                <a:ext cx="1531008" cy="1693762"/>
                <a:chOff x="761124" y="7060608"/>
                <a:chExt cx="1531008" cy="1693762"/>
              </a:xfrm>
            </p:grpSpPr>
            <p:sp>
              <p:nvSpPr>
                <p:cNvPr id="229" name="Rectangle 228"/>
                <p:cNvSpPr/>
                <p:nvPr/>
              </p:nvSpPr>
              <p:spPr>
                <a:xfrm>
                  <a:off x="761124" y="8557022"/>
                  <a:ext cx="143999" cy="143999"/>
                </a:xfrm>
                <a:prstGeom prst="rect">
                  <a:avLst/>
                </a:prstGeom>
                <a:solidFill>
                  <a:schemeClr val="accent5">
                    <a:lumMod val="75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0" name="Rectangle 229"/>
                <p:cNvSpPr/>
                <p:nvPr/>
              </p:nvSpPr>
              <p:spPr>
                <a:xfrm>
                  <a:off x="851007" y="8514255"/>
                  <a:ext cx="1036566" cy="240115"/>
                </a:xfrm>
                <a:prstGeom prst="rect">
                  <a:avLst/>
                </a:prstGeom>
                <a:ln>
                  <a:noFill/>
                </a:ln>
              </p:spPr>
              <p:txBody>
                <a:bodyPr wrap="none">
                  <a:spAutoFit/>
                </a:bodyPr>
                <a:lstStyle/>
                <a:p>
                  <a:r>
                    <a:rPr lang="en-US" sz="800" dirty="0">
                      <a:latin typeface="Arial" pitchFamily="34" charset="0"/>
                      <a:cs typeface="Arial" pitchFamily="34" charset="0"/>
                    </a:rPr>
                    <a:t>MZ (Z) – MH (E)</a:t>
                  </a:r>
                </a:p>
              </p:txBody>
            </p:sp>
            <p:sp>
              <p:nvSpPr>
                <p:cNvPr id="52" name="Rectangle 229">
                  <a:extLst>
                    <a:ext uri="{FF2B5EF4-FFF2-40B4-BE49-F238E27FC236}">
                      <a16:creationId xmlns:a16="http://schemas.microsoft.com/office/drawing/2014/main" id="{B195D7FB-4C01-1BA6-BC19-7A2635A1891A}"/>
                    </a:ext>
                  </a:extLst>
                </p:cNvPr>
                <p:cNvSpPr/>
                <p:nvPr/>
              </p:nvSpPr>
              <p:spPr>
                <a:xfrm>
                  <a:off x="1409439" y="7060608"/>
                  <a:ext cx="882693" cy="217598"/>
                </a:xfrm>
                <a:prstGeom prst="rect">
                  <a:avLst/>
                </a:prstGeom>
                <a:ln>
                  <a:noFill/>
                </a:ln>
              </p:spPr>
              <p:txBody>
                <a:bodyPr wrap="none">
                  <a:spAutoFit/>
                </a:bodyPr>
                <a:lstStyle/>
                <a:p>
                  <a:r>
                    <a:rPr lang="en-US" sz="800" dirty="0">
                      <a:latin typeface="Arial" pitchFamily="34" charset="0"/>
                      <a:cs typeface="Arial" pitchFamily="34" charset="0"/>
                    </a:rPr>
                    <a:t>Z</a:t>
                  </a:r>
                  <a:r>
                    <a:rPr lang="en-US" altLang="zh-CN" sz="800" dirty="0">
                      <a:latin typeface="Arial" pitchFamily="34" charset="0"/>
                      <a:cs typeface="Arial" pitchFamily="34" charset="0"/>
                    </a:rPr>
                    <a:t>ygote  vs Egg</a:t>
                  </a:r>
                  <a:endParaRPr lang="en-US" sz="800" dirty="0">
                    <a:latin typeface="Arial" pitchFamily="34" charset="0"/>
                    <a:cs typeface="Arial" pitchFamily="34" charset="0"/>
                  </a:endParaRPr>
                </a:p>
              </p:txBody>
            </p:sp>
          </p:grpSp>
          <p:grpSp>
            <p:nvGrpSpPr>
              <p:cNvPr id="220" name="Group 219"/>
              <p:cNvGrpSpPr/>
              <p:nvPr/>
            </p:nvGrpSpPr>
            <p:grpSpPr>
              <a:xfrm>
                <a:off x="926718" y="5531281"/>
                <a:ext cx="1126655" cy="240115"/>
                <a:chOff x="602793" y="8736476"/>
                <a:chExt cx="1126655" cy="240115"/>
              </a:xfrm>
            </p:grpSpPr>
            <p:sp>
              <p:nvSpPr>
                <p:cNvPr id="227" name="Rectangle 226"/>
                <p:cNvSpPr/>
                <p:nvPr/>
              </p:nvSpPr>
              <p:spPr>
                <a:xfrm>
                  <a:off x="602793" y="8773070"/>
                  <a:ext cx="144001" cy="143999"/>
                </a:xfrm>
                <a:prstGeom prst="rect">
                  <a:avLst/>
                </a:prstGeom>
                <a:solidFill>
                  <a:schemeClr val="accent2">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8" name="Rectangle 227"/>
                <p:cNvSpPr/>
                <p:nvPr/>
              </p:nvSpPr>
              <p:spPr>
                <a:xfrm>
                  <a:off x="680376" y="8736476"/>
                  <a:ext cx="1049072" cy="240115"/>
                </a:xfrm>
                <a:prstGeom prst="rect">
                  <a:avLst/>
                </a:prstGeom>
                <a:ln>
                  <a:noFill/>
                </a:ln>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Z) – MH (E)</a:t>
                  </a:r>
                </a:p>
              </p:txBody>
            </p:sp>
          </p:grpSp>
          <p:grpSp>
            <p:nvGrpSpPr>
              <p:cNvPr id="221" name="Group 220"/>
              <p:cNvGrpSpPr/>
              <p:nvPr/>
            </p:nvGrpSpPr>
            <p:grpSpPr>
              <a:xfrm>
                <a:off x="2429916" y="5309826"/>
                <a:ext cx="1087063" cy="240115"/>
                <a:chOff x="1959218" y="8513407"/>
                <a:chExt cx="1087063" cy="240115"/>
              </a:xfrm>
            </p:grpSpPr>
            <p:sp>
              <p:nvSpPr>
                <p:cNvPr id="225" name="Rectangle 224"/>
                <p:cNvSpPr/>
                <p:nvPr/>
              </p:nvSpPr>
              <p:spPr>
                <a:xfrm>
                  <a:off x="1959218" y="8549999"/>
                  <a:ext cx="144000" cy="144000"/>
                </a:xfrm>
                <a:prstGeom prst="rect">
                  <a:avLst/>
                </a:prstGeom>
                <a:solidFill>
                  <a:schemeClr val="tx2">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6" name="Rectangle 225"/>
                <p:cNvSpPr/>
                <p:nvPr/>
              </p:nvSpPr>
              <p:spPr>
                <a:xfrm>
                  <a:off x="2050806" y="8513407"/>
                  <a:ext cx="995475" cy="240115"/>
                </a:xfrm>
                <a:prstGeom prst="rect">
                  <a:avLst/>
                </a:prstGeom>
                <a:ln>
                  <a:noFill/>
                </a:ln>
              </p:spPr>
              <p:txBody>
                <a:bodyPr wrap="none">
                  <a:spAutoFit/>
                </a:bodyPr>
                <a:lstStyle/>
                <a:p>
                  <a:r>
                    <a:rPr lang="en-US" altLang="zh-CN" sz="800" dirty="0">
                      <a:latin typeface="Arial" pitchFamily="34" charset="0"/>
                      <a:cs typeface="Arial" pitchFamily="34" charset="0"/>
                    </a:rPr>
                    <a:t>SY (</a:t>
                  </a:r>
                  <a:r>
                    <a:rPr lang="en-US" sz="800" dirty="0">
                      <a:latin typeface="Arial" pitchFamily="34" charset="0"/>
                      <a:cs typeface="Arial" pitchFamily="34" charset="0"/>
                    </a:rPr>
                    <a:t>Z) – ZS (E)</a:t>
                  </a:r>
                </a:p>
              </p:txBody>
            </p:sp>
          </p:grpSp>
          <p:grpSp>
            <p:nvGrpSpPr>
              <p:cNvPr id="222" name="Group 221"/>
              <p:cNvGrpSpPr/>
              <p:nvPr/>
            </p:nvGrpSpPr>
            <p:grpSpPr>
              <a:xfrm>
                <a:off x="2430922" y="5535998"/>
                <a:ext cx="1083135" cy="240115"/>
                <a:chOff x="1884024" y="8740200"/>
                <a:chExt cx="1083135" cy="240115"/>
              </a:xfrm>
            </p:grpSpPr>
            <p:sp>
              <p:nvSpPr>
                <p:cNvPr id="223" name="Rectangle 222"/>
                <p:cNvSpPr/>
                <p:nvPr/>
              </p:nvSpPr>
              <p:spPr>
                <a:xfrm>
                  <a:off x="1884024" y="8776793"/>
                  <a:ext cx="144000" cy="144000"/>
                </a:xfrm>
                <a:prstGeom prst="rect">
                  <a:avLst/>
                </a:prstGeom>
                <a:solidFill>
                  <a:schemeClr val="accent6">
                    <a:lumMod val="75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24" name="Rectangle 223"/>
                <p:cNvSpPr/>
                <p:nvPr/>
              </p:nvSpPr>
              <p:spPr>
                <a:xfrm>
                  <a:off x="1978831" y="8740200"/>
                  <a:ext cx="988328" cy="240115"/>
                </a:xfrm>
                <a:prstGeom prst="rect">
                  <a:avLst/>
                </a:prstGeom>
                <a:ln>
                  <a:noFill/>
                </a:ln>
              </p:spPr>
              <p:txBody>
                <a:bodyPr wrap="none">
                  <a:spAutoFit/>
                </a:bodyPr>
                <a:lstStyle/>
                <a:p>
                  <a:r>
                    <a:rPr lang="en-US" altLang="zh-CN" sz="800" dirty="0">
                      <a:latin typeface="Arial" pitchFamily="34" charset="0"/>
                      <a:cs typeface="Arial" pitchFamily="34" charset="0"/>
                    </a:rPr>
                    <a:t>ZS (</a:t>
                  </a:r>
                  <a:r>
                    <a:rPr lang="en-US" sz="800" dirty="0">
                      <a:latin typeface="Arial" pitchFamily="34" charset="0"/>
                      <a:cs typeface="Arial" pitchFamily="34" charset="0"/>
                    </a:rPr>
                    <a:t>Z) – ZS (E)</a:t>
                  </a:r>
                </a:p>
              </p:txBody>
            </p:sp>
          </p:grpSp>
        </p:grpSp>
        <p:grpSp>
          <p:nvGrpSpPr>
            <p:cNvPr id="125" name="Group 124"/>
            <p:cNvGrpSpPr/>
            <p:nvPr/>
          </p:nvGrpSpPr>
          <p:grpSpPr>
            <a:xfrm>
              <a:off x="172608" y="352167"/>
              <a:ext cx="3013223" cy="768408"/>
              <a:chOff x="231208" y="6477761"/>
              <a:chExt cx="3242488" cy="776089"/>
            </a:xfrm>
          </p:grpSpPr>
          <p:grpSp>
            <p:nvGrpSpPr>
              <p:cNvPr id="200" name="Group 199"/>
              <p:cNvGrpSpPr/>
              <p:nvPr/>
            </p:nvGrpSpPr>
            <p:grpSpPr>
              <a:xfrm>
                <a:off x="570671" y="6737274"/>
                <a:ext cx="1224105" cy="396198"/>
                <a:chOff x="408677" y="7467599"/>
                <a:chExt cx="1295749" cy="396198"/>
              </a:xfrm>
            </p:grpSpPr>
            <p:sp>
              <p:nvSpPr>
                <p:cNvPr id="213" name="Rectangle 212"/>
                <p:cNvSpPr/>
                <p:nvPr/>
              </p:nvSpPr>
              <p:spPr>
                <a:xfrm>
                  <a:off x="408677" y="7467599"/>
                  <a:ext cx="859080" cy="396198"/>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14" name="Rectangle 213"/>
                <p:cNvSpPr/>
                <p:nvPr/>
              </p:nvSpPr>
              <p:spPr>
                <a:xfrm>
                  <a:off x="906927" y="7562490"/>
                  <a:ext cx="752209" cy="299875"/>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5" name="Rectangle 214"/>
                <p:cNvSpPr/>
                <p:nvPr/>
              </p:nvSpPr>
              <p:spPr>
                <a:xfrm>
                  <a:off x="832788" y="7542018"/>
                  <a:ext cx="449721" cy="240115"/>
                </a:xfrm>
                <a:prstGeom prst="rect">
                  <a:avLst/>
                </a:prstGeom>
                <a:ln>
                  <a:noFill/>
                </a:ln>
              </p:spPr>
              <p:txBody>
                <a:bodyPr wrap="none">
                  <a:spAutoFit/>
                </a:bodyPr>
                <a:lstStyle/>
                <a:p>
                  <a:r>
                    <a:rPr lang="en-US" altLang="zh-CN" sz="800" dirty="0">
                      <a:latin typeface="Arial" pitchFamily="34" charset="0"/>
                      <a:cs typeface="Arial" pitchFamily="34" charset="0"/>
                    </a:rPr>
                    <a:t>199</a:t>
                  </a:r>
                </a:p>
              </p:txBody>
            </p:sp>
            <p:sp>
              <p:nvSpPr>
                <p:cNvPr id="216" name="Rectangle 215"/>
                <p:cNvSpPr/>
                <p:nvPr/>
              </p:nvSpPr>
              <p:spPr>
                <a:xfrm>
                  <a:off x="1254705" y="7609881"/>
                  <a:ext cx="449721" cy="240115"/>
                </a:xfrm>
                <a:prstGeom prst="rect">
                  <a:avLst/>
                </a:prstGeom>
                <a:ln>
                  <a:noFill/>
                </a:ln>
              </p:spPr>
              <p:txBody>
                <a:bodyPr wrap="none">
                  <a:spAutoFit/>
                </a:bodyPr>
                <a:lstStyle/>
                <a:p>
                  <a:r>
                    <a:rPr lang="en-US" altLang="zh-CN" sz="800" dirty="0">
                      <a:latin typeface="Arial" pitchFamily="34" charset="0"/>
                      <a:cs typeface="Arial" pitchFamily="34" charset="0"/>
                    </a:rPr>
                    <a:t>180</a:t>
                  </a:r>
                </a:p>
              </p:txBody>
            </p:sp>
            <p:sp>
              <p:nvSpPr>
                <p:cNvPr id="217" name="Rectangle 216"/>
                <p:cNvSpPr/>
                <p:nvPr/>
              </p:nvSpPr>
              <p:spPr>
                <a:xfrm>
                  <a:off x="434469" y="7528731"/>
                  <a:ext cx="449721" cy="240115"/>
                </a:xfrm>
                <a:prstGeom prst="rect">
                  <a:avLst/>
                </a:prstGeom>
                <a:ln>
                  <a:noFill/>
                </a:ln>
              </p:spPr>
              <p:txBody>
                <a:bodyPr wrap="none">
                  <a:spAutoFit/>
                </a:bodyPr>
                <a:lstStyle/>
                <a:p>
                  <a:r>
                    <a:rPr lang="en-US" sz="800" dirty="0">
                      <a:latin typeface="Arial" pitchFamily="34" charset="0"/>
                      <a:cs typeface="Arial" pitchFamily="34" charset="0"/>
                    </a:rPr>
                    <a:t>590</a:t>
                  </a:r>
                </a:p>
              </p:txBody>
            </p:sp>
          </p:grpSp>
          <p:grpSp>
            <p:nvGrpSpPr>
              <p:cNvPr id="201" name="Group 200"/>
              <p:cNvGrpSpPr/>
              <p:nvPr/>
            </p:nvGrpSpPr>
            <p:grpSpPr>
              <a:xfrm>
                <a:off x="2002256" y="6737275"/>
                <a:ext cx="1451090" cy="457200"/>
                <a:chOff x="2067149" y="7467600"/>
                <a:chExt cx="1536020" cy="457200"/>
              </a:xfrm>
            </p:grpSpPr>
            <p:sp>
              <p:nvSpPr>
                <p:cNvPr id="208" name="Rectangle 207"/>
                <p:cNvSpPr/>
                <p:nvPr/>
              </p:nvSpPr>
              <p:spPr>
                <a:xfrm>
                  <a:off x="2067149" y="7467600"/>
                  <a:ext cx="1152000" cy="457200"/>
                </a:xfrm>
                <a:prstGeom prst="rect">
                  <a:avLst/>
                </a:prstGeom>
                <a:solidFill>
                  <a:schemeClr val="tx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9" name="Rectangle 208"/>
                <p:cNvSpPr/>
                <p:nvPr/>
              </p:nvSpPr>
              <p:spPr>
                <a:xfrm>
                  <a:off x="2775269" y="7609880"/>
                  <a:ext cx="785984" cy="281551"/>
                </a:xfrm>
                <a:prstGeom prst="rect">
                  <a:avLst/>
                </a:prstGeom>
                <a:solidFill>
                  <a:schemeClr val="accent6">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0" name="Rectangle 209"/>
                <p:cNvSpPr/>
                <p:nvPr/>
              </p:nvSpPr>
              <p:spPr>
                <a:xfrm>
                  <a:off x="2775270" y="7562490"/>
                  <a:ext cx="449721" cy="240115"/>
                </a:xfrm>
                <a:prstGeom prst="rect">
                  <a:avLst/>
                </a:prstGeom>
                <a:ln>
                  <a:noFill/>
                </a:ln>
              </p:spPr>
              <p:txBody>
                <a:bodyPr wrap="none">
                  <a:spAutoFit/>
                </a:bodyPr>
                <a:lstStyle/>
                <a:p>
                  <a:r>
                    <a:rPr lang="en-US" altLang="zh-CN" sz="800" dirty="0">
                      <a:latin typeface="Arial" pitchFamily="34" charset="0"/>
                      <a:cs typeface="Arial" pitchFamily="34" charset="0"/>
                    </a:rPr>
                    <a:t>265</a:t>
                  </a:r>
                </a:p>
              </p:txBody>
            </p:sp>
            <p:sp>
              <p:nvSpPr>
                <p:cNvPr id="211" name="Rectangle 210"/>
                <p:cNvSpPr/>
                <p:nvPr/>
              </p:nvSpPr>
              <p:spPr>
                <a:xfrm>
                  <a:off x="3153448" y="7657382"/>
                  <a:ext cx="449721" cy="240115"/>
                </a:xfrm>
                <a:prstGeom prst="rect">
                  <a:avLst/>
                </a:prstGeom>
                <a:ln>
                  <a:noFill/>
                </a:ln>
              </p:spPr>
              <p:txBody>
                <a:bodyPr wrap="none">
                  <a:spAutoFit/>
                </a:bodyPr>
                <a:lstStyle/>
                <a:p>
                  <a:r>
                    <a:rPr lang="en-US" altLang="zh-CN" sz="800" dirty="0">
                      <a:latin typeface="Arial" pitchFamily="34" charset="0"/>
                      <a:cs typeface="Arial" pitchFamily="34" charset="0"/>
                    </a:rPr>
                    <a:t>138</a:t>
                  </a:r>
                </a:p>
              </p:txBody>
            </p:sp>
            <p:sp>
              <p:nvSpPr>
                <p:cNvPr id="212" name="Rectangle 211"/>
                <p:cNvSpPr/>
                <p:nvPr/>
              </p:nvSpPr>
              <p:spPr>
                <a:xfrm>
                  <a:off x="2092941" y="7528731"/>
                  <a:ext cx="522257" cy="240115"/>
                </a:xfrm>
                <a:prstGeom prst="rect">
                  <a:avLst/>
                </a:prstGeom>
                <a:ln>
                  <a:noFill/>
                </a:ln>
              </p:spPr>
              <p:txBody>
                <a:bodyPr wrap="none">
                  <a:spAutoFit/>
                </a:bodyPr>
                <a:lstStyle/>
                <a:p>
                  <a:r>
                    <a:rPr lang="en-US" altLang="zh-CN" sz="800" dirty="0">
                      <a:latin typeface="Arial" pitchFamily="34" charset="0"/>
                      <a:cs typeface="Arial" pitchFamily="34" charset="0"/>
                    </a:rPr>
                    <a:t>2664</a:t>
                  </a:r>
                  <a:endParaRPr lang="en-US" sz="800" dirty="0">
                    <a:latin typeface="Arial" pitchFamily="34" charset="0"/>
                    <a:cs typeface="Arial" pitchFamily="34" charset="0"/>
                  </a:endParaRPr>
                </a:p>
              </p:txBody>
            </p:sp>
          </p:grpSp>
          <p:sp>
            <p:nvSpPr>
              <p:cNvPr id="202" name="Rectangle 201"/>
              <p:cNvSpPr/>
              <p:nvPr/>
            </p:nvSpPr>
            <p:spPr>
              <a:xfrm>
                <a:off x="284373" y="6688775"/>
                <a:ext cx="3188993" cy="565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6" name="Rectangle 205"/>
              <p:cNvSpPr/>
              <p:nvPr/>
            </p:nvSpPr>
            <p:spPr>
              <a:xfrm rot="5400000">
                <a:off x="1772219" y="4987300"/>
                <a:ext cx="211016" cy="31919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4" name="Rectangle 203"/>
              <p:cNvSpPr/>
              <p:nvPr/>
            </p:nvSpPr>
            <p:spPr>
              <a:xfrm>
                <a:off x="281757" y="6688778"/>
                <a:ext cx="216000" cy="565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05" name="Rectangle 204"/>
              <p:cNvSpPr/>
              <p:nvPr/>
            </p:nvSpPr>
            <p:spPr>
              <a:xfrm rot="16200000">
                <a:off x="167295" y="6826408"/>
                <a:ext cx="420200" cy="292373"/>
              </a:xfrm>
              <a:prstGeom prst="rect">
                <a:avLst/>
              </a:prstGeom>
              <a:ln>
                <a:noFill/>
              </a:ln>
            </p:spPr>
            <p:txBody>
              <a:bodyPr wrap="none">
                <a:spAutoFit/>
              </a:bodyPr>
              <a:lstStyle/>
              <a:p>
                <a:r>
                  <a:rPr lang="en-US" altLang="zh-CN" sz="1000" dirty="0">
                    <a:latin typeface="Arial" pitchFamily="34" charset="0"/>
                    <a:cs typeface="Arial" pitchFamily="34" charset="0"/>
                  </a:rPr>
                  <a:t>CG</a:t>
                </a:r>
                <a:endParaRPr lang="en-US" sz="1000" dirty="0">
                  <a:latin typeface="Arial" pitchFamily="34" charset="0"/>
                  <a:cs typeface="Arial" pitchFamily="34" charset="0"/>
                </a:endParaRPr>
              </a:p>
            </p:txBody>
          </p:sp>
        </p:grpSp>
        <p:grpSp>
          <p:nvGrpSpPr>
            <p:cNvPr id="127" name="Group 126"/>
            <p:cNvGrpSpPr/>
            <p:nvPr/>
          </p:nvGrpSpPr>
          <p:grpSpPr>
            <a:xfrm>
              <a:off x="172608" y="1220089"/>
              <a:ext cx="3013352" cy="560432"/>
              <a:chOff x="231208" y="7297400"/>
              <a:chExt cx="3242627" cy="566034"/>
            </a:xfrm>
          </p:grpSpPr>
          <p:grpSp>
            <p:nvGrpSpPr>
              <p:cNvPr id="128" name="Group 127"/>
              <p:cNvGrpSpPr/>
              <p:nvPr/>
            </p:nvGrpSpPr>
            <p:grpSpPr>
              <a:xfrm>
                <a:off x="570670" y="7344900"/>
                <a:ext cx="1267001" cy="457200"/>
                <a:chOff x="408676" y="7467600"/>
                <a:chExt cx="1341156" cy="457200"/>
              </a:xfrm>
            </p:grpSpPr>
            <p:sp>
              <p:nvSpPr>
                <p:cNvPr id="141" name="Rectangle 140"/>
                <p:cNvSpPr/>
                <p:nvPr/>
              </p:nvSpPr>
              <p:spPr>
                <a:xfrm>
                  <a:off x="408676" y="7467600"/>
                  <a:ext cx="859081" cy="4572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2" name="Rectangle 141"/>
                <p:cNvSpPr/>
                <p:nvPr/>
              </p:nvSpPr>
              <p:spPr>
                <a:xfrm>
                  <a:off x="1037780" y="7562490"/>
                  <a:ext cx="657204" cy="324000"/>
                </a:xfrm>
                <a:prstGeom prst="rect">
                  <a:avLst/>
                </a:prstGeom>
                <a:solidFill>
                  <a:schemeClr val="accent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3" name="Rectangle 142"/>
                <p:cNvSpPr/>
                <p:nvPr/>
              </p:nvSpPr>
              <p:spPr>
                <a:xfrm>
                  <a:off x="959642" y="7552120"/>
                  <a:ext cx="449721" cy="240115"/>
                </a:xfrm>
                <a:prstGeom prst="rect">
                  <a:avLst/>
                </a:prstGeom>
                <a:ln>
                  <a:noFill/>
                </a:ln>
              </p:spPr>
              <p:txBody>
                <a:bodyPr wrap="none">
                  <a:spAutoFit/>
                </a:bodyPr>
                <a:lstStyle/>
                <a:p>
                  <a:r>
                    <a:rPr lang="en-US" altLang="zh-CN" sz="800" dirty="0">
                      <a:latin typeface="Arial" pitchFamily="34" charset="0"/>
                      <a:cs typeface="Arial" pitchFamily="34" charset="0"/>
                    </a:rPr>
                    <a:t>362</a:t>
                  </a:r>
                </a:p>
              </p:txBody>
            </p:sp>
            <p:sp>
              <p:nvSpPr>
                <p:cNvPr id="144" name="Rectangle 143"/>
                <p:cNvSpPr/>
                <p:nvPr/>
              </p:nvSpPr>
              <p:spPr>
                <a:xfrm>
                  <a:off x="1300111" y="7657382"/>
                  <a:ext cx="449721" cy="240115"/>
                </a:xfrm>
                <a:prstGeom prst="rect">
                  <a:avLst/>
                </a:prstGeom>
                <a:ln>
                  <a:noFill/>
                </a:ln>
              </p:spPr>
              <p:txBody>
                <a:bodyPr wrap="none">
                  <a:spAutoFit/>
                </a:bodyPr>
                <a:lstStyle/>
                <a:p>
                  <a:r>
                    <a:rPr lang="en-US" altLang="zh-CN" sz="800" dirty="0">
                      <a:latin typeface="Arial" pitchFamily="34" charset="0"/>
                      <a:cs typeface="Arial" pitchFamily="34" charset="0"/>
                    </a:rPr>
                    <a:t>861</a:t>
                  </a:r>
                </a:p>
              </p:txBody>
            </p:sp>
            <p:sp>
              <p:nvSpPr>
                <p:cNvPr id="146" name="Rectangle 145"/>
                <p:cNvSpPr/>
                <p:nvPr/>
              </p:nvSpPr>
              <p:spPr>
                <a:xfrm>
                  <a:off x="434468" y="7564356"/>
                  <a:ext cx="522256" cy="240115"/>
                </a:xfrm>
                <a:prstGeom prst="rect">
                  <a:avLst/>
                </a:prstGeom>
                <a:ln>
                  <a:noFill/>
                </a:ln>
              </p:spPr>
              <p:txBody>
                <a:bodyPr wrap="none">
                  <a:spAutoFit/>
                </a:bodyPr>
                <a:lstStyle/>
                <a:p>
                  <a:r>
                    <a:rPr lang="en-US" altLang="zh-CN" sz="800" dirty="0">
                      <a:latin typeface="Arial" pitchFamily="34" charset="0"/>
                      <a:cs typeface="Arial" pitchFamily="34" charset="0"/>
                    </a:rPr>
                    <a:t>2233</a:t>
                  </a:r>
                  <a:endParaRPr lang="en-US" sz="800" dirty="0">
                    <a:latin typeface="Arial" pitchFamily="34" charset="0"/>
                    <a:cs typeface="Arial" pitchFamily="34" charset="0"/>
                  </a:endParaRPr>
                </a:p>
              </p:txBody>
            </p:sp>
          </p:grpSp>
          <p:grpSp>
            <p:nvGrpSpPr>
              <p:cNvPr id="129" name="Group 128"/>
              <p:cNvGrpSpPr/>
              <p:nvPr/>
            </p:nvGrpSpPr>
            <p:grpSpPr>
              <a:xfrm>
                <a:off x="2002255" y="7344900"/>
                <a:ext cx="1411491" cy="457200"/>
                <a:chOff x="2067149" y="7467600"/>
                <a:chExt cx="1494104" cy="457200"/>
              </a:xfrm>
            </p:grpSpPr>
            <p:sp>
              <p:nvSpPr>
                <p:cNvPr id="136" name="Rectangle 135"/>
                <p:cNvSpPr/>
                <p:nvPr/>
              </p:nvSpPr>
              <p:spPr>
                <a:xfrm>
                  <a:off x="2067149" y="7467600"/>
                  <a:ext cx="1039776" cy="457200"/>
                </a:xfrm>
                <a:prstGeom prst="rect">
                  <a:avLst/>
                </a:prstGeom>
                <a:solidFill>
                  <a:schemeClr val="tx2">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7" name="Rectangle 136"/>
                <p:cNvSpPr/>
                <p:nvPr/>
              </p:nvSpPr>
              <p:spPr>
                <a:xfrm>
                  <a:off x="2770013" y="7655689"/>
                  <a:ext cx="791240" cy="242676"/>
                </a:xfrm>
                <a:prstGeom prst="rect">
                  <a:avLst/>
                </a:prstGeom>
                <a:solidFill>
                  <a:schemeClr val="accent6">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8" name="Rectangle 137"/>
                <p:cNvSpPr/>
                <p:nvPr/>
              </p:nvSpPr>
              <p:spPr>
                <a:xfrm>
                  <a:off x="2704020" y="7621865"/>
                  <a:ext cx="449721" cy="240115"/>
                </a:xfrm>
                <a:prstGeom prst="rect">
                  <a:avLst/>
                </a:prstGeom>
                <a:ln>
                  <a:noFill/>
                </a:ln>
              </p:spPr>
              <p:txBody>
                <a:bodyPr wrap="none">
                  <a:spAutoFit/>
                </a:bodyPr>
                <a:lstStyle/>
                <a:p>
                  <a:r>
                    <a:rPr lang="en-US" altLang="zh-CN" sz="800" dirty="0">
                      <a:latin typeface="Arial" pitchFamily="34" charset="0"/>
                      <a:cs typeface="Arial" pitchFamily="34" charset="0"/>
                    </a:rPr>
                    <a:t>749</a:t>
                  </a:r>
                </a:p>
              </p:txBody>
            </p:sp>
            <p:sp>
              <p:nvSpPr>
                <p:cNvPr id="139" name="Rectangle 138"/>
                <p:cNvSpPr/>
                <p:nvPr/>
              </p:nvSpPr>
              <p:spPr>
                <a:xfrm>
                  <a:off x="3030312" y="7657382"/>
                  <a:ext cx="522257" cy="240115"/>
                </a:xfrm>
                <a:prstGeom prst="rect">
                  <a:avLst/>
                </a:prstGeom>
                <a:ln>
                  <a:noFill/>
                </a:ln>
              </p:spPr>
              <p:txBody>
                <a:bodyPr wrap="none">
                  <a:spAutoFit/>
                </a:bodyPr>
                <a:lstStyle/>
                <a:p>
                  <a:r>
                    <a:rPr lang="en-US" altLang="zh-CN" sz="800" dirty="0">
                      <a:latin typeface="Arial" pitchFamily="34" charset="0"/>
                      <a:cs typeface="Arial" pitchFamily="34" charset="0"/>
                    </a:rPr>
                    <a:t>1297</a:t>
                  </a:r>
                </a:p>
              </p:txBody>
            </p:sp>
            <p:sp>
              <p:nvSpPr>
                <p:cNvPr id="140" name="Rectangle 139"/>
                <p:cNvSpPr/>
                <p:nvPr/>
              </p:nvSpPr>
              <p:spPr>
                <a:xfrm>
                  <a:off x="2092941" y="7528731"/>
                  <a:ext cx="522257" cy="240115"/>
                </a:xfrm>
                <a:prstGeom prst="rect">
                  <a:avLst/>
                </a:prstGeom>
                <a:ln>
                  <a:noFill/>
                </a:ln>
              </p:spPr>
              <p:txBody>
                <a:bodyPr wrap="none">
                  <a:spAutoFit/>
                </a:bodyPr>
                <a:lstStyle/>
                <a:p>
                  <a:r>
                    <a:rPr lang="en-US" altLang="zh-CN" sz="800" dirty="0">
                      <a:latin typeface="Arial" pitchFamily="34" charset="0"/>
                      <a:cs typeface="Arial" pitchFamily="34" charset="0"/>
                    </a:rPr>
                    <a:t>9001</a:t>
                  </a:r>
                  <a:endParaRPr lang="en-US" sz="800" dirty="0">
                    <a:latin typeface="Arial" pitchFamily="34" charset="0"/>
                    <a:cs typeface="Arial" pitchFamily="34" charset="0"/>
                  </a:endParaRPr>
                </a:p>
              </p:txBody>
            </p:sp>
          </p:grpSp>
          <p:sp>
            <p:nvSpPr>
              <p:cNvPr id="130" name="Rectangle 129"/>
              <p:cNvSpPr/>
              <p:nvPr/>
            </p:nvSpPr>
            <p:spPr>
              <a:xfrm>
                <a:off x="284842" y="7297400"/>
                <a:ext cx="3188993" cy="565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1" name="Rectangle 130"/>
              <p:cNvSpPr/>
              <p:nvPr/>
            </p:nvSpPr>
            <p:spPr>
              <a:xfrm>
                <a:off x="283437" y="7297400"/>
                <a:ext cx="216000" cy="5660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5" name="Rectangle 134"/>
              <p:cNvSpPr/>
              <p:nvPr/>
            </p:nvSpPr>
            <p:spPr>
              <a:xfrm rot="16200000">
                <a:off x="115484" y="7444667"/>
                <a:ext cx="523822" cy="292373"/>
              </a:xfrm>
              <a:prstGeom prst="rect">
                <a:avLst/>
              </a:prstGeom>
              <a:ln>
                <a:noFill/>
              </a:ln>
            </p:spPr>
            <p:txBody>
              <a:bodyPr wrap="none">
                <a:spAutoFit/>
              </a:bodyPr>
              <a:lstStyle/>
              <a:p>
                <a:r>
                  <a:rPr lang="en-US" altLang="zh-CN" sz="1000" dirty="0">
                    <a:latin typeface="Arial" pitchFamily="34" charset="0"/>
                    <a:cs typeface="Arial" pitchFamily="34" charset="0"/>
                  </a:rPr>
                  <a:t>CHG</a:t>
                </a:r>
                <a:endParaRPr lang="en-US" sz="1000" dirty="0">
                  <a:latin typeface="Arial" pitchFamily="34" charset="0"/>
                  <a:cs typeface="Arial" pitchFamily="34" charset="0"/>
                </a:endParaRPr>
              </a:p>
            </p:txBody>
          </p:sp>
        </p:grpSp>
        <p:sp>
          <p:nvSpPr>
            <p:cNvPr id="414" name="Rectangle 413"/>
            <p:cNvSpPr/>
            <p:nvPr/>
          </p:nvSpPr>
          <p:spPr>
            <a:xfrm>
              <a:off x="843084" y="832414"/>
              <a:ext cx="557553" cy="237738"/>
            </a:xfrm>
            <a:prstGeom prst="rect">
              <a:avLst/>
            </a:prstGeom>
            <a:ln>
              <a:noFill/>
            </a:ln>
          </p:spPr>
          <p:txBody>
            <a:bodyPr wrap="none">
              <a:spAutoFit/>
            </a:bodyPr>
            <a:lstStyle/>
            <a:p>
              <a:r>
                <a:rPr lang="en-US" sz="800" b="1" dirty="0"/>
                <a:t>(52.5%)</a:t>
              </a:r>
            </a:p>
          </p:txBody>
        </p:sp>
        <p:sp>
          <p:nvSpPr>
            <p:cNvPr id="415" name="Rectangle 414"/>
            <p:cNvSpPr/>
            <p:nvPr/>
          </p:nvSpPr>
          <p:spPr>
            <a:xfrm>
              <a:off x="2371781" y="832828"/>
              <a:ext cx="557554" cy="215444"/>
            </a:xfrm>
            <a:prstGeom prst="rect">
              <a:avLst/>
            </a:prstGeom>
            <a:ln>
              <a:noFill/>
            </a:ln>
          </p:spPr>
          <p:txBody>
            <a:bodyPr wrap="square">
              <a:spAutoFit/>
            </a:bodyPr>
            <a:lstStyle/>
            <a:p>
              <a:r>
                <a:rPr lang="en-US" sz="800" b="1" dirty="0"/>
                <a:t>(</a:t>
              </a:r>
              <a:r>
                <a:rPr lang="en-US" altLang="zh-CN" sz="800" b="1" dirty="0"/>
                <a:t>6</a:t>
              </a:r>
              <a:r>
                <a:rPr lang="en-US" sz="800" b="1" dirty="0"/>
                <a:t>5.8%)</a:t>
              </a:r>
            </a:p>
          </p:txBody>
        </p:sp>
        <p:sp>
          <p:nvSpPr>
            <p:cNvPr id="416" name="Rectangle 415"/>
            <p:cNvSpPr/>
            <p:nvPr/>
          </p:nvSpPr>
          <p:spPr>
            <a:xfrm>
              <a:off x="906250" y="1498835"/>
              <a:ext cx="557554" cy="215444"/>
            </a:xfrm>
            <a:prstGeom prst="rect">
              <a:avLst/>
            </a:prstGeom>
            <a:ln>
              <a:noFill/>
            </a:ln>
          </p:spPr>
          <p:txBody>
            <a:bodyPr wrap="square">
              <a:spAutoFit/>
            </a:bodyPr>
            <a:lstStyle/>
            <a:p>
              <a:r>
                <a:rPr lang="en-US" sz="800" b="1" dirty="0"/>
                <a:t>(29.6%)</a:t>
              </a:r>
            </a:p>
          </p:txBody>
        </p:sp>
        <p:sp>
          <p:nvSpPr>
            <p:cNvPr id="417" name="Rectangle 416"/>
            <p:cNvSpPr/>
            <p:nvPr/>
          </p:nvSpPr>
          <p:spPr>
            <a:xfrm>
              <a:off x="2310640" y="1546226"/>
              <a:ext cx="557554" cy="215444"/>
            </a:xfrm>
            <a:prstGeom prst="rect">
              <a:avLst/>
            </a:prstGeom>
            <a:ln>
              <a:noFill/>
            </a:ln>
          </p:spPr>
          <p:txBody>
            <a:bodyPr wrap="square">
              <a:spAutoFit/>
            </a:bodyPr>
            <a:lstStyle/>
            <a:p>
              <a:r>
                <a:rPr lang="en-US" sz="800" b="1" dirty="0"/>
                <a:t>(36.6%)</a:t>
              </a:r>
            </a:p>
          </p:txBody>
        </p:sp>
      </p:grpSp>
      <p:grpSp>
        <p:nvGrpSpPr>
          <p:cNvPr id="19" name="Group 18"/>
          <p:cNvGrpSpPr/>
          <p:nvPr/>
        </p:nvGrpSpPr>
        <p:grpSpPr>
          <a:xfrm>
            <a:off x="3813011" y="679447"/>
            <a:ext cx="3048928" cy="1931575"/>
            <a:chOff x="3813011" y="342927"/>
            <a:chExt cx="3048928" cy="1931575"/>
          </a:xfrm>
        </p:grpSpPr>
        <p:grpSp>
          <p:nvGrpSpPr>
            <p:cNvPr id="13" name="Group 12"/>
            <p:cNvGrpSpPr/>
            <p:nvPr/>
          </p:nvGrpSpPr>
          <p:grpSpPr>
            <a:xfrm>
              <a:off x="4180964" y="1807110"/>
              <a:ext cx="2495226" cy="467392"/>
              <a:chOff x="1305430" y="2586975"/>
              <a:chExt cx="2503525" cy="468947"/>
            </a:xfrm>
          </p:grpSpPr>
          <p:grpSp>
            <p:nvGrpSpPr>
              <p:cNvPr id="252" name="Group 251"/>
              <p:cNvGrpSpPr/>
              <p:nvPr/>
            </p:nvGrpSpPr>
            <p:grpSpPr>
              <a:xfrm>
                <a:off x="1305430" y="2586975"/>
                <a:ext cx="1071765" cy="234313"/>
                <a:chOff x="1137881" y="8506208"/>
                <a:chExt cx="1071765" cy="234313"/>
              </a:xfrm>
            </p:grpSpPr>
            <p:sp>
              <p:nvSpPr>
                <p:cNvPr id="236" name="Rectangle 235"/>
                <p:cNvSpPr/>
                <p:nvPr/>
              </p:nvSpPr>
              <p:spPr>
                <a:xfrm>
                  <a:off x="1137881" y="8555995"/>
                  <a:ext cx="144000" cy="144000"/>
                </a:xfrm>
                <a:prstGeom prst="rect">
                  <a:avLst/>
                </a:prstGeom>
                <a:solidFill>
                  <a:schemeClr val="accent1">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5" name="Rectangle 244"/>
                <p:cNvSpPr/>
                <p:nvPr/>
              </p:nvSpPr>
              <p:spPr>
                <a:xfrm>
                  <a:off x="1227765" y="8506208"/>
                  <a:ext cx="981881" cy="234313"/>
                </a:xfrm>
                <a:prstGeom prst="rect">
                  <a:avLst/>
                </a:prstGeom>
                <a:ln>
                  <a:noFill/>
                </a:ln>
              </p:spPr>
              <p:txBody>
                <a:bodyPr wrap="none">
                  <a:spAutoFit/>
                </a:bodyPr>
                <a:lstStyle/>
                <a:p>
                  <a:r>
                    <a:rPr lang="en-US" sz="800" dirty="0">
                      <a:latin typeface="Arial" pitchFamily="34" charset="0"/>
                      <a:cs typeface="Arial" pitchFamily="34" charset="0"/>
                    </a:rPr>
                    <a:t>MZ (Z) – ZS (S)</a:t>
                  </a:r>
                </a:p>
              </p:txBody>
            </p:sp>
          </p:grpSp>
          <p:grpSp>
            <p:nvGrpSpPr>
              <p:cNvPr id="251" name="Group 250"/>
              <p:cNvGrpSpPr/>
              <p:nvPr/>
            </p:nvGrpSpPr>
            <p:grpSpPr>
              <a:xfrm>
                <a:off x="1308707" y="2819639"/>
                <a:ext cx="1042029" cy="234313"/>
                <a:chOff x="993408" y="8732778"/>
                <a:chExt cx="1042029" cy="234313"/>
              </a:xfrm>
            </p:grpSpPr>
            <p:sp>
              <p:nvSpPr>
                <p:cNvPr id="237" name="Rectangle 236"/>
                <p:cNvSpPr/>
                <p:nvPr/>
              </p:nvSpPr>
              <p:spPr>
                <a:xfrm>
                  <a:off x="993408" y="8776194"/>
                  <a:ext cx="144000" cy="144000"/>
                </a:xfrm>
                <a:prstGeom prst="rect">
                  <a:avLst/>
                </a:prstGeom>
                <a:solidFill>
                  <a:schemeClr val="accent6">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6" name="Rectangle 245"/>
                <p:cNvSpPr/>
                <p:nvPr/>
              </p:nvSpPr>
              <p:spPr>
                <a:xfrm>
                  <a:off x="1070991" y="8732778"/>
                  <a:ext cx="964446" cy="234313"/>
                </a:xfrm>
                <a:prstGeom prst="rect">
                  <a:avLst/>
                </a:prstGeom>
                <a:ln>
                  <a:noFill/>
                </a:ln>
              </p:spPr>
              <p:txBody>
                <a:bodyPr wrap="none">
                  <a:spAutoFit/>
                </a:bodyPr>
                <a:lstStyle/>
                <a:p>
                  <a:r>
                    <a:rPr lang="en-US" altLang="zh-CN" sz="800" dirty="0">
                      <a:latin typeface="Arial" pitchFamily="34" charset="0"/>
                      <a:cs typeface="Arial" pitchFamily="34" charset="0"/>
                    </a:rPr>
                    <a:t>ZS (</a:t>
                  </a:r>
                  <a:r>
                    <a:rPr lang="en-US" sz="800" dirty="0">
                      <a:latin typeface="Arial" pitchFamily="34" charset="0"/>
                      <a:cs typeface="Arial" pitchFamily="34" charset="0"/>
                    </a:rPr>
                    <a:t>Z) – ZS (S)</a:t>
                  </a:r>
                </a:p>
              </p:txBody>
            </p:sp>
          </p:grpSp>
          <p:grpSp>
            <p:nvGrpSpPr>
              <p:cNvPr id="250" name="Group 249"/>
              <p:cNvGrpSpPr/>
              <p:nvPr/>
            </p:nvGrpSpPr>
            <p:grpSpPr>
              <a:xfrm>
                <a:off x="2693646" y="2602261"/>
                <a:ext cx="1092647" cy="234313"/>
                <a:chOff x="2245372" y="8513786"/>
                <a:chExt cx="1092647" cy="234313"/>
              </a:xfrm>
            </p:grpSpPr>
            <p:sp>
              <p:nvSpPr>
                <p:cNvPr id="238" name="Rectangle 237"/>
                <p:cNvSpPr/>
                <p:nvPr/>
              </p:nvSpPr>
              <p:spPr>
                <a:xfrm>
                  <a:off x="2245372" y="8550831"/>
                  <a:ext cx="144000" cy="144000"/>
                </a:xfrm>
                <a:prstGeom prst="rect">
                  <a:avLst/>
                </a:prstGeom>
                <a:solidFill>
                  <a:schemeClr val="accent3">
                    <a:lumMod val="75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7" name="Rectangle 246"/>
                <p:cNvSpPr/>
                <p:nvPr/>
              </p:nvSpPr>
              <p:spPr>
                <a:xfrm>
                  <a:off x="2336960" y="8513786"/>
                  <a:ext cx="1001059" cy="234313"/>
                </a:xfrm>
                <a:prstGeom prst="rect">
                  <a:avLst/>
                </a:prstGeom>
                <a:ln>
                  <a:noFill/>
                </a:ln>
              </p:spPr>
              <p:txBody>
                <a:bodyPr wrap="none">
                  <a:spAutoFit/>
                </a:bodyPr>
                <a:lstStyle/>
                <a:p>
                  <a:r>
                    <a:rPr lang="en-US" altLang="zh-CN" sz="800" dirty="0">
                      <a:latin typeface="Arial" pitchFamily="34" charset="0"/>
                      <a:cs typeface="Arial" pitchFamily="34" charset="0"/>
                    </a:rPr>
                    <a:t>SY (</a:t>
                  </a:r>
                  <a:r>
                    <a:rPr lang="en-US" sz="800" dirty="0">
                      <a:latin typeface="Arial" pitchFamily="34" charset="0"/>
                      <a:cs typeface="Arial" pitchFamily="34" charset="0"/>
                    </a:rPr>
                    <a:t>Z) – MH (S)</a:t>
                  </a:r>
                </a:p>
              </p:txBody>
            </p:sp>
          </p:grpSp>
          <p:grpSp>
            <p:nvGrpSpPr>
              <p:cNvPr id="249" name="Group 248"/>
              <p:cNvGrpSpPr/>
              <p:nvPr/>
            </p:nvGrpSpPr>
            <p:grpSpPr>
              <a:xfrm>
                <a:off x="2690427" y="2821609"/>
                <a:ext cx="1118528" cy="234313"/>
                <a:chOff x="2131449" y="8733755"/>
                <a:chExt cx="1118528" cy="234313"/>
              </a:xfrm>
            </p:grpSpPr>
            <p:sp>
              <p:nvSpPr>
                <p:cNvPr id="239" name="Rectangle 238"/>
                <p:cNvSpPr/>
                <p:nvPr/>
              </p:nvSpPr>
              <p:spPr>
                <a:xfrm>
                  <a:off x="2131449" y="8777171"/>
                  <a:ext cx="144000" cy="144000"/>
                </a:xfrm>
                <a:prstGeom prst="rect">
                  <a:avLst/>
                </a:prstGeom>
                <a:solidFill>
                  <a:schemeClr val="accent4">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8" name="Rectangle 247"/>
                <p:cNvSpPr/>
                <p:nvPr/>
              </p:nvSpPr>
              <p:spPr>
                <a:xfrm>
                  <a:off x="2226256" y="8733755"/>
                  <a:ext cx="1023721" cy="234313"/>
                </a:xfrm>
                <a:prstGeom prst="rect">
                  <a:avLst/>
                </a:prstGeom>
                <a:ln>
                  <a:noFill/>
                </a:ln>
              </p:spPr>
              <p:txBody>
                <a:bodyPr wrap="none">
                  <a:spAutoFit/>
                </a:bodyPr>
                <a:lstStyle/>
                <a:p>
                  <a:r>
                    <a:rPr lang="en-US" altLang="zh-CN" sz="800" dirty="0">
                      <a:latin typeface="Arial" pitchFamily="34" charset="0"/>
                      <a:cs typeface="Arial" pitchFamily="34" charset="0"/>
                    </a:rPr>
                    <a:t>MH (</a:t>
                  </a:r>
                  <a:r>
                    <a:rPr lang="en-US" sz="800" dirty="0">
                      <a:latin typeface="Arial" pitchFamily="34" charset="0"/>
                      <a:cs typeface="Arial" pitchFamily="34" charset="0"/>
                    </a:rPr>
                    <a:t>Z) – MH (S)</a:t>
                  </a:r>
                </a:p>
              </p:txBody>
            </p:sp>
          </p:grpSp>
        </p:grpSp>
        <p:grpSp>
          <p:nvGrpSpPr>
            <p:cNvPr id="242" name="Group 241"/>
            <p:cNvGrpSpPr/>
            <p:nvPr/>
          </p:nvGrpSpPr>
          <p:grpSpPr>
            <a:xfrm>
              <a:off x="3813012" y="342927"/>
              <a:ext cx="3048927" cy="773516"/>
              <a:chOff x="244758" y="6477761"/>
              <a:chExt cx="3232382" cy="776089"/>
            </a:xfrm>
          </p:grpSpPr>
          <p:grpSp>
            <p:nvGrpSpPr>
              <p:cNvPr id="3" name="Group 2"/>
              <p:cNvGrpSpPr/>
              <p:nvPr/>
            </p:nvGrpSpPr>
            <p:grpSpPr>
              <a:xfrm>
                <a:off x="570670" y="6737275"/>
                <a:ext cx="1389332" cy="457200"/>
                <a:chOff x="408676" y="7467600"/>
                <a:chExt cx="1470647" cy="457200"/>
              </a:xfrm>
            </p:grpSpPr>
            <p:sp>
              <p:nvSpPr>
                <p:cNvPr id="2" name="Rectangle 1"/>
                <p:cNvSpPr/>
                <p:nvPr/>
              </p:nvSpPr>
              <p:spPr>
                <a:xfrm>
                  <a:off x="408676" y="7467600"/>
                  <a:ext cx="1152000" cy="457200"/>
                </a:xfrm>
                <a:prstGeom prst="rect">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2" name="Rectangle 131"/>
                <p:cNvSpPr/>
                <p:nvPr/>
              </p:nvSpPr>
              <p:spPr>
                <a:xfrm>
                  <a:off x="1218780" y="7598115"/>
                  <a:ext cx="576764" cy="288000"/>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3" name="Rectangle 132"/>
                <p:cNvSpPr/>
                <p:nvPr/>
              </p:nvSpPr>
              <p:spPr>
                <a:xfrm>
                  <a:off x="1164297" y="7562490"/>
                  <a:ext cx="435237" cy="234313"/>
                </a:xfrm>
                <a:prstGeom prst="rect">
                  <a:avLst/>
                </a:prstGeom>
                <a:ln>
                  <a:noFill/>
                </a:ln>
              </p:spPr>
              <p:txBody>
                <a:bodyPr wrap="none">
                  <a:spAutoFit/>
                </a:bodyPr>
                <a:lstStyle/>
                <a:p>
                  <a:r>
                    <a:rPr lang="en-US" altLang="zh-CN" sz="800" dirty="0">
                      <a:latin typeface="Arial" pitchFamily="34" charset="0"/>
                      <a:cs typeface="Arial" pitchFamily="34" charset="0"/>
                    </a:rPr>
                    <a:t>533</a:t>
                  </a:r>
                </a:p>
              </p:txBody>
            </p:sp>
            <p:sp>
              <p:nvSpPr>
                <p:cNvPr id="134" name="Rectangle 133"/>
                <p:cNvSpPr/>
                <p:nvPr/>
              </p:nvSpPr>
              <p:spPr>
                <a:xfrm>
                  <a:off x="1444086" y="7671029"/>
                  <a:ext cx="435237" cy="234313"/>
                </a:xfrm>
                <a:prstGeom prst="rect">
                  <a:avLst/>
                </a:prstGeom>
                <a:ln>
                  <a:noFill/>
                </a:ln>
              </p:spPr>
              <p:txBody>
                <a:bodyPr wrap="none">
                  <a:spAutoFit/>
                </a:bodyPr>
                <a:lstStyle/>
                <a:p>
                  <a:r>
                    <a:rPr lang="en-US" altLang="zh-CN" sz="800" dirty="0">
                      <a:latin typeface="Arial" pitchFamily="34" charset="0"/>
                      <a:cs typeface="Arial" pitchFamily="34" charset="0"/>
                    </a:rPr>
                    <a:t>465</a:t>
                  </a:r>
                  <a:endParaRPr lang="en-US" sz="800" dirty="0">
                    <a:latin typeface="Arial" pitchFamily="34" charset="0"/>
                    <a:cs typeface="Arial" pitchFamily="34" charset="0"/>
                  </a:endParaRPr>
                </a:p>
              </p:txBody>
            </p:sp>
            <p:sp>
              <p:nvSpPr>
                <p:cNvPr id="145" name="Rectangle 144"/>
                <p:cNvSpPr/>
                <p:nvPr/>
              </p:nvSpPr>
              <p:spPr>
                <a:xfrm>
                  <a:off x="434467" y="7528731"/>
                  <a:ext cx="575636" cy="234313"/>
                </a:xfrm>
                <a:prstGeom prst="rect">
                  <a:avLst/>
                </a:prstGeom>
                <a:ln>
                  <a:noFill/>
                </a:ln>
              </p:spPr>
              <p:txBody>
                <a:bodyPr wrap="none">
                  <a:spAutoFit/>
                </a:bodyPr>
                <a:lstStyle/>
                <a:p>
                  <a:r>
                    <a:rPr lang="en-US" sz="800" dirty="0">
                      <a:latin typeface="Arial" pitchFamily="34" charset="0"/>
                      <a:cs typeface="Arial" pitchFamily="34" charset="0"/>
                    </a:rPr>
                    <a:t>11575</a:t>
                  </a:r>
                </a:p>
              </p:txBody>
            </p:sp>
          </p:grpSp>
          <p:grpSp>
            <p:nvGrpSpPr>
              <p:cNvPr id="12" name="Group 11"/>
              <p:cNvGrpSpPr/>
              <p:nvPr/>
            </p:nvGrpSpPr>
            <p:grpSpPr>
              <a:xfrm>
                <a:off x="2002257" y="6737275"/>
                <a:ext cx="1474883" cy="457200"/>
                <a:chOff x="2067149" y="7467600"/>
                <a:chExt cx="1561205" cy="457200"/>
              </a:xfrm>
            </p:grpSpPr>
            <p:sp>
              <p:nvSpPr>
                <p:cNvPr id="152" name="Rectangle 151"/>
                <p:cNvSpPr/>
                <p:nvPr/>
              </p:nvSpPr>
              <p:spPr>
                <a:xfrm>
                  <a:off x="2067149" y="7467600"/>
                  <a:ext cx="1152000" cy="457200"/>
                </a:xfrm>
                <a:prstGeom prst="rect">
                  <a:avLst/>
                </a:prstGeom>
                <a:solidFill>
                  <a:schemeClr val="accent3">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3" name="Rectangle 152"/>
                <p:cNvSpPr/>
                <p:nvPr/>
              </p:nvSpPr>
              <p:spPr>
                <a:xfrm>
                  <a:off x="2842671" y="7586240"/>
                  <a:ext cx="718582" cy="324000"/>
                </a:xfrm>
                <a:prstGeom prst="rect">
                  <a:avLst/>
                </a:prstGeom>
                <a:solidFill>
                  <a:schemeClr val="accent4">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59" name="Rectangle 158"/>
                <p:cNvSpPr/>
                <p:nvPr/>
              </p:nvSpPr>
              <p:spPr>
                <a:xfrm>
                  <a:off x="2744739" y="7562490"/>
                  <a:ext cx="505436" cy="234313"/>
                </a:xfrm>
                <a:prstGeom prst="rect">
                  <a:avLst/>
                </a:prstGeom>
                <a:ln>
                  <a:noFill/>
                </a:ln>
              </p:spPr>
              <p:txBody>
                <a:bodyPr wrap="none">
                  <a:spAutoFit/>
                </a:bodyPr>
                <a:lstStyle/>
                <a:p>
                  <a:r>
                    <a:rPr lang="en-US" altLang="zh-CN" sz="800" dirty="0">
                      <a:latin typeface="Arial" pitchFamily="34" charset="0"/>
                      <a:cs typeface="Arial" pitchFamily="34" charset="0"/>
                    </a:rPr>
                    <a:t>2198</a:t>
                  </a:r>
                </a:p>
              </p:txBody>
            </p:sp>
            <p:sp>
              <p:nvSpPr>
                <p:cNvPr id="160" name="Rectangle 159"/>
                <p:cNvSpPr/>
                <p:nvPr/>
              </p:nvSpPr>
              <p:spPr>
                <a:xfrm>
                  <a:off x="3122918" y="7684677"/>
                  <a:ext cx="505436" cy="234313"/>
                </a:xfrm>
                <a:prstGeom prst="rect">
                  <a:avLst/>
                </a:prstGeom>
                <a:ln>
                  <a:noFill/>
                </a:ln>
              </p:spPr>
              <p:txBody>
                <a:bodyPr wrap="none">
                  <a:spAutoFit/>
                </a:bodyPr>
                <a:lstStyle/>
                <a:p>
                  <a:r>
                    <a:rPr lang="en-US" altLang="zh-CN" sz="800" dirty="0">
                      <a:latin typeface="Arial" pitchFamily="34" charset="0"/>
                      <a:cs typeface="Arial" pitchFamily="34" charset="0"/>
                    </a:rPr>
                    <a:t>2973</a:t>
                  </a:r>
                </a:p>
              </p:txBody>
            </p:sp>
            <p:sp>
              <p:nvSpPr>
                <p:cNvPr id="161" name="Rectangle 160"/>
                <p:cNvSpPr/>
                <p:nvPr/>
              </p:nvSpPr>
              <p:spPr>
                <a:xfrm>
                  <a:off x="2092940" y="7528731"/>
                  <a:ext cx="575636" cy="234313"/>
                </a:xfrm>
                <a:prstGeom prst="rect">
                  <a:avLst/>
                </a:prstGeom>
                <a:ln>
                  <a:noFill/>
                </a:ln>
              </p:spPr>
              <p:txBody>
                <a:bodyPr wrap="none">
                  <a:spAutoFit/>
                </a:bodyPr>
                <a:lstStyle/>
                <a:p>
                  <a:r>
                    <a:rPr lang="en-US" sz="800" dirty="0">
                      <a:latin typeface="Arial" pitchFamily="34" charset="0"/>
                      <a:cs typeface="Arial" pitchFamily="34" charset="0"/>
                    </a:rPr>
                    <a:t>13935</a:t>
                  </a:r>
                </a:p>
              </p:txBody>
            </p:sp>
          </p:grpSp>
          <p:sp>
            <p:nvSpPr>
              <p:cNvPr id="30" name="Rectangle 29"/>
              <p:cNvSpPr/>
              <p:nvPr/>
            </p:nvSpPr>
            <p:spPr>
              <a:xfrm>
                <a:off x="284373" y="6688775"/>
                <a:ext cx="3188993" cy="565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8" name="Rectangle 37"/>
              <p:cNvSpPr/>
              <p:nvPr/>
            </p:nvSpPr>
            <p:spPr>
              <a:xfrm rot="5400000">
                <a:off x="1772218" y="4987300"/>
                <a:ext cx="211016" cy="31919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p:cNvSpPr/>
              <p:nvPr/>
            </p:nvSpPr>
            <p:spPr>
              <a:xfrm>
                <a:off x="281757" y="6688778"/>
                <a:ext cx="216000" cy="56507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0" name="Rectangle 189"/>
              <p:cNvSpPr/>
              <p:nvPr/>
            </p:nvSpPr>
            <p:spPr>
              <a:xfrm rot="16200000">
                <a:off x="182831" y="6839957"/>
                <a:ext cx="389126" cy="265272"/>
              </a:xfrm>
              <a:prstGeom prst="rect">
                <a:avLst/>
              </a:prstGeom>
              <a:noFill/>
              <a:ln>
                <a:noFill/>
              </a:ln>
            </p:spPr>
            <p:txBody>
              <a:bodyPr wrap="none">
                <a:spAutoFit/>
              </a:bodyPr>
              <a:lstStyle/>
              <a:p>
                <a:r>
                  <a:rPr lang="en-US" altLang="zh-CN" sz="900" dirty="0">
                    <a:latin typeface="Arial" pitchFamily="34" charset="0"/>
                    <a:cs typeface="Arial" pitchFamily="34" charset="0"/>
                  </a:rPr>
                  <a:t>CG</a:t>
                </a:r>
                <a:endParaRPr lang="en-US" sz="900" dirty="0">
                  <a:latin typeface="Arial" pitchFamily="34" charset="0"/>
                  <a:cs typeface="Arial" pitchFamily="34" charset="0"/>
                </a:endParaRPr>
              </a:p>
            </p:txBody>
          </p:sp>
        </p:grpSp>
        <p:grpSp>
          <p:nvGrpSpPr>
            <p:cNvPr id="241" name="Group 240"/>
            <p:cNvGrpSpPr/>
            <p:nvPr/>
          </p:nvGrpSpPr>
          <p:grpSpPr>
            <a:xfrm>
              <a:off x="3813011" y="1219416"/>
              <a:ext cx="3045810" cy="564157"/>
              <a:chOff x="244757" y="7297400"/>
              <a:chExt cx="3229078" cy="566034"/>
            </a:xfrm>
          </p:grpSpPr>
          <p:grpSp>
            <p:nvGrpSpPr>
              <p:cNvPr id="162" name="Group 161"/>
              <p:cNvGrpSpPr/>
              <p:nvPr/>
            </p:nvGrpSpPr>
            <p:grpSpPr>
              <a:xfrm>
                <a:off x="570670" y="7344900"/>
                <a:ext cx="1402761" cy="457200"/>
                <a:chOff x="408676" y="7467600"/>
                <a:chExt cx="1484861" cy="457200"/>
              </a:xfrm>
            </p:grpSpPr>
            <p:sp>
              <p:nvSpPr>
                <p:cNvPr id="163" name="Rectangle 162"/>
                <p:cNvSpPr/>
                <p:nvPr/>
              </p:nvSpPr>
              <p:spPr>
                <a:xfrm>
                  <a:off x="408676" y="7467600"/>
                  <a:ext cx="1036567" cy="457200"/>
                </a:xfrm>
                <a:prstGeom prst="rect">
                  <a:avLst/>
                </a:prstGeom>
                <a:solidFill>
                  <a:schemeClr val="accent1">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4" name="Rectangle 163"/>
                <p:cNvSpPr/>
                <p:nvPr/>
              </p:nvSpPr>
              <p:spPr>
                <a:xfrm>
                  <a:off x="1060496" y="7562490"/>
                  <a:ext cx="735048" cy="324000"/>
                </a:xfrm>
                <a:prstGeom prst="rect">
                  <a:avLst/>
                </a:prstGeom>
                <a:solidFill>
                  <a:schemeClr val="accent6">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65" name="Rectangle 164"/>
                <p:cNvSpPr/>
                <p:nvPr/>
              </p:nvSpPr>
              <p:spPr>
                <a:xfrm>
                  <a:off x="1009922" y="7562490"/>
                  <a:ext cx="505436" cy="234313"/>
                </a:xfrm>
                <a:prstGeom prst="rect">
                  <a:avLst/>
                </a:prstGeom>
                <a:ln>
                  <a:noFill/>
                </a:ln>
              </p:spPr>
              <p:txBody>
                <a:bodyPr wrap="none">
                  <a:spAutoFit/>
                </a:bodyPr>
                <a:lstStyle/>
                <a:p>
                  <a:r>
                    <a:rPr lang="en-US" altLang="zh-CN" sz="800" dirty="0">
                      <a:latin typeface="Arial" pitchFamily="34" charset="0"/>
                      <a:cs typeface="Arial" pitchFamily="34" charset="0"/>
                    </a:rPr>
                    <a:t>1021</a:t>
                  </a:r>
                </a:p>
              </p:txBody>
            </p:sp>
            <p:sp>
              <p:nvSpPr>
                <p:cNvPr id="166" name="Rectangle 165"/>
                <p:cNvSpPr/>
                <p:nvPr/>
              </p:nvSpPr>
              <p:spPr>
                <a:xfrm>
                  <a:off x="1388101" y="7657381"/>
                  <a:ext cx="505436" cy="234313"/>
                </a:xfrm>
                <a:prstGeom prst="rect">
                  <a:avLst/>
                </a:prstGeom>
                <a:ln>
                  <a:noFill/>
                </a:ln>
              </p:spPr>
              <p:txBody>
                <a:bodyPr wrap="none">
                  <a:spAutoFit/>
                </a:bodyPr>
                <a:lstStyle/>
                <a:p>
                  <a:r>
                    <a:rPr lang="en-US" altLang="zh-CN" sz="800" dirty="0">
                      <a:latin typeface="Arial" pitchFamily="34" charset="0"/>
                      <a:cs typeface="Arial" pitchFamily="34" charset="0"/>
                    </a:rPr>
                    <a:t>1626</a:t>
                  </a:r>
                </a:p>
              </p:txBody>
            </p:sp>
            <p:sp>
              <p:nvSpPr>
                <p:cNvPr id="167" name="Rectangle 166"/>
                <p:cNvSpPr/>
                <p:nvPr/>
              </p:nvSpPr>
              <p:spPr>
                <a:xfrm>
                  <a:off x="434467" y="7528731"/>
                  <a:ext cx="505436" cy="234313"/>
                </a:xfrm>
                <a:prstGeom prst="rect">
                  <a:avLst/>
                </a:prstGeom>
                <a:ln>
                  <a:noFill/>
                </a:ln>
              </p:spPr>
              <p:txBody>
                <a:bodyPr wrap="none">
                  <a:spAutoFit/>
                </a:bodyPr>
                <a:lstStyle/>
                <a:p>
                  <a:r>
                    <a:rPr lang="en-US" sz="800" dirty="0">
                      <a:latin typeface="Arial" pitchFamily="34" charset="0"/>
                      <a:cs typeface="Arial" pitchFamily="34" charset="0"/>
                    </a:rPr>
                    <a:t>9289</a:t>
                  </a:r>
                </a:p>
              </p:txBody>
            </p:sp>
          </p:grpSp>
          <p:grpSp>
            <p:nvGrpSpPr>
              <p:cNvPr id="168" name="Group 167"/>
              <p:cNvGrpSpPr/>
              <p:nvPr/>
            </p:nvGrpSpPr>
            <p:grpSpPr>
              <a:xfrm>
                <a:off x="2002257" y="7344900"/>
                <a:ext cx="1460462" cy="457200"/>
                <a:chOff x="2067149" y="7467600"/>
                <a:chExt cx="1545940" cy="457200"/>
              </a:xfrm>
            </p:grpSpPr>
            <p:sp>
              <p:nvSpPr>
                <p:cNvPr id="169" name="Rectangle 168"/>
                <p:cNvSpPr/>
                <p:nvPr/>
              </p:nvSpPr>
              <p:spPr>
                <a:xfrm>
                  <a:off x="2067149" y="7467600"/>
                  <a:ext cx="1039776" cy="457200"/>
                </a:xfrm>
                <a:prstGeom prst="rect">
                  <a:avLst/>
                </a:prstGeom>
                <a:solidFill>
                  <a:schemeClr val="accent3">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0" name="Rectangle 169"/>
                <p:cNvSpPr/>
                <p:nvPr/>
              </p:nvSpPr>
              <p:spPr>
                <a:xfrm>
                  <a:off x="2770013" y="7574365"/>
                  <a:ext cx="791240" cy="324000"/>
                </a:xfrm>
                <a:prstGeom prst="rect">
                  <a:avLst/>
                </a:prstGeom>
                <a:solidFill>
                  <a:schemeClr val="accent4">
                    <a:lumMod val="60000"/>
                    <a:lumOff val="4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71" name="Rectangle 170"/>
                <p:cNvSpPr/>
                <p:nvPr/>
              </p:nvSpPr>
              <p:spPr>
                <a:xfrm>
                  <a:off x="2673490" y="7562490"/>
                  <a:ext cx="505436" cy="234313"/>
                </a:xfrm>
                <a:prstGeom prst="rect">
                  <a:avLst/>
                </a:prstGeom>
                <a:ln>
                  <a:noFill/>
                </a:ln>
              </p:spPr>
              <p:txBody>
                <a:bodyPr wrap="none">
                  <a:spAutoFit/>
                </a:bodyPr>
                <a:lstStyle/>
                <a:p>
                  <a:r>
                    <a:rPr lang="en-US" altLang="zh-CN" sz="800" dirty="0">
                      <a:latin typeface="Arial" pitchFamily="34" charset="0"/>
                      <a:cs typeface="Arial" pitchFamily="34" charset="0"/>
                    </a:rPr>
                    <a:t>4293</a:t>
                  </a:r>
                </a:p>
              </p:txBody>
            </p:sp>
            <p:sp>
              <p:nvSpPr>
                <p:cNvPr id="172" name="Rectangle 171"/>
                <p:cNvSpPr/>
                <p:nvPr/>
              </p:nvSpPr>
              <p:spPr>
                <a:xfrm>
                  <a:off x="3107653" y="7657381"/>
                  <a:ext cx="505436" cy="234313"/>
                </a:xfrm>
                <a:prstGeom prst="rect">
                  <a:avLst/>
                </a:prstGeom>
                <a:ln>
                  <a:noFill/>
                </a:ln>
              </p:spPr>
              <p:txBody>
                <a:bodyPr wrap="none">
                  <a:spAutoFit/>
                </a:bodyPr>
                <a:lstStyle/>
                <a:p>
                  <a:r>
                    <a:rPr lang="en-US" altLang="zh-CN" sz="800" dirty="0">
                      <a:latin typeface="Arial" pitchFamily="34" charset="0"/>
                      <a:cs typeface="Arial" pitchFamily="34" charset="0"/>
                    </a:rPr>
                    <a:t>5672</a:t>
                  </a:r>
                </a:p>
              </p:txBody>
            </p:sp>
            <p:sp>
              <p:nvSpPr>
                <p:cNvPr id="173" name="Rectangle 172"/>
                <p:cNvSpPr/>
                <p:nvPr/>
              </p:nvSpPr>
              <p:spPr>
                <a:xfrm>
                  <a:off x="2092940" y="7528731"/>
                  <a:ext cx="575636" cy="234313"/>
                </a:xfrm>
                <a:prstGeom prst="rect">
                  <a:avLst/>
                </a:prstGeom>
                <a:ln>
                  <a:noFill/>
                </a:ln>
              </p:spPr>
              <p:txBody>
                <a:bodyPr wrap="none">
                  <a:spAutoFit/>
                </a:bodyPr>
                <a:lstStyle/>
                <a:p>
                  <a:r>
                    <a:rPr lang="en-US" sz="800" dirty="0">
                      <a:latin typeface="Arial" pitchFamily="34" charset="0"/>
                      <a:cs typeface="Arial" pitchFamily="34" charset="0"/>
                    </a:rPr>
                    <a:t>26528</a:t>
                  </a:r>
                </a:p>
              </p:txBody>
            </p:sp>
          </p:grpSp>
          <p:sp>
            <p:nvSpPr>
              <p:cNvPr id="188" name="Rectangle 187"/>
              <p:cNvSpPr/>
              <p:nvPr/>
            </p:nvSpPr>
            <p:spPr>
              <a:xfrm>
                <a:off x="284842" y="7297400"/>
                <a:ext cx="3188993" cy="565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34" name="Rectangle 233"/>
              <p:cNvSpPr/>
              <p:nvPr/>
            </p:nvSpPr>
            <p:spPr>
              <a:xfrm>
                <a:off x="283437" y="7297400"/>
                <a:ext cx="216000" cy="56603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91" name="Rectangle 190"/>
              <p:cNvSpPr/>
              <p:nvPr/>
            </p:nvSpPr>
            <p:spPr>
              <a:xfrm rot="16200000">
                <a:off x="137502" y="7458215"/>
                <a:ext cx="479782" cy="265272"/>
              </a:xfrm>
              <a:prstGeom prst="rect">
                <a:avLst/>
              </a:prstGeom>
              <a:ln>
                <a:noFill/>
              </a:ln>
            </p:spPr>
            <p:txBody>
              <a:bodyPr wrap="none">
                <a:spAutoFit/>
              </a:bodyPr>
              <a:lstStyle/>
              <a:p>
                <a:r>
                  <a:rPr lang="en-US" altLang="zh-CN" sz="900" dirty="0">
                    <a:latin typeface="Arial" pitchFamily="34" charset="0"/>
                    <a:cs typeface="Arial" pitchFamily="34" charset="0"/>
                  </a:rPr>
                  <a:t>CHG</a:t>
                </a:r>
                <a:endParaRPr lang="en-US" sz="900" dirty="0">
                  <a:latin typeface="Arial" pitchFamily="34" charset="0"/>
                  <a:cs typeface="Arial" pitchFamily="34" charset="0"/>
                </a:endParaRPr>
              </a:p>
            </p:txBody>
          </p:sp>
        </p:grpSp>
        <p:sp>
          <p:nvSpPr>
            <p:cNvPr id="17" name="Rectangle 16"/>
            <p:cNvSpPr/>
            <p:nvPr/>
          </p:nvSpPr>
          <p:spPr>
            <a:xfrm>
              <a:off x="4720153" y="839954"/>
              <a:ext cx="547697" cy="233536"/>
            </a:xfrm>
            <a:prstGeom prst="rect">
              <a:avLst/>
            </a:prstGeom>
            <a:ln>
              <a:noFill/>
            </a:ln>
          </p:spPr>
          <p:txBody>
            <a:bodyPr wrap="none">
              <a:spAutoFit/>
            </a:bodyPr>
            <a:lstStyle/>
            <a:p>
              <a:r>
                <a:rPr lang="en-US" sz="800" b="1" dirty="0"/>
                <a:t>(53.4%)</a:t>
              </a:r>
            </a:p>
          </p:txBody>
        </p:sp>
        <p:sp>
          <p:nvSpPr>
            <p:cNvPr id="365" name="Rectangle 364"/>
            <p:cNvSpPr/>
            <p:nvPr/>
          </p:nvSpPr>
          <p:spPr>
            <a:xfrm>
              <a:off x="6069002" y="842535"/>
              <a:ext cx="547697" cy="233536"/>
            </a:xfrm>
            <a:prstGeom prst="rect">
              <a:avLst/>
            </a:prstGeom>
            <a:ln>
              <a:noFill/>
            </a:ln>
          </p:spPr>
          <p:txBody>
            <a:bodyPr wrap="none">
              <a:spAutoFit/>
            </a:bodyPr>
            <a:lstStyle/>
            <a:p>
              <a:r>
                <a:rPr lang="en-US" sz="800" b="1" dirty="0"/>
                <a:t>(42.5%)</a:t>
              </a:r>
            </a:p>
          </p:txBody>
        </p:sp>
        <p:sp>
          <p:nvSpPr>
            <p:cNvPr id="369" name="Rectangle 368"/>
            <p:cNvSpPr/>
            <p:nvPr/>
          </p:nvSpPr>
          <p:spPr>
            <a:xfrm>
              <a:off x="4633694" y="1502050"/>
              <a:ext cx="547697" cy="233536"/>
            </a:xfrm>
            <a:prstGeom prst="rect">
              <a:avLst/>
            </a:prstGeom>
            <a:ln>
              <a:noFill/>
            </a:ln>
          </p:spPr>
          <p:txBody>
            <a:bodyPr wrap="none">
              <a:spAutoFit/>
            </a:bodyPr>
            <a:lstStyle/>
            <a:p>
              <a:r>
                <a:rPr lang="en-US" sz="800" b="1" dirty="0"/>
                <a:t>(38.6%)</a:t>
              </a:r>
            </a:p>
          </p:txBody>
        </p:sp>
        <p:sp>
          <p:nvSpPr>
            <p:cNvPr id="411" name="Rectangle 410"/>
            <p:cNvSpPr/>
            <p:nvPr/>
          </p:nvSpPr>
          <p:spPr>
            <a:xfrm>
              <a:off x="6000101" y="1508582"/>
              <a:ext cx="547697" cy="233536"/>
            </a:xfrm>
            <a:prstGeom prst="rect">
              <a:avLst/>
            </a:prstGeom>
            <a:ln>
              <a:noFill/>
            </a:ln>
          </p:spPr>
          <p:txBody>
            <a:bodyPr wrap="none">
              <a:spAutoFit/>
            </a:bodyPr>
            <a:lstStyle/>
            <a:p>
              <a:r>
                <a:rPr lang="en-US" sz="800" b="1" dirty="0"/>
                <a:t>(43.1%)</a:t>
              </a:r>
            </a:p>
          </p:txBody>
        </p:sp>
        <p:sp>
          <p:nvSpPr>
            <p:cNvPr id="54" name="Rectangle 229">
              <a:extLst>
                <a:ext uri="{FF2B5EF4-FFF2-40B4-BE49-F238E27FC236}">
                  <a16:creationId xmlns:a16="http://schemas.microsoft.com/office/drawing/2014/main" id="{928CB0C3-3939-3A57-4642-7101D0035AAD}"/>
                </a:ext>
              </a:extLst>
            </p:cNvPr>
            <p:cNvSpPr/>
            <p:nvPr/>
          </p:nvSpPr>
          <p:spPr>
            <a:xfrm>
              <a:off x="4857010" y="351210"/>
              <a:ext cx="992579" cy="215444"/>
            </a:xfrm>
            <a:prstGeom prst="rect">
              <a:avLst/>
            </a:prstGeom>
            <a:ln>
              <a:noFill/>
            </a:ln>
          </p:spPr>
          <p:txBody>
            <a:bodyPr wrap="none">
              <a:spAutoFit/>
            </a:bodyPr>
            <a:lstStyle/>
            <a:p>
              <a:r>
                <a:rPr lang="en-US" sz="800" dirty="0">
                  <a:latin typeface="Arial" pitchFamily="34" charset="0"/>
                  <a:cs typeface="Arial" pitchFamily="34" charset="0"/>
                </a:rPr>
                <a:t>Z</a:t>
              </a:r>
              <a:r>
                <a:rPr lang="en-US" altLang="zh-CN" sz="800" dirty="0">
                  <a:latin typeface="Arial" pitchFamily="34" charset="0"/>
                  <a:cs typeface="Arial" pitchFamily="34" charset="0"/>
                </a:rPr>
                <a:t>ygote  vs Sperm</a:t>
              </a:r>
              <a:endParaRPr lang="en-US" sz="800" dirty="0">
                <a:latin typeface="Arial" pitchFamily="34" charset="0"/>
                <a:cs typeface="Arial" pitchFamily="34" charset="0"/>
              </a:endParaRPr>
            </a:p>
          </p:txBody>
        </p:sp>
      </p:grpSp>
      <p:grpSp>
        <p:nvGrpSpPr>
          <p:cNvPr id="18" name="Group 17"/>
          <p:cNvGrpSpPr/>
          <p:nvPr/>
        </p:nvGrpSpPr>
        <p:grpSpPr>
          <a:xfrm>
            <a:off x="588626" y="2851120"/>
            <a:ext cx="4383424" cy="2330480"/>
            <a:chOff x="402477" y="2402235"/>
            <a:chExt cx="4383424" cy="2330480"/>
          </a:xfrm>
        </p:grpSpPr>
        <p:grpSp>
          <p:nvGrpSpPr>
            <p:cNvPr id="5" name="Group 4"/>
            <p:cNvGrpSpPr/>
            <p:nvPr/>
          </p:nvGrpSpPr>
          <p:grpSpPr>
            <a:xfrm>
              <a:off x="1400637" y="4501883"/>
              <a:ext cx="2486706" cy="230832"/>
              <a:chOff x="1325519" y="4570886"/>
              <a:chExt cx="2486706" cy="230832"/>
            </a:xfrm>
          </p:grpSpPr>
          <p:grpSp>
            <p:nvGrpSpPr>
              <p:cNvPr id="399" name="Group 398"/>
              <p:cNvGrpSpPr/>
              <p:nvPr/>
            </p:nvGrpSpPr>
            <p:grpSpPr>
              <a:xfrm>
                <a:off x="3397632" y="4570886"/>
                <a:ext cx="414593" cy="230832"/>
                <a:chOff x="2814207" y="6607808"/>
                <a:chExt cx="465541" cy="230832"/>
              </a:xfrm>
            </p:grpSpPr>
            <p:pic>
              <p:nvPicPr>
                <p:cNvPr id="40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207" y="6636686"/>
                  <a:ext cx="180000" cy="1730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 name="Rectangle 409"/>
                <p:cNvSpPr/>
                <p:nvPr/>
              </p:nvSpPr>
              <p:spPr>
                <a:xfrm>
                  <a:off x="2947606" y="6607808"/>
                  <a:ext cx="332142" cy="230832"/>
                </a:xfrm>
                <a:prstGeom prst="rect">
                  <a:avLst/>
                </a:prstGeom>
                <a:ln>
                  <a:noFill/>
                </a:ln>
              </p:spPr>
              <p:txBody>
                <a:bodyPr wrap="none">
                  <a:spAutoFit/>
                </a:bodyPr>
                <a:lstStyle/>
                <a:p>
                  <a:r>
                    <a:rPr lang="en-US" sz="900" dirty="0">
                      <a:latin typeface="Arial" pitchFamily="34" charset="0"/>
                      <a:cs typeface="Arial" pitchFamily="34" charset="0"/>
                    </a:rPr>
                    <a:t>TE</a:t>
                  </a:r>
                </a:p>
              </p:txBody>
            </p:sp>
          </p:grpSp>
          <p:grpSp>
            <p:nvGrpSpPr>
              <p:cNvPr id="400" name="Group 399"/>
              <p:cNvGrpSpPr/>
              <p:nvPr/>
            </p:nvGrpSpPr>
            <p:grpSpPr>
              <a:xfrm>
                <a:off x="2690142" y="4570886"/>
                <a:ext cx="648462" cy="230832"/>
                <a:chOff x="2110301" y="6599285"/>
                <a:chExt cx="728149" cy="230832"/>
              </a:xfrm>
            </p:grpSpPr>
            <p:pic>
              <p:nvPicPr>
                <p:cNvPr id="40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301" y="6628163"/>
                  <a:ext cx="180000" cy="1730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8" name="Rectangle 407"/>
                <p:cNvSpPr/>
                <p:nvPr/>
              </p:nvSpPr>
              <p:spPr>
                <a:xfrm>
                  <a:off x="2211355" y="6599285"/>
                  <a:ext cx="627095" cy="230832"/>
                </a:xfrm>
                <a:prstGeom prst="rect">
                  <a:avLst/>
                </a:prstGeom>
                <a:ln>
                  <a:noFill/>
                </a:ln>
              </p:spPr>
              <p:txBody>
                <a:bodyPr wrap="none">
                  <a:spAutoFit/>
                </a:bodyPr>
                <a:lstStyle/>
                <a:p>
                  <a:r>
                    <a:rPr lang="en-US" sz="900" dirty="0">
                      <a:latin typeface="Arial" pitchFamily="34" charset="0"/>
                      <a:cs typeface="Arial" pitchFamily="34" charset="0"/>
                    </a:rPr>
                    <a:t>TE-gene</a:t>
                  </a:r>
                </a:p>
              </p:txBody>
            </p:sp>
          </p:grpSp>
          <p:grpSp>
            <p:nvGrpSpPr>
              <p:cNvPr id="401" name="Group 400"/>
              <p:cNvGrpSpPr/>
              <p:nvPr/>
            </p:nvGrpSpPr>
            <p:grpSpPr>
              <a:xfrm>
                <a:off x="1325519" y="4570886"/>
                <a:ext cx="526258" cy="230832"/>
                <a:chOff x="820496" y="7389168"/>
                <a:chExt cx="590928" cy="230832"/>
              </a:xfrm>
            </p:grpSpPr>
            <p:sp>
              <p:nvSpPr>
                <p:cNvPr id="405" name="Rectangle 404"/>
                <p:cNvSpPr/>
                <p:nvPr/>
              </p:nvSpPr>
              <p:spPr>
                <a:xfrm>
                  <a:off x="944630" y="7389168"/>
                  <a:ext cx="466794" cy="230832"/>
                </a:xfrm>
                <a:prstGeom prst="rect">
                  <a:avLst/>
                </a:prstGeom>
                <a:ln>
                  <a:noFill/>
                </a:ln>
              </p:spPr>
              <p:txBody>
                <a:bodyPr wrap="none">
                  <a:spAutoFit/>
                </a:bodyPr>
                <a:lstStyle/>
                <a:p>
                  <a:r>
                    <a:rPr lang="en-US" sz="900" dirty="0">
                      <a:latin typeface="Arial" pitchFamily="34" charset="0"/>
                      <a:cs typeface="Arial" pitchFamily="34" charset="0"/>
                    </a:rPr>
                    <a:t>Gene</a:t>
                  </a:r>
                </a:p>
              </p:txBody>
            </p:sp>
            <p:pic>
              <p:nvPicPr>
                <p:cNvPr id="40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496" y="7421507"/>
                  <a:ext cx="180000" cy="1730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2" name="Group 401"/>
              <p:cNvGrpSpPr/>
              <p:nvPr/>
            </p:nvGrpSpPr>
            <p:grpSpPr>
              <a:xfrm>
                <a:off x="1902658" y="4570886"/>
                <a:ext cx="718318" cy="230832"/>
                <a:chOff x="1468558" y="7389168"/>
                <a:chExt cx="806589" cy="230832"/>
              </a:xfrm>
            </p:grpSpPr>
            <p:sp>
              <p:nvSpPr>
                <p:cNvPr id="403" name="Rectangle 402"/>
                <p:cNvSpPr/>
                <p:nvPr/>
              </p:nvSpPr>
              <p:spPr>
                <a:xfrm>
                  <a:off x="1583932" y="7389168"/>
                  <a:ext cx="691215" cy="230832"/>
                </a:xfrm>
                <a:prstGeom prst="rect">
                  <a:avLst/>
                </a:prstGeom>
                <a:ln>
                  <a:noFill/>
                </a:ln>
              </p:spPr>
              <p:txBody>
                <a:bodyPr wrap="none">
                  <a:spAutoFit/>
                </a:bodyPr>
                <a:lstStyle/>
                <a:p>
                  <a:r>
                    <a:rPr lang="en-US" sz="900" dirty="0">
                      <a:latin typeface="Arial" pitchFamily="34" charset="0"/>
                      <a:cs typeface="Arial" pitchFamily="34" charset="0"/>
                    </a:rPr>
                    <a:t>Intergenic</a:t>
                  </a:r>
                </a:p>
              </p:txBody>
            </p:sp>
            <p:pic>
              <p:nvPicPr>
                <p:cNvPr id="404"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558" y="7418045"/>
                  <a:ext cx="180000" cy="1730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 name="Group 14"/>
            <p:cNvGrpSpPr/>
            <p:nvPr/>
          </p:nvGrpSpPr>
          <p:grpSpPr>
            <a:xfrm>
              <a:off x="402477" y="2402235"/>
              <a:ext cx="2087435" cy="1851830"/>
              <a:chOff x="402477" y="2402235"/>
              <a:chExt cx="2087435" cy="1851830"/>
            </a:xfrm>
          </p:grpSpPr>
          <p:sp>
            <p:nvSpPr>
              <p:cNvPr id="395" name="Rectangle 394"/>
              <p:cNvSpPr/>
              <p:nvPr/>
            </p:nvSpPr>
            <p:spPr>
              <a:xfrm rot="16200000">
                <a:off x="98244" y="3120973"/>
                <a:ext cx="1173719" cy="246221"/>
              </a:xfrm>
              <a:prstGeom prst="rect">
                <a:avLst/>
              </a:prstGeom>
              <a:ln>
                <a:noFill/>
              </a:ln>
            </p:spPr>
            <p:txBody>
              <a:bodyPr wrap="none">
                <a:spAutoFit/>
              </a:bodyPr>
              <a:lstStyle/>
              <a:p>
                <a:r>
                  <a:rPr lang="en-US" altLang="zh-CN" sz="1000" dirty="0">
                    <a:latin typeface="Arial" pitchFamily="34" charset="0"/>
                    <a:cs typeface="Arial" pitchFamily="34" charset="0"/>
                  </a:rPr>
                  <a:t>Number of DMRs</a:t>
                </a:r>
                <a:endParaRPr lang="en-US" sz="1000" dirty="0">
                  <a:latin typeface="Arial" pitchFamily="34" charset="0"/>
                  <a:cs typeface="Arial" pitchFamily="34" charset="0"/>
                </a:endParaRPr>
              </a:p>
            </p:txBody>
          </p:sp>
          <p:grpSp>
            <p:nvGrpSpPr>
              <p:cNvPr id="9" name="Group 8"/>
              <p:cNvGrpSpPr/>
              <p:nvPr/>
            </p:nvGrpSpPr>
            <p:grpSpPr>
              <a:xfrm>
                <a:off x="709857" y="2549502"/>
                <a:ext cx="1780055" cy="1390456"/>
                <a:chOff x="709857" y="2549502"/>
                <a:chExt cx="1780055" cy="1390456"/>
              </a:xfrm>
            </p:grpSpPr>
            <p:pic>
              <p:nvPicPr>
                <p:cNvPr id="23" name="图片 22">
                  <a:extLst>
                    <a:ext uri="{FF2B5EF4-FFF2-40B4-BE49-F238E27FC236}">
                      <a16:creationId xmlns:a16="http://schemas.microsoft.com/office/drawing/2014/main" id="{89FCBD95-2151-20C8-13FE-8F03F296741F}"/>
                    </a:ext>
                  </a:extLst>
                </p:cNvPr>
                <p:cNvPicPr>
                  <a:picLocks noChangeAspect="1"/>
                </p:cNvPicPr>
                <p:nvPr/>
              </p:nvPicPr>
              <p:blipFill>
                <a:blip r:embed="rId7"/>
                <a:stretch>
                  <a:fillRect/>
                </a:stretch>
              </p:blipFill>
              <p:spPr>
                <a:xfrm>
                  <a:off x="1075718" y="2633208"/>
                  <a:ext cx="1316057" cy="1245559"/>
                </a:xfrm>
                <a:prstGeom prst="rect">
                  <a:avLst/>
                </a:prstGeom>
              </p:spPr>
            </p:pic>
            <p:sp>
              <p:nvSpPr>
                <p:cNvPr id="24" name="文本框 23">
                  <a:extLst>
                    <a:ext uri="{FF2B5EF4-FFF2-40B4-BE49-F238E27FC236}">
                      <a16:creationId xmlns:a16="http://schemas.microsoft.com/office/drawing/2014/main" id="{A15A1AAA-5357-2F34-25B4-393B0B935C6A}"/>
                    </a:ext>
                  </a:extLst>
                </p:cNvPr>
                <p:cNvSpPr txBox="1"/>
                <p:nvPr/>
              </p:nvSpPr>
              <p:spPr>
                <a:xfrm>
                  <a:off x="898475" y="3724514"/>
                  <a:ext cx="229373"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0</a:t>
                  </a:r>
                  <a:endParaRPr lang="zh-CN" altLang="en-US" sz="800" dirty="0">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2D2A487E-9620-EEDE-E1CF-A0BEA555C901}"/>
                    </a:ext>
                  </a:extLst>
                </p:cNvPr>
                <p:cNvSpPr txBox="1"/>
                <p:nvPr/>
              </p:nvSpPr>
              <p:spPr>
                <a:xfrm>
                  <a:off x="709857" y="2549502"/>
                  <a:ext cx="417991"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2500</a:t>
                  </a:r>
                  <a:endParaRPr lang="zh-CN" altLang="en-US" sz="800" dirty="0">
                    <a:latin typeface="Arial" panose="020B0604020202020204" pitchFamily="34" charset="0"/>
                    <a:cs typeface="Arial" panose="020B0604020202020204" pitchFamily="34" charset="0"/>
                  </a:endParaRPr>
                </a:p>
              </p:txBody>
            </p:sp>
            <p:sp>
              <p:nvSpPr>
                <p:cNvPr id="31" name="文本框 30">
                  <a:extLst>
                    <a:ext uri="{FF2B5EF4-FFF2-40B4-BE49-F238E27FC236}">
                      <a16:creationId xmlns:a16="http://schemas.microsoft.com/office/drawing/2014/main" id="{B2F695C9-4BA7-CFE3-A90B-EDD3F1AC37DC}"/>
                    </a:ext>
                  </a:extLst>
                </p:cNvPr>
                <p:cNvSpPr txBox="1"/>
                <p:nvPr/>
              </p:nvSpPr>
              <p:spPr>
                <a:xfrm>
                  <a:off x="1037233" y="3556928"/>
                  <a:ext cx="39800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199</a:t>
                  </a:r>
                  <a:endParaRPr lang="zh-CN" altLang="en-US" sz="800" dirty="0">
                    <a:latin typeface="Arial" panose="020B0604020202020204" pitchFamily="34" charset="0"/>
                    <a:cs typeface="Arial" panose="020B0604020202020204" pitchFamily="34" charset="0"/>
                  </a:endParaRPr>
                </a:p>
              </p:txBody>
            </p:sp>
            <p:sp>
              <p:nvSpPr>
                <p:cNvPr id="231" name="文本框 230">
                  <a:extLst>
                    <a:ext uri="{FF2B5EF4-FFF2-40B4-BE49-F238E27FC236}">
                      <a16:creationId xmlns:a16="http://schemas.microsoft.com/office/drawing/2014/main" id="{86ECB2D0-96A6-B09B-AD8B-7445C369E117}"/>
                    </a:ext>
                  </a:extLst>
                </p:cNvPr>
                <p:cNvSpPr txBox="1"/>
                <p:nvPr/>
              </p:nvSpPr>
              <p:spPr>
                <a:xfrm>
                  <a:off x="1415925" y="3532999"/>
                  <a:ext cx="39800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265</a:t>
                  </a:r>
                  <a:endParaRPr lang="zh-CN" altLang="en-US" sz="800" dirty="0">
                    <a:latin typeface="Arial" panose="020B0604020202020204" pitchFamily="34" charset="0"/>
                    <a:cs typeface="Arial" panose="020B0604020202020204" pitchFamily="34" charset="0"/>
                  </a:endParaRPr>
                </a:p>
              </p:txBody>
            </p:sp>
            <p:sp>
              <p:nvSpPr>
                <p:cNvPr id="232" name="文本框 231">
                  <a:extLst>
                    <a:ext uri="{FF2B5EF4-FFF2-40B4-BE49-F238E27FC236}">
                      <a16:creationId xmlns:a16="http://schemas.microsoft.com/office/drawing/2014/main" id="{FA6FCC4F-C0B6-52D8-CCD4-C79D387F78FF}"/>
                    </a:ext>
                  </a:extLst>
                </p:cNvPr>
                <p:cNvSpPr txBox="1"/>
                <p:nvPr/>
              </p:nvSpPr>
              <p:spPr>
                <a:xfrm>
                  <a:off x="1723312" y="3407219"/>
                  <a:ext cx="39800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533</a:t>
                  </a:r>
                  <a:endParaRPr lang="zh-CN" altLang="en-US" sz="800" dirty="0">
                    <a:latin typeface="Arial" panose="020B0604020202020204" pitchFamily="34" charset="0"/>
                    <a:cs typeface="Arial" panose="020B0604020202020204" pitchFamily="34" charset="0"/>
                  </a:endParaRPr>
                </a:p>
              </p:txBody>
            </p:sp>
            <p:sp>
              <p:nvSpPr>
                <p:cNvPr id="233" name="文本框 232">
                  <a:extLst>
                    <a:ext uri="{FF2B5EF4-FFF2-40B4-BE49-F238E27FC236}">
                      <a16:creationId xmlns:a16="http://schemas.microsoft.com/office/drawing/2014/main" id="{F23EE388-4806-3A17-8E63-5E52415FCA3D}"/>
                    </a:ext>
                  </a:extLst>
                </p:cNvPr>
                <p:cNvSpPr txBox="1"/>
                <p:nvPr/>
              </p:nvSpPr>
              <p:spPr>
                <a:xfrm>
                  <a:off x="2012157" y="2589943"/>
                  <a:ext cx="477755"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2198</a:t>
                  </a:r>
                  <a:endParaRPr lang="zh-CN" altLang="en-US" sz="800" dirty="0">
                    <a:latin typeface="Arial" panose="020B0604020202020204" pitchFamily="34" charset="0"/>
                    <a:cs typeface="Arial" panose="020B0604020202020204" pitchFamily="34" charset="0"/>
                  </a:endParaRPr>
                </a:p>
              </p:txBody>
            </p:sp>
          </p:grpSp>
          <p:sp>
            <p:nvSpPr>
              <p:cNvPr id="56" name="文本框 55">
                <a:extLst>
                  <a:ext uri="{FF2B5EF4-FFF2-40B4-BE49-F238E27FC236}">
                    <a16:creationId xmlns:a16="http://schemas.microsoft.com/office/drawing/2014/main" id="{5FA404E9-6D42-3267-DF4E-4B90F8A7C107}"/>
                  </a:ext>
                </a:extLst>
              </p:cNvPr>
              <p:cNvSpPr txBox="1"/>
              <p:nvPr/>
            </p:nvSpPr>
            <p:spPr>
              <a:xfrm>
                <a:off x="1140225" y="2402235"/>
                <a:ext cx="1201175"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Hyper CG DMR</a:t>
                </a:r>
                <a:endParaRPr lang="zh-CN" altLang="en-US" sz="1000" dirty="0">
                  <a:latin typeface="Arial" panose="020B0604020202020204" pitchFamily="34" charset="0"/>
                  <a:cs typeface="Arial" panose="020B0604020202020204" pitchFamily="34" charset="0"/>
                </a:endParaRPr>
              </a:p>
            </p:txBody>
          </p:sp>
          <p:grpSp>
            <p:nvGrpSpPr>
              <p:cNvPr id="7" name="Group 6"/>
              <p:cNvGrpSpPr/>
              <p:nvPr/>
            </p:nvGrpSpPr>
            <p:grpSpPr>
              <a:xfrm>
                <a:off x="402477" y="4010838"/>
                <a:ext cx="2037550" cy="243227"/>
                <a:chOff x="402477" y="4010838"/>
                <a:chExt cx="2037550" cy="243227"/>
              </a:xfrm>
            </p:grpSpPr>
            <p:sp>
              <p:nvSpPr>
                <p:cNvPr id="33" name="Rectangle 13">
                  <a:extLst>
                    <a:ext uri="{FF2B5EF4-FFF2-40B4-BE49-F238E27FC236}">
                      <a16:creationId xmlns:a16="http://schemas.microsoft.com/office/drawing/2014/main" id="{CA66EB19-A305-1A5C-2788-A975789EBE22}"/>
                    </a:ext>
                  </a:extLst>
                </p:cNvPr>
                <p:cNvSpPr/>
                <p:nvPr/>
              </p:nvSpPr>
              <p:spPr>
                <a:xfrm rot="19588509">
                  <a:off x="402477"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MZ (Z) </a:t>
                  </a:r>
                  <a:r>
                    <a:rPr lang="en-US" altLang="zh-CN" sz="900" dirty="0">
                      <a:latin typeface="Arial" pitchFamily="34" charset="0"/>
                      <a:cs typeface="Arial" pitchFamily="34" charset="0"/>
                    </a:rPr>
                    <a:t>– MH (E)</a:t>
                  </a:r>
                  <a:r>
                    <a:rPr lang="en-US" sz="900" dirty="0">
                      <a:latin typeface="Arial" pitchFamily="34" charset="0"/>
                      <a:cs typeface="Arial" pitchFamily="34" charset="0"/>
                    </a:rPr>
                    <a:t> </a:t>
                  </a:r>
                </a:p>
              </p:txBody>
            </p:sp>
            <p:sp>
              <p:nvSpPr>
                <p:cNvPr id="154" name="Rectangle 13">
                  <a:extLst>
                    <a:ext uri="{FF2B5EF4-FFF2-40B4-BE49-F238E27FC236}">
                      <a16:creationId xmlns:a16="http://schemas.microsoft.com/office/drawing/2014/main" id="{CA66EB19-A305-1A5C-2788-A975789EBE22}"/>
                    </a:ext>
                  </a:extLst>
                </p:cNvPr>
                <p:cNvSpPr/>
                <p:nvPr/>
              </p:nvSpPr>
              <p:spPr>
                <a:xfrm rot="19588509">
                  <a:off x="780250" y="4010838"/>
                  <a:ext cx="1011815" cy="230832"/>
                </a:xfrm>
                <a:prstGeom prst="rect">
                  <a:avLst/>
                </a:prstGeom>
                <a:ln>
                  <a:noFill/>
                </a:ln>
              </p:spPr>
              <p:txBody>
                <a:bodyPr wrap="none">
                  <a:spAutoFit/>
                </a:bodyPr>
                <a:lstStyle/>
                <a:p>
                  <a:pPr algn="r"/>
                  <a:r>
                    <a:rPr lang="en-US" sz="900" dirty="0">
                      <a:latin typeface="Arial" pitchFamily="34" charset="0"/>
                      <a:cs typeface="Arial" pitchFamily="34" charset="0"/>
                    </a:rPr>
                    <a:t>SY (Z) – ZS (E) </a:t>
                  </a:r>
                </a:p>
              </p:txBody>
            </p:sp>
            <p:sp>
              <p:nvSpPr>
                <p:cNvPr id="155" name="Rectangle 13">
                  <a:extLst>
                    <a:ext uri="{FF2B5EF4-FFF2-40B4-BE49-F238E27FC236}">
                      <a16:creationId xmlns:a16="http://schemas.microsoft.com/office/drawing/2014/main" id="{CA66EB19-A305-1A5C-2788-A975789EBE22}"/>
                    </a:ext>
                  </a:extLst>
                </p:cNvPr>
                <p:cNvSpPr/>
                <p:nvPr/>
              </p:nvSpPr>
              <p:spPr>
                <a:xfrm rot="19588509">
                  <a:off x="1063826"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MZ (Z) – ZS (S) </a:t>
                  </a:r>
                </a:p>
              </p:txBody>
            </p:sp>
            <p:sp>
              <p:nvSpPr>
                <p:cNvPr id="158" name="Rectangle 13">
                  <a:extLst>
                    <a:ext uri="{FF2B5EF4-FFF2-40B4-BE49-F238E27FC236}">
                      <a16:creationId xmlns:a16="http://schemas.microsoft.com/office/drawing/2014/main" id="{CA66EB19-A305-1A5C-2788-A975789EBE22}"/>
                    </a:ext>
                  </a:extLst>
                </p:cNvPr>
                <p:cNvSpPr/>
                <p:nvPr/>
              </p:nvSpPr>
              <p:spPr>
                <a:xfrm rot="19588509">
                  <a:off x="1383327"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SY (Z) – MH (S) </a:t>
                  </a:r>
                </a:p>
              </p:txBody>
            </p:sp>
          </p:grpSp>
        </p:grpSp>
        <p:grpSp>
          <p:nvGrpSpPr>
            <p:cNvPr id="14" name="Group 13"/>
            <p:cNvGrpSpPr/>
            <p:nvPr/>
          </p:nvGrpSpPr>
          <p:grpSpPr>
            <a:xfrm>
              <a:off x="2722725" y="2402235"/>
              <a:ext cx="2063176" cy="1851830"/>
              <a:chOff x="2722725" y="2402235"/>
              <a:chExt cx="2063176" cy="1851830"/>
            </a:xfrm>
          </p:grpSpPr>
          <p:grpSp>
            <p:nvGrpSpPr>
              <p:cNvPr id="8" name="Group 7"/>
              <p:cNvGrpSpPr/>
              <p:nvPr/>
            </p:nvGrpSpPr>
            <p:grpSpPr>
              <a:xfrm>
                <a:off x="3035593" y="2573252"/>
                <a:ext cx="1750308" cy="1390456"/>
                <a:chOff x="3035593" y="2549502"/>
                <a:chExt cx="1750308" cy="1390456"/>
              </a:xfrm>
            </p:grpSpPr>
            <p:pic>
              <p:nvPicPr>
                <p:cNvPr id="20" name="图片 19">
                  <a:extLst>
                    <a:ext uri="{FF2B5EF4-FFF2-40B4-BE49-F238E27FC236}">
                      <a16:creationId xmlns:a16="http://schemas.microsoft.com/office/drawing/2014/main" id="{0E649797-0C2D-56FE-95CF-03821E2AE950}"/>
                    </a:ext>
                  </a:extLst>
                </p:cNvPr>
                <p:cNvPicPr>
                  <a:picLocks noChangeAspect="1"/>
                </p:cNvPicPr>
                <p:nvPr/>
              </p:nvPicPr>
              <p:blipFill>
                <a:blip r:embed="rId8"/>
                <a:stretch>
                  <a:fillRect/>
                </a:stretch>
              </p:blipFill>
              <p:spPr>
                <a:xfrm>
                  <a:off x="3392963" y="2611603"/>
                  <a:ext cx="1369599" cy="1243414"/>
                </a:xfrm>
                <a:prstGeom prst="rect">
                  <a:avLst/>
                </a:prstGeom>
              </p:spPr>
            </p:pic>
            <p:sp>
              <p:nvSpPr>
                <p:cNvPr id="26" name="文本框 25">
                  <a:extLst>
                    <a:ext uri="{FF2B5EF4-FFF2-40B4-BE49-F238E27FC236}">
                      <a16:creationId xmlns:a16="http://schemas.microsoft.com/office/drawing/2014/main" id="{6BA035DD-425A-F4DA-5AD3-50F63519F15E}"/>
                    </a:ext>
                  </a:extLst>
                </p:cNvPr>
                <p:cNvSpPr txBox="1"/>
                <p:nvPr/>
              </p:nvSpPr>
              <p:spPr>
                <a:xfrm>
                  <a:off x="3224211" y="3724514"/>
                  <a:ext cx="229373"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0</a:t>
                  </a:r>
                  <a:endParaRPr lang="zh-CN" altLang="en-US" sz="8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28AEF635-8DC8-C1EC-CAB8-3527D0C0BE6C}"/>
                    </a:ext>
                  </a:extLst>
                </p:cNvPr>
                <p:cNvSpPr txBox="1"/>
                <p:nvPr/>
              </p:nvSpPr>
              <p:spPr>
                <a:xfrm>
                  <a:off x="3035593" y="2549502"/>
                  <a:ext cx="417991"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5000</a:t>
                  </a:r>
                  <a:endParaRPr lang="zh-CN" altLang="en-US" sz="800" dirty="0">
                    <a:latin typeface="Arial" panose="020B0604020202020204" pitchFamily="34" charset="0"/>
                    <a:cs typeface="Arial" panose="020B0604020202020204" pitchFamily="34" charset="0"/>
                  </a:endParaRPr>
                </a:p>
              </p:txBody>
            </p:sp>
            <p:sp>
              <p:nvSpPr>
                <p:cNvPr id="240" name="文本框 239">
                  <a:extLst>
                    <a:ext uri="{FF2B5EF4-FFF2-40B4-BE49-F238E27FC236}">
                      <a16:creationId xmlns:a16="http://schemas.microsoft.com/office/drawing/2014/main" id="{E68D4E7F-0C6C-5E58-3325-4B8EA1B37491}"/>
                    </a:ext>
                  </a:extLst>
                </p:cNvPr>
                <p:cNvSpPr txBox="1"/>
                <p:nvPr/>
              </p:nvSpPr>
              <p:spPr>
                <a:xfrm>
                  <a:off x="3406206" y="3556928"/>
                  <a:ext cx="39800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362</a:t>
                  </a:r>
                  <a:endParaRPr lang="zh-CN" altLang="en-US" sz="800" dirty="0">
                    <a:latin typeface="Arial" panose="020B0604020202020204" pitchFamily="34" charset="0"/>
                    <a:cs typeface="Arial" panose="020B0604020202020204" pitchFamily="34" charset="0"/>
                  </a:endParaRPr>
                </a:p>
              </p:txBody>
            </p:sp>
            <p:sp>
              <p:nvSpPr>
                <p:cNvPr id="243" name="文本框 242">
                  <a:extLst>
                    <a:ext uri="{FF2B5EF4-FFF2-40B4-BE49-F238E27FC236}">
                      <a16:creationId xmlns:a16="http://schemas.microsoft.com/office/drawing/2014/main" id="{C1C9F5A7-A896-8158-A116-21697C78CD60}"/>
                    </a:ext>
                  </a:extLst>
                </p:cNvPr>
                <p:cNvSpPr txBox="1"/>
                <p:nvPr/>
              </p:nvSpPr>
              <p:spPr>
                <a:xfrm>
                  <a:off x="3727822" y="3449206"/>
                  <a:ext cx="39800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749</a:t>
                  </a:r>
                  <a:endParaRPr lang="zh-CN" altLang="en-US" sz="800" dirty="0">
                    <a:latin typeface="Arial" panose="020B0604020202020204" pitchFamily="34" charset="0"/>
                    <a:cs typeface="Arial" panose="020B0604020202020204" pitchFamily="34" charset="0"/>
                  </a:endParaRPr>
                </a:p>
              </p:txBody>
            </p:sp>
            <p:sp>
              <p:nvSpPr>
                <p:cNvPr id="244" name="文本框 243">
                  <a:extLst>
                    <a:ext uri="{FF2B5EF4-FFF2-40B4-BE49-F238E27FC236}">
                      <a16:creationId xmlns:a16="http://schemas.microsoft.com/office/drawing/2014/main" id="{403644B4-DF0C-6315-E69A-2F4AD472113E}"/>
                    </a:ext>
                  </a:extLst>
                </p:cNvPr>
                <p:cNvSpPr txBox="1"/>
                <p:nvPr/>
              </p:nvSpPr>
              <p:spPr>
                <a:xfrm>
                  <a:off x="4037466" y="3384612"/>
                  <a:ext cx="419704"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1021</a:t>
                  </a:r>
                  <a:endParaRPr lang="zh-CN" altLang="en-US" sz="800" dirty="0">
                    <a:latin typeface="Arial" panose="020B0604020202020204" pitchFamily="34" charset="0"/>
                    <a:cs typeface="Arial" panose="020B0604020202020204" pitchFamily="34" charset="0"/>
                  </a:endParaRPr>
                </a:p>
              </p:txBody>
            </p:sp>
            <p:sp>
              <p:nvSpPr>
                <p:cNvPr id="32" name="文本框 31">
                  <a:extLst>
                    <a:ext uri="{FF2B5EF4-FFF2-40B4-BE49-F238E27FC236}">
                      <a16:creationId xmlns:a16="http://schemas.microsoft.com/office/drawing/2014/main" id="{AE402CF3-5703-823F-D470-8BF981BF3139}"/>
                    </a:ext>
                  </a:extLst>
                </p:cNvPr>
                <p:cNvSpPr txBox="1"/>
                <p:nvPr/>
              </p:nvSpPr>
              <p:spPr>
                <a:xfrm>
                  <a:off x="4325562" y="2595975"/>
                  <a:ext cx="460339"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4293</a:t>
                  </a:r>
                  <a:endParaRPr lang="zh-CN" altLang="en-US" sz="800" dirty="0">
                    <a:latin typeface="Arial" panose="020B0604020202020204" pitchFamily="34" charset="0"/>
                    <a:cs typeface="Arial" panose="020B0604020202020204" pitchFamily="34" charset="0"/>
                  </a:endParaRPr>
                </a:p>
              </p:txBody>
            </p:sp>
          </p:grpSp>
          <p:sp>
            <p:nvSpPr>
              <p:cNvPr id="55" name="Rectangle 394">
                <a:extLst>
                  <a:ext uri="{FF2B5EF4-FFF2-40B4-BE49-F238E27FC236}">
                    <a16:creationId xmlns:a16="http://schemas.microsoft.com/office/drawing/2014/main" id="{B8AC0F91-3E64-BBAA-A00D-24EC5F8B4AA9}"/>
                  </a:ext>
                </a:extLst>
              </p:cNvPr>
              <p:cNvSpPr/>
              <p:nvPr/>
            </p:nvSpPr>
            <p:spPr>
              <a:xfrm rot="16200000">
                <a:off x="2467053" y="3115036"/>
                <a:ext cx="1173719" cy="246221"/>
              </a:xfrm>
              <a:prstGeom prst="rect">
                <a:avLst/>
              </a:prstGeom>
              <a:ln>
                <a:noFill/>
              </a:ln>
            </p:spPr>
            <p:txBody>
              <a:bodyPr wrap="none">
                <a:spAutoFit/>
              </a:bodyPr>
              <a:lstStyle/>
              <a:p>
                <a:r>
                  <a:rPr lang="en-US" altLang="zh-CN" sz="1000" dirty="0">
                    <a:latin typeface="Arial" pitchFamily="34" charset="0"/>
                    <a:cs typeface="Arial" pitchFamily="34" charset="0"/>
                  </a:rPr>
                  <a:t>Number of DMRs</a:t>
                </a:r>
                <a:endParaRPr lang="en-US" sz="1000" dirty="0">
                  <a:latin typeface="Arial" pitchFamily="34" charset="0"/>
                  <a:cs typeface="Arial" pitchFamily="34" charset="0"/>
                </a:endParaRPr>
              </a:p>
            </p:txBody>
          </p:sp>
          <p:sp>
            <p:nvSpPr>
              <p:cNvPr id="58" name="文本框 57">
                <a:extLst>
                  <a:ext uri="{FF2B5EF4-FFF2-40B4-BE49-F238E27FC236}">
                    <a16:creationId xmlns:a16="http://schemas.microsoft.com/office/drawing/2014/main" id="{57777E55-AA58-5AA3-7561-A936029B221A}"/>
                  </a:ext>
                </a:extLst>
              </p:cNvPr>
              <p:cNvSpPr txBox="1"/>
              <p:nvPr/>
            </p:nvSpPr>
            <p:spPr>
              <a:xfrm>
                <a:off x="3493789" y="2402235"/>
                <a:ext cx="1201175"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Hyper CHG DMR</a:t>
                </a:r>
                <a:endParaRPr lang="zh-CN" altLang="en-US" sz="1000" dirty="0">
                  <a:latin typeface="Arial" panose="020B0604020202020204" pitchFamily="34" charset="0"/>
                  <a:cs typeface="Arial" panose="020B0604020202020204" pitchFamily="34" charset="0"/>
                </a:endParaRPr>
              </a:p>
            </p:txBody>
          </p:sp>
          <p:grpSp>
            <p:nvGrpSpPr>
              <p:cNvPr id="174" name="Group 173"/>
              <p:cNvGrpSpPr/>
              <p:nvPr/>
            </p:nvGrpSpPr>
            <p:grpSpPr>
              <a:xfrm>
                <a:off x="2722725" y="4010838"/>
                <a:ext cx="2037550" cy="243227"/>
                <a:chOff x="402477" y="4010838"/>
                <a:chExt cx="2037550" cy="243227"/>
              </a:xfrm>
            </p:grpSpPr>
            <p:sp>
              <p:nvSpPr>
                <p:cNvPr id="175" name="Rectangle 13">
                  <a:extLst>
                    <a:ext uri="{FF2B5EF4-FFF2-40B4-BE49-F238E27FC236}">
                      <a16:creationId xmlns:a16="http://schemas.microsoft.com/office/drawing/2014/main" id="{CA66EB19-A305-1A5C-2788-A975789EBE22}"/>
                    </a:ext>
                  </a:extLst>
                </p:cNvPr>
                <p:cNvSpPr/>
                <p:nvPr/>
              </p:nvSpPr>
              <p:spPr>
                <a:xfrm rot="19588509">
                  <a:off x="402477"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MZ (Z) </a:t>
                  </a:r>
                  <a:r>
                    <a:rPr lang="en-US" altLang="zh-CN" sz="900" dirty="0">
                      <a:latin typeface="Arial" pitchFamily="34" charset="0"/>
                      <a:cs typeface="Arial" pitchFamily="34" charset="0"/>
                    </a:rPr>
                    <a:t>– MH (E)</a:t>
                  </a:r>
                  <a:r>
                    <a:rPr lang="en-US" sz="900" dirty="0">
                      <a:latin typeface="Arial" pitchFamily="34" charset="0"/>
                      <a:cs typeface="Arial" pitchFamily="34" charset="0"/>
                    </a:rPr>
                    <a:t> </a:t>
                  </a:r>
                </a:p>
              </p:txBody>
            </p:sp>
            <p:sp>
              <p:nvSpPr>
                <p:cNvPr id="176" name="Rectangle 13">
                  <a:extLst>
                    <a:ext uri="{FF2B5EF4-FFF2-40B4-BE49-F238E27FC236}">
                      <a16:creationId xmlns:a16="http://schemas.microsoft.com/office/drawing/2014/main" id="{CA66EB19-A305-1A5C-2788-A975789EBE22}"/>
                    </a:ext>
                  </a:extLst>
                </p:cNvPr>
                <p:cNvSpPr/>
                <p:nvPr/>
              </p:nvSpPr>
              <p:spPr>
                <a:xfrm rot="19588509">
                  <a:off x="780250" y="4010838"/>
                  <a:ext cx="1011815" cy="230832"/>
                </a:xfrm>
                <a:prstGeom prst="rect">
                  <a:avLst/>
                </a:prstGeom>
                <a:ln>
                  <a:noFill/>
                </a:ln>
              </p:spPr>
              <p:txBody>
                <a:bodyPr wrap="none">
                  <a:spAutoFit/>
                </a:bodyPr>
                <a:lstStyle/>
                <a:p>
                  <a:pPr algn="r"/>
                  <a:r>
                    <a:rPr lang="en-US" sz="900" dirty="0">
                      <a:latin typeface="Arial" pitchFamily="34" charset="0"/>
                      <a:cs typeface="Arial" pitchFamily="34" charset="0"/>
                    </a:rPr>
                    <a:t>SY (Z) – ZS (E) </a:t>
                  </a:r>
                </a:p>
              </p:txBody>
            </p:sp>
            <p:sp>
              <p:nvSpPr>
                <p:cNvPr id="177" name="Rectangle 13">
                  <a:extLst>
                    <a:ext uri="{FF2B5EF4-FFF2-40B4-BE49-F238E27FC236}">
                      <a16:creationId xmlns:a16="http://schemas.microsoft.com/office/drawing/2014/main" id="{CA66EB19-A305-1A5C-2788-A975789EBE22}"/>
                    </a:ext>
                  </a:extLst>
                </p:cNvPr>
                <p:cNvSpPr/>
                <p:nvPr/>
              </p:nvSpPr>
              <p:spPr>
                <a:xfrm rot="19588509">
                  <a:off x="1063826"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MZ (Z) – ZS (S) </a:t>
                  </a:r>
                </a:p>
              </p:txBody>
            </p:sp>
            <p:sp>
              <p:nvSpPr>
                <p:cNvPr id="178" name="Rectangle 13">
                  <a:extLst>
                    <a:ext uri="{FF2B5EF4-FFF2-40B4-BE49-F238E27FC236}">
                      <a16:creationId xmlns:a16="http://schemas.microsoft.com/office/drawing/2014/main" id="{CA66EB19-A305-1A5C-2788-A975789EBE22}"/>
                    </a:ext>
                  </a:extLst>
                </p:cNvPr>
                <p:cNvSpPr/>
                <p:nvPr/>
              </p:nvSpPr>
              <p:spPr>
                <a:xfrm rot="19588509">
                  <a:off x="1383327" y="4023233"/>
                  <a:ext cx="1056700" cy="230832"/>
                </a:xfrm>
                <a:prstGeom prst="rect">
                  <a:avLst/>
                </a:prstGeom>
                <a:ln>
                  <a:noFill/>
                </a:ln>
              </p:spPr>
              <p:txBody>
                <a:bodyPr wrap="none">
                  <a:spAutoFit/>
                </a:bodyPr>
                <a:lstStyle/>
                <a:p>
                  <a:pPr algn="r"/>
                  <a:r>
                    <a:rPr lang="en-US" sz="900" dirty="0">
                      <a:latin typeface="Arial" pitchFamily="34" charset="0"/>
                      <a:cs typeface="Arial" pitchFamily="34" charset="0"/>
                    </a:rPr>
                    <a:t>SY (Z) – MH (S) </a:t>
                  </a:r>
                </a:p>
              </p:txBody>
            </p:sp>
          </p:grpSp>
        </p:grpSp>
      </p:grpSp>
    </p:spTree>
    <p:extLst>
      <p:ext uri="{BB962C8B-B14F-4D97-AF65-F5344CB8AC3E}">
        <p14:creationId xmlns:p14="http://schemas.microsoft.com/office/powerpoint/2010/main" val="226486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183"/>
          <p:cNvSpPr txBox="1"/>
          <p:nvPr/>
        </p:nvSpPr>
        <p:spPr>
          <a:xfrm>
            <a:off x="290807" y="6477000"/>
            <a:ext cx="6809142" cy="1169551"/>
          </a:xfrm>
          <a:prstGeom prst="rect">
            <a:avLst/>
          </a:prstGeom>
          <a:noFill/>
        </p:spPr>
        <p:txBody>
          <a:bodyPr wrap="square" rtlCol="0">
            <a:spAutoFit/>
          </a:bodyPr>
          <a:lstStyle/>
          <a:p>
            <a:pPr>
              <a:lnSpc>
                <a:spcPts val="2100"/>
              </a:lnSpc>
            </a:pPr>
            <a:r>
              <a:rPr lang="en-US" altLang="zh-CN" sz="1200" b="1" dirty="0">
                <a:cs typeface="Arial" pitchFamily="34" charset="0"/>
              </a:rPr>
              <a:t>Extended Data Figure 4. </a:t>
            </a:r>
            <a:r>
              <a:rPr lang="en-US" sz="1200" b="1" dirty="0"/>
              <a:t>Zygotic methylation levels of the egg versus sperm DMRs in MH63 and ZS97</a:t>
            </a:r>
            <a:r>
              <a:rPr lang="en-US" sz="1200" dirty="0"/>
              <a:t>.</a:t>
            </a:r>
            <a:r>
              <a:rPr lang="en-US" altLang="zh-CN" sz="1200" b="1" dirty="0">
                <a:cs typeface="Arial" pitchFamily="34" charset="0"/>
              </a:rPr>
              <a:t> </a:t>
            </a:r>
          </a:p>
          <a:p>
            <a:pPr>
              <a:lnSpc>
                <a:spcPts val="2100"/>
              </a:lnSpc>
            </a:pPr>
            <a:r>
              <a:rPr lang="en-US" altLang="zh-CN" sz="1200" dirty="0">
                <a:cs typeface="Arial" pitchFamily="34" charset="0"/>
              </a:rPr>
              <a:t>Boxplots and heatmaps showing the methylation levels of the egg-sperm DMRs in egg, sperm, and zygote of MH63 </a:t>
            </a:r>
            <a:r>
              <a:rPr lang="en-US" altLang="zh-CN" sz="1200" b="1" dirty="0">
                <a:cs typeface="Arial" pitchFamily="34" charset="0"/>
              </a:rPr>
              <a:t>(a</a:t>
            </a:r>
            <a:r>
              <a:rPr lang="en-US" altLang="zh-CN" sz="1200" dirty="0">
                <a:cs typeface="Arial" pitchFamily="34" charset="0"/>
              </a:rPr>
              <a:t>) and ZS97 </a:t>
            </a:r>
            <a:r>
              <a:rPr lang="en-US" altLang="zh-CN" sz="1200" b="1" dirty="0">
                <a:cs typeface="Arial" pitchFamily="34" charset="0"/>
              </a:rPr>
              <a:t>(b)</a:t>
            </a:r>
            <a:r>
              <a:rPr lang="en-US" altLang="zh-CN" sz="1200" dirty="0">
                <a:cs typeface="Arial" pitchFamily="34" charset="0"/>
              </a:rPr>
              <a:t>. The numbers (N) of DMRs between egg and sperm at CG, CHG, and CHH contexts are indicated.</a:t>
            </a:r>
          </a:p>
        </p:txBody>
      </p:sp>
      <p:grpSp>
        <p:nvGrpSpPr>
          <p:cNvPr id="15" name="Group 14"/>
          <p:cNvGrpSpPr/>
          <p:nvPr/>
        </p:nvGrpSpPr>
        <p:grpSpPr>
          <a:xfrm>
            <a:off x="644498" y="594654"/>
            <a:ext cx="5622952" cy="5653746"/>
            <a:chOff x="172962" y="152400"/>
            <a:chExt cx="5622952" cy="5653746"/>
          </a:xfrm>
        </p:grpSpPr>
        <p:sp>
          <p:nvSpPr>
            <p:cNvPr id="249" name="TextBox 248"/>
            <p:cNvSpPr txBox="1"/>
            <p:nvPr/>
          </p:nvSpPr>
          <p:spPr>
            <a:xfrm>
              <a:off x="172962" y="152400"/>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250" name="TextBox 249"/>
            <p:cNvSpPr txBox="1"/>
            <p:nvPr/>
          </p:nvSpPr>
          <p:spPr>
            <a:xfrm>
              <a:off x="172962" y="2929354"/>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grpSp>
          <p:nvGrpSpPr>
            <p:cNvPr id="10" name="Group 9"/>
            <p:cNvGrpSpPr/>
            <p:nvPr/>
          </p:nvGrpSpPr>
          <p:grpSpPr>
            <a:xfrm>
              <a:off x="224054" y="211454"/>
              <a:ext cx="5571860" cy="2776502"/>
              <a:chOff x="224054" y="211454"/>
              <a:chExt cx="5571860" cy="2776502"/>
            </a:xfrm>
          </p:grpSpPr>
          <p:sp>
            <p:nvSpPr>
              <p:cNvPr id="57" name="TextBox 56"/>
              <p:cNvSpPr txBox="1"/>
              <p:nvPr/>
            </p:nvSpPr>
            <p:spPr>
              <a:xfrm rot="5400000" flipH="1">
                <a:off x="5384423" y="1527263"/>
                <a:ext cx="561372" cy="261610"/>
              </a:xfrm>
              <a:prstGeom prst="rect">
                <a:avLst/>
              </a:prstGeom>
              <a:noFill/>
            </p:spPr>
            <p:txBody>
              <a:bodyPr wrap="none" rtlCol="0">
                <a:spAutoFit/>
              </a:bodyPr>
              <a:lstStyle/>
              <a:p>
                <a:r>
                  <a:rPr lang="en-US" altLang="zh-CN" sz="1100" b="1" dirty="0">
                    <a:latin typeface="Arial" pitchFamily="34" charset="0"/>
                    <a:cs typeface="Arial" pitchFamily="34" charset="0"/>
                  </a:rPr>
                  <a:t>MH63</a:t>
                </a:r>
                <a:endParaRPr lang="en-US" sz="1100" b="1" dirty="0">
                  <a:latin typeface="Arial" pitchFamily="34" charset="0"/>
                  <a:cs typeface="Arial" pitchFamily="34" charset="0"/>
                </a:endParaRPr>
              </a:p>
            </p:txBody>
          </p:sp>
          <p:sp>
            <p:nvSpPr>
              <p:cNvPr id="18" name="TextBox 17"/>
              <p:cNvSpPr txBox="1"/>
              <p:nvPr/>
            </p:nvSpPr>
            <p:spPr>
              <a:xfrm flipH="1">
                <a:off x="2818677" y="211454"/>
                <a:ext cx="615874" cy="261610"/>
              </a:xfrm>
              <a:prstGeom prst="rect">
                <a:avLst/>
              </a:prstGeom>
              <a:noFill/>
            </p:spPr>
            <p:txBody>
              <a:bodyPr wrap="none" rtlCol="0">
                <a:spAutoFit/>
              </a:bodyPr>
              <a:lstStyle/>
              <a:p>
                <a:r>
                  <a:rPr lang="en-US" altLang="zh-CN" sz="1100" dirty="0">
                    <a:latin typeface="Arial" pitchFamily="34" charset="0"/>
                    <a:cs typeface="Arial" pitchFamily="34" charset="0"/>
                  </a:rPr>
                  <a:t>mCHG</a:t>
                </a:r>
                <a:endParaRPr lang="en-US" sz="1100" dirty="0">
                  <a:latin typeface="Arial" pitchFamily="34" charset="0"/>
                  <a:cs typeface="Arial" pitchFamily="34" charset="0"/>
                </a:endParaRPr>
              </a:p>
            </p:txBody>
          </p:sp>
          <p:sp>
            <p:nvSpPr>
              <p:cNvPr id="17" name="TextBox 16"/>
              <p:cNvSpPr txBox="1"/>
              <p:nvPr/>
            </p:nvSpPr>
            <p:spPr>
              <a:xfrm flipH="1">
                <a:off x="1185227" y="211454"/>
                <a:ext cx="513282" cy="261610"/>
              </a:xfrm>
              <a:prstGeom prst="rect">
                <a:avLst/>
              </a:prstGeom>
              <a:noFill/>
            </p:spPr>
            <p:txBody>
              <a:bodyPr wrap="none" rtlCol="0">
                <a:spAutoFit/>
              </a:bodyPr>
              <a:lstStyle/>
              <a:p>
                <a:r>
                  <a:rPr lang="en-US" altLang="zh-CN" sz="1100" dirty="0">
                    <a:latin typeface="Arial" pitchFamily="34" charset="0"/>
                    <a:cs typeface="Arial" pitchFamily="34" charset="0"/>
                  </a:rPr>
                  <a:t>mCG</a:t>
                </a:r>
                <a:endParaRPr lang="en-US" sz="1100" dirty="0">
                  <a:latin typeface="Arial" pitchFamily="34" charset="0"/>
                  <a:cs typeface="Arial" pitchFamily="34" charset="0"/>
                </a:endParaRPr>
              </a:p>
            </p:txBody>
          </p:sp>
          <p:grpSp>
            <p:nvGrpSpPr>
              <p:cNvPr id="50" name="Group 49"/>
              <p:cNvGrpSpPr/>
              <p:nvPr/>
            </p:nvGrpSpPr>
            <p:grpSpPr>
              <a:xfrm>
                <a:off x="224054" y="1274578"/>
                <a:ext cx="532577" cy="827197"/>
                <a:chOff x="371255" y="1747858"/>
                <a:chExt cx="532577" cy="827197"/>
              </a:xfrm>
            </p:grpSpPr>
            <p:sp>
              <p:nvSpPr>
                <p:cNvPr id="19" name="Rectangle 18"/>
                <p:cNvSpPr/>
                <p:nvPr/>
              </p:nvSpPr>
              <p:spPr>
                <a:xfrm>
                  <a:off x="371255" y="1747858"/>
                  <a:ext cx="370614" cy="230832"/>
                </a:xfrm>
                <a:prstGeom prst="rect">
                  <a:avLst/>
                </a:prstGeom>
              </p:spPr>
              <p:txBody>
                <a:bodyPr wrap="none">
                  <a:spAutoFit/>
                </a:bodyPr>
                <a:lstStyle/>
                <a:p>
                  <a:r>
                    <a:rPr lang="en-US" sz="900" dirty="0">
                      <a:latin typeface="Arial" pitchFamily="34" charset="0"/>
                      <a:cs typeface="Arial" pitchFamily="34" charset="0"/>
                    </a:rPr>
                    <a:t>mC</a:t>
                  </a:r>
                </a:p>
              </p:txBody>
            </p:sp>
            <p:grpSp>
              <p:nvGrpSpPr>
                <p:cNvPr id="49" name="Group 48"/>
                <p:cNvGrpSpPr/>
                <p:nvPr/>
              </p:nvGrpSpPr>
              <p:grpSpPr>
                <a:xfrm>
                  <a:off x="484856" y="1887664"/>
                  <a:ext cx="418976" cy="687391"/>
                  <a:chOff x="484856" y="1887664"/>
                  <a:chExt cx="418976" cy="687391"/>
                </a:xfrm>
              </p:grpSpPr>
              <p:grpSp>
                <p:nvGrpSpPr>
                  <p:cNvPr id="41" name="Group 40"/>
                  <p:cNvGrpSpPr/>
                  <p:nvPr/>
                </p:nvGrpSpPr>
                <p:grpSpPr>
                  <a:xfrm>
                    <a:off x="546499" y="1887664"/>
                    <a:ext cx="357333" cy="687391"/>
                    <a:chOff x="714097" y="956880"/>
                    <a:chExt cx="357333" cy="687391"/>
                  </a:xfrm>
                </p:grpSpPr>
                <p:sp>
                  <p:nvSpPr>
                    <p:cNvPr id="42" name="Rectangle 41"/>
                    <p:cNvSpPr/>
                    <p:nvPr/>
                  </p:nvSpPr>
                  <p:spPr>
                    <a:xfrm>
                      <a:off x="714097" y="956880"/>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43" name="Rectangle 42"/>
                    <p:cNvSpPr/>
                    <p:nvPr/>
                  </p:nvSpPr>
                  <p:spPr>
                    <a:xfrm>
                      <a:off x="726464" y="1182829"/>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44" name="Rectangle 43"/>
                    <p:cNvSpPr/>
                    <p:nvPr/>
                  </p:nvSpPr>
                  <p:spPr>
                    <a:xfrm>
                      <a:off x="728124" y="1413439"/>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pic>
                <p:nvPicPr>
                  <p:cNvPr id="104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56" y="1985509"/>
                    <a:ext cx="144000" cy="49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5" name="TextBox 84"/>
              <p:cNvSpPr txBox="1"/>
              <p:nvPr/>
            </p:nvSpPr>
            <p:spPr>
              <a:xfrm flipH="1">
                <a:off x="4502914" y="211454"/>
                <a:ext cx="609462" cy="261610"/>
              </a:xfrm>
              <a:prstGeom prst="rect">
                <a:avLst/>
              </a:prstGeom>
              <a:noFill/>
            </p:spPr>
            <p:txBody>
              <a:bodyPr wrap="none" rtlCol="0">
                <a:spAutoFit/>
              </a:bodyPr>
              <a:lstStyle/>
              <a:p>
                <a:r>
                  <a:rPr lang="en-US" altLang="zh-CN" sz="1100" dirty="0">
                    <a:latin typeface="Arial" pitchFamily="34" charset="0"/>
                    <a:cs typeface="Arial" pitchFamily="34" charset="0"/>
                  </a:rPr>
                  <a:t>mCHH</a:t>
                </a:r>
                <a:endParaRPr lang="en-US" sz="1100" dirty="0">
                  <a:latin typeface="Arial" pitchFamily="34" charset="0"/>
                  <a:cs typeface="Arial" pitchFamily="34" charset="0"/>
                </a:endParaRPr>
              </a:p>
            </p:txBody>
          </p:sp>
          <p:grpSp>
            <p:nvGrpSpPr>
              <p:cNvPr id="2" name="Group 1"/>
              <p:cNvGrpSpPr/>
              <p:nvPr/>
            </p:nvGrpSpPr>
            <p:grpSpPr>
              <a:xfrm>
                <a:off x="448706" y="401063"/>
                <a:ext cx="1698808" cy="2586893"/>
                <a:chOff x="448706" y="291109"/>
                <a:chExt cx="1698808" cy="2586893"/>
              </a:xfrm>
            </p:grpSpPr>
            <p:grpSp>
              <p:nvGrpSpPr>
                <p:cNvPr id="51" name="Group 50"/>
                <p:cNvGrpSpPr/>
                <p:nvPr/>
              </p:nvGrpSpPr>
              <p:grpSpPr>
                <a:xfrm>
                  <a:off x="448706" y="373327"/>
                  <a:ext cx="987178" cy="2504675"/>
                  <a:chOff x="572252" y="995886"/>
                  <a:chExt cx="987178" cy="2504675"/>
                </a:xfrm>
              </p:grpSpPr>
              <p:grpSp>
                <p:nvGrpSpPr>
                  <p:cNvPr id="5" name="Group 4"/>
                  <p:cNvGrpSpPr/>
                  <p:nvPr/>
                </p:nvGrpSpPr>
                <p:grpSpPr>
                  <a:xfrm>
                    <a:off x="885292" y="2963234"/>
                    <a:ext cx="674138" cy="537327"/>
                    <a:chOff x="961492" y="2831758"/>
                    <a:chExt cx="674138" cy="537327"/>
                  </a:xfrm>
                </p:grpSpPr>
                <p:sp>
                  <p:nvSpPr>
                    <p:cNvPr id="4" name="TextBox 3"/>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7" name="TextBox 6"/>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8" name="TextBox 7"/>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nvGrpSpPr>
                  <p:cNvPr id="9" name="Group 8"/>
                  <p:cNvGrpSpPr/>
                  <p:nvPr/>
                </p:nvGrpSpPr>
                <p:grpSpPr>
                  <a:xfrm>
                    <a:off x="572252" y="995886"/>
                    <a:ext cx="344966" cy="808743"/>
                    <a:chOff x="648452" y="995886"/>
                    <a:chExt cx="344966" cy="808743"/>
                  </a:xfrm>
                </p:grpSpPr>
                <p:sp>
                  <p:nvSpPr>
                    <p:cNvPr id="6" name="Rectangle 5"/>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1" name="Rectangle 10"/>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2" name="Rectangle 11"/>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965" y="1073744"/>
                    <a:ext cx="689767"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51"/>
                <p:cNvGrpSpPr/>
                <p:nvPr/>
              </p:nvGrpSpPr>
              <p:grpSpPr>
                <a:xfrm>
                  <a:off x="1433688" y="451185"/>
                  <a:ext cx="676698" cy="2426817"/>
                  <a:chOff x="1557234" y="1073744"/>
                  <a:chExt cx="676698" cy="2426817"/>
                </a:xfrm>
              </p:grpSpPr>
              <p:grpSp>
                <p:nvGrpSpPr>
                  <p:cNvPr id="28" name="Group 27"/>
                  <p:cNvGrpSpPr/>
                  <p:nvPr/>
                </p:nvGrpSpPr>
                <p:grpSpPr>
                  <a:xfrm>
                    <a:off x="1557234" y="2963234"/>
                    <a:ext cx="674138" cy="537327"/>
                    <a:chOff x="961492" y="2831758"/>
                    <a:chExt cx="674138" cy="537327"/>
                  </a:xfrm>
                </p:grpSpPr>
                <p:sp>
                  <p:nvSpPr>
                    <p:cNvPr id="29" name="TextBox 28"/>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30" name="TextBox 29"/>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31" name="TextBox 30"/>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pic>
                <p:nvPicPr>
                  <p:cNvPr id="1039"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562" y="1073744"/>
                    <a:ext cx="67437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0" name="文本框 12">
                  <a:extLst>
                    <a:ext uri="{FF2B5EF4-FFF2-40B4-BE49-F238E27FC236}">
                      <a16:creationId xmlns:a16="http://schemas.microsoft.com/office/drawing/2014/main" id="{240D0B96-B571-DC74-0B15-7E4C676A6243}"/>
                    </a:ext>
                  </a:extLst>
                </p:cNvPr>
                <p:cNvSpPr txBox="1"/>
                <p:nvPr/>
              </p:nvSpPr>
              <p:spPr>
                <a:xfrm>
                  <a:off x="785207"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5347</a:t>
                  </a:r>
                  <a:endParaRPr lang="zh-CN" altLang="en-US" sz="800" dirty="0">
                    <a:latin typeface="Arial" panose="020B0604020202020204" pitchFamily="34" charset="0"/>
                    <a:cs typeface="Arial" panose="020B0604020202020204" pitchFamily="34" charset="0"/>
                  </a:endParaRPr>
                </a:p>
              </p:txBody>
            </p:sp>
            <p:sp>
              <p:nvSpPr>
                <p:cNvPr id="131" name="文本框 13">
                  <a:extLst>
                    <a:ext uri="{FF2B5EF4-FFF2-40B4-BE49-F238E27FC236}">
                      <a16:creationId xmlns:a16="http://schemas.microsoft.com/office/drawing/2014/main" id="{2498B7D1-027D-B397-858F-816EAA5E1D6B}"/>
                    </a:ext>
                  </a:extLst>
                </p:cNvPr>
                <p:cNvSpPr txBox="1"/>
                <p:nvPr/>
              </p:nvSpPr>
              <p:spPr>
                <a:xfrm>
                  <a:off x="1505124"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7130</a:t>
                  </a:r>
                  <a:endParaRPr lang="zh-CN" altLang="en-US" sz="800" dirty="0">
                    <a:latin typeface="Arial" panose="020B0604020202020204" pitchFamily="34" charset="0"/>
                    <a:cs typeface="Arial" panose="020B0604020202020204" pitchFamily="34" charset="0"/>
                  </a:endParaRPr>
                </a:p>
              </p:txBody>
            </p:sp>
          </p:grpSp>
          <p:grpSp>
            <p:nvGrpSpPr>
              <p:cNvPr id="13" name="Group 12"/>
              <p:cNvGrpSpPr/>
              <p:nvPr/>
            </p:nvGrpSpPr>
            <p:grpSpPr>
              <a:xfrm>
                <a:off x="2140529" y="401063"/>
                <a:ext cx="1650245" cy="2586893"/>
                <a:chOff x="2140529" y="291109"/>
                <a:chExt cx="1650245" cy="2586893"/>
              </a:xfrm>
            </p:grpSpPr>
            <p:grpSp>
              <p:nvGrpSpPr>
                <p:cNvPr id="53" name="Group 52"/>
                <p:cNvGrpSpPr/>
                <p:nvPr/>
              </p:nvGrpSpPr>
              <p:grpSpPr>
                <a:xfrm>
                  <a:off x="2140529" y="361987"/>
                  <a:ext cx="977189" cy="2516015"/>
                  <a:chOff x="2236771" y="984546"/>
                  <a:chExt cx="977189" cy="2516015"/>
                </a:xfrm>
              </p:grpSpPr>
              <p:grpSp>
                <p:nvGrpSpPr>
                  <p:cNvPr id="23" name="Group 22"/>
                  <p:cNvGrpSpPr/>
                  <p:nvPr/>
                </p:nvGrpSpPr>
                <p:grpSpPr>
                  <a:xfrm>
                    <a:off x="2236771" y="984546"/>
                    <a:ext cx="344966" cy="808743"/>
                    <a:chOff x="648452" y="995886"/>
                    <a:chExt cx="344966" cy="808743"/>
                  </a:xfrm>
                </p:grpSpPr>
                <p:sp>
                  <p:nvSpPr>
                    <p:cNvPr id="24" name="Rectangle 23"/>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25" name="Rectangle 24"/>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26" name="Rectangle 25"/>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32" name="Group 31"/>
                  <p:cNvGrpSpPr/>
                  <p:nvPr/>
                </p:nvGrpSpPr>
                <p:grpSpPr>
                  <a:xfrm>
                    <a:off x="2539822" y="2963234"/>
                    <a:ext cx="674138" cy="537327"/>
                    <a:chOff x="961492" y="2831758"/>
                    <a:chExt cx="674138" cy="537327"/>
                  </a:xfrm>
                </p:grpSpPr>
                <p:sp>
                  <p:nvSpPr>
                    <p:cNvPr id="33" name="TextBox 32"/>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34" name="TextBox 33"/>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35" name="TextBox 34"/>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5512" y="1071226"/>
                    <a:ext cx="689767"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4" name="Group 53"/>
                <p:cNvGrpSpPr/>
                <p:nvPr/>
              </p:nvGrpSpPr>
              <p:grpSpPr>
                <a:xfrm>
                  <a:off x="3102896" y="448667"/>
                  <a:ext cx="686764" cy="2429335"/>
                  <a:chOff x="3199138" y="1071226"/>
                  <a:chExt cx="686764" cy="2429335"/>
                </a:xfrm>
              </p:grpSpPr>
              <p:grpSp>
                <p:nvGrpSpPr>
                  <p:cNvPr id="36" name="Group 35"/>
                  <p:cNvGrpSpPr/>
                  <p:nvPr/>
                </p:nvGrpSpPr>
                <p:grpSpPr>
                  <a:xfrm>
                    <a:off x="3211764" y="2963234"/>
                    <a:ext cx="674138" cy="537327"/>
                    <a:chOff x="961492" y="2831758"/>
                    <a:chExt cx="674138" cy="537327"/>
                  </a:xfrm>
                </p:grpSpPr>
                <p:sp>
                  <p:nvSpPr>
                    <p:cNvPr id="37" name="TextBox 36"/>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38" name="TextBox 37"/>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39" name="TextBox 38"/>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9138" y="1071226"/>
                    <a:ext cx="67437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2" name="文本框 20">
                  <a:extLst>
                    <a:ext uri="{FF2B5EF4-FFF2-40B4-BE49-F238E27FC236}">
                      <a16:creationId xmlns:a16="http://schemas.microsoft.com/office/drawing/2014/main" id="{F7D7C73A-416B-3F41-D12A-EDA6DE9AC199}"/>
                    </a:ext>
                  </a:extLst>
                </p:cNvPr>
                <p:cNvSpPr txBox="1"/>
                <p:nvPr/>
              </p:nvSpPr>
              <p:spPr>
                <a:xfrm>
                  <a:off x="2428467"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10354</a:t>
                  </a:r>
                  <a:endParaRPr lang="zh-CN" altLang="en-US" sz="800" dirty="0">
                    <a:latin typeface="Arial" panose="020B0604020202020204" pitchFamily="34" charset="0"/>
                    <a:cs typeface="Arial" panose="020B0604020202020204" pitchFamily="34" charset="0"/>
                  </a:endParaRPr>
                </a:p>
              </p:txBody>
            </p:sp>
            <p:sp>
              <p:nvSpPr>
                <p:cNvPr id="133" name="文本框 21">
                  <a:extLst>
                    <a:ext uri="{FF2B5EF4-FFF2-40B4-BE49-F238E27FC236}">
                      <a16:creationId xmlns:a16="http://schemas.microsoft.com/office/drawing/2014/main" id="{C077611F-0500-4DB3-E517-BF9C157938CD}"/>
                    </a:ext>
                  </a:extLst>
                </p:cNvPr>
                <p:cNvSpPr txBox="1"/>
                <p:nvPr/>
              </p:nvSpPr>
              <p:spPr>
                <a:xfrm>
                  <a:off x="3148384"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3047</a:t>
                  </a:r>
                  <a:endParaRPr lang="zh-CN" altLang="en-US" sz="800" dirty="0">
                    <a:latin typeface="Arial" panose="020B0604020202020204" pitchFamily="34" charset="0"/>
                    <a:cs typeface="Arial" panose="020B0604020202020204" pitchFamily="34" charset="0"/>
                  </a:endParaRPr>
                </a:p>
              </p:txBody>
            </p:sp>
          </p:grpSp>
          <p:grpSp>
            <p:nvGrpSpPr>
              <p:cNvPr id="14" name="Group 13"/>
              <p:cNvGrpSpPr/>
              <p:nvPr/>
            </p:nvGrpSpPr>
            <p:grpSpPr>
              <a:xfrm>
                <a:off x="3847108" y="401063"/>
                <a:ext cx="1647459" cy="2586893"/>
                <a:chOff x="3847108" y="291109"/>
                <a:chExt cx="1647459" cy="2586893"/>
              </a:xfrm>
            </p:grpSpPr>
            <p:grpSp>
              <p:nvGrpSpPr>
                <p:cNvPr id="82" name="Group 81"/>
                <p:cNvGrpSpPr/>
                <p:nvPr/>
              </p:nvGrpSpPr>
              <p:grpSpPr>
                <a:xfrm>
                  <a:off x="3847108" y="370996"/>
                  <a:ext cx="973319" cy="2507006"/>
                  <a:chOff x="3905250" y="993555"/>
                  <a:chExt cx="973319" cy="2507006"/>
                </a:xfrm>
              </p:grpSpPr>
              <p:pic>
                <p:nvPicPr>
                  <p:cNvPr id="1036"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6000" y="1076323"/>
                    <a:ext cx="689767"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p:cNvGrpSpPr/>
                  <p:nvPr/>
                </p:nvGrpSpPr>
                <p:grpSpPr>
                  <a:xfrm>
                    <a:off x="3905250" y="993555"/>
                    <a:ext cx="344966" cy="808743"/>
                    <a:chOff x="648452" y="995886"/>
                    <a:chExt cx="344966" cy="808743"/>
                  </a:xfrm>
                </p:grpSpPr>
                <p:sp>
                  <p:nvSpPr>
                    <p:cNvPr id="66" name="Rectangle 65"/>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67" name="Rectangle 66"/>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68" name="Rectangle 67"/>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69" name="Group 68"/>
                  <p:cNvGrpSpPr/>
                  <p:nvPr/>
                </p:nvGrpSpPr>
                <p:grpSpPr>
                  <a:xfrm>
                    <a:off x="4204431" y="2963234"/>
                    <a:ext cx="674138" cy="537327"/>
                    <a:chOff x="961492" y="2831758"/>
                    <a:chExt cx="674138" cy="537327"/>
                  </a:xfrm>
                </p:grpSpPr>
                <p:sp>
                  <p:nvSpPr>
                    <p:cNvPr id="70" name="TextBox 69"/>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71" name="TextBox 70"/>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72" name="TextBox 71"/>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grpSp>
              <p:nvGrpSpPr>
                <p:cNvPr id="81" name="Group 80"/>
                <p:cNvGrpSpPr/>
                <p:nvPr/>
              </p:nvGrpSpPr>
              <p:grpSpPr>
                <a:xfrm>
                  <a:off x="4807150" y="449430"/>
                  <a:ext cx="685219" cy="2428572"/>
                  <a:chOff x="4865292" y="1071989"/>
                  <a:chExt cx="685219" cy="2428572"/>
                </a:xfrm>
              </p:grpSpPr>
              <p:pic>
                <p:nvPicPr>
                  <p:cNvPr id="1037" name="Picture 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5292" y="1071989"/>
                    <a:ext cx="67437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p:cNvGrpSpPr/>
                  <p:nvPr/>
                </p:nvGrpSpPr>
                <p:grpSpPr>
                  <a:xfrm>
                    <a:off x="4876373" y="2963234"/>
                    <a:ext cx="674138" cy="537327"/>
                    <a:chOff x="961492" y="2831758"/>
                    <a:chExt cx="674138" cy="537327"/>
                  </a:xfrm>
                </p:grpSpPr>
                <p:sp>
                  <p:nvSpPr>
                    <p:cNvPr id="74" name="TextBox 73"/>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75" name="TextBox 74"/>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76" name="TextBox 75"/>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sp>
              <p:nvSpPr>
                <p:cNvPr id="134" name="文本框 26">
                  <a:extLst>
                    <a:ext uri="{FF2B5EF4-FFF2-40B4-BE49-F238E27FC236}">
                      <a16:creationId xmlns:a16="http://schemas.microsoft.com/office/drawing/2014/main" id="{BCAA2BCC-C66A-3464-3009-1AAD3A0FBE59}"/>
                    </a:ext>
                  </a:extLst>
                </p:cNvPr>
                <p:cNvSpPr txBox="1"/>
                <p:nvPr/>
              </p:nvSpPr>
              <p:spPr>
                <a:xfrm>
                  <a:off x="4132260"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32961</a:t>
                  </a:r>
                  <a:endParaRPr lang="zh-CN" altLang="en-US" sz="800" dirty="0">
                    <a:latin typeface="Arial" panose="020B0604020202020204" pitchFamily="34" charset="0"/>
                    <a:cs typeface="Arial" panose="020B0604020202020204" pitchFamily="34" charset="0"/>
                  </a:endParaRPr>
                </a:p>
              </p:txBody>
            </p:sp>
            <p:sp>
              <p:nvSpPr>
                <p:cNvPr id="135" name="文本框 223">
                  <a:extLst>
                    <a:ext uri="{FF2B5EF4-FFF2-40B4-BE49-F238E27FC236}">
                      <a16:creationId xmlns:a16="http://schemas.microsoft.com/office/drawing/2014/main" id="{1CC2EA21-3764-1878-063C-8602B3B0CA13}"/>
                    </a:ext>
                  </a:extLst>
                </p:cNvPr>
                <p:cNvSpPr txBox="1"/>
                <p:nvPr/>
              </p:nvSpPr>
              <p:spPr>
                <a:xfrm>
                  <a:off x="4852177" y="291109"/>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48202</a:t>
                  </a:r>
                  <a:endParaRPr lang="zh-CN" altLang="en-US" sz="800" dirty="0">
                    <a:latin typeface="Arial" panose="020B0604020202020204" pitchFamily="34" charset="0"/>
                    <a:cs typeface="Arial" panose="020B0604020202020204" pitchFamily="34" charset="0"/>
                  </a:endParaRPr>
                </a:p>
              </p:txBody>
            </p:sp>
          </p:grpSp>
        </p:grpSp>
        <p:grpSp>
          <p:nvGrpSpPr>
            <p:cNvPr id="225" name="Group 224"/>
            <p:cNvGrpSpPr/>
            <p:nvPr/>
          </p:nvGrpSpPr>
          <p:grpSpPr>
            <a:xfrm>
              <a:off x="451567" y="3022374"/>
              <a:ext cx="5344347" cy="2783772"/>
              <a:chOff x="451567" y="2912420"/>
              <a:chExt cx="5344347" cy="2783772"/>
            </a:xfrm>
          </p:grpSpPr>
          <p:sp>
            <p:nvSpPr>
              <p:cNvPr id="144" name="TextBox 143"/>
              <p:cNvSpPr txBox="1"/>
              <p:nvPr/>
            </p:nvSpPr>
            <p:spPr>
              <a:xfrm rot="5400000" flipH="1">
                <a:off x="5403659" y="4184687"/>
                <a:ext cx="522900" cy="261610"/>
              </a:xfrm>
              <a:prstGeom prst="rect">
                <a:avLst/>
              </a:prstGeom>
              <a:noFill/>
            </p:spPr>
            <p:txBody>
              <a:bodyPr wrap="none" rtlCol="0">
                <a:spAutoFit/>
              </a:bodyPr>
              <a:lstStyle/>
              <a:p>
                <a:r>
                  <a:rPr lang="en-US" altLang="zh-CN" sz="1100" b="1" dirty="0">
                    <a:latin typeface="Arial" pitchFamily="34" charset="0"/>
                    <a:cs typeface="Arial" pitchFamily="34" charset="0"/>
                  </a:rPr>
                  <a:t>ZS97</a:t>
                </a:r>
                <a:endParaRPr lang="en-US" sz="1100" b="1" dirty="0">
                  <a:latin typeface="Arial" pitchFamily="34" charset="0"/>
                  <a:cs typeface="Arial" pitchFamily="34" charset="0"/>
                </a:endParaRPr>
              </a:p>
            </p:txBody>
          </p:sp>
          <p:grpSp>
            <p:nvGrpSpPr>
              <p:cNvPr id="27" name="Group 26"/>
              <p:cNvGrpSpPr/>
              <p:nvPr/>
            </p:nvGrpSpPr>
            <p:grpSpPr>
              <a:xfrm>
                <a:off x="3850858" y="3106964"/>
                <a:ext cx="1647366" cy="2589228"/>
                <a:chOff x="3850858" y="3106964"/>
                <a:chExt cx="1647366" cy="2589228"/>
              </a:xfrm>
            </p:grpSpPr>
            <p:grpSp>
              <p:nvGrpSpPr>
                <p:cNvPr id="77" name="Group 76"/>
                <p:cNvGrpSpPr/>
                <p:nvPr/>
              </p:nvGrpSpPr>
              <p:grpSpPr>
                <a:xfrm>
                  <a:off x="4811735" y="3263000"/>
                  <a:ext cx="681840" cy="2433192"/>
                  <a:chOff x="4872506" y="3482585"/>
                  <a:chExt cx="681840" cy="2433192"/>
                </a:xfrm>
              </p:grpSpPr>
              <p:pic>
                <p:nvPicPr>
                  <p:cNvPr id="1044" name="Picture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2506" y="3482585"/>
                    <a:ext cx="674043"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4" name="Group 113"/>
                  <p:cNvGrpSpPr/>
                  <p:nvPr/>
                </p:nvGrpSpPr>
                <p:grpSpPr>
                  <a:xfrm>
                    <a:off x="4880208" y="5378450"/>
                    <a:ext cx="674138" cy="537327"/>
                    <a:chOff x="961492" y="2831758"/>
                    <a:chExt cx="674138" cy="537327"/>
                  </a:xfrm>
                </p:grpSpPr>
                <p:sp>
                  <p:nvSpPr>
                    <p:cNvPr id="115" name="TextBox 114"/>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116" name="TextBox 115"/>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117" name="TextBox 116"/>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grpSp>
              <p:nvGrpSpPr>
                <p:cNvPr id="3" name="Group 2"/>
                <p:cNvGrpSpPr/>
                <p:nvPr/>
              </p:nvGrpSpPr>
              <p:grpSpPr>
                <a:xfrm>
                  <a:off x="3850858" y="3190772"/>
                  <a:ext cx="970775" cy="2505420"/>
                  <a:chOff x="3977033" y="3244107"/>
                  <a:chExt cx="970775" cy="2505420"/>
                </a:xfrm>
              </p:grpSpPr>
              <p:pic>
                <p:nvPicPr>
                  <p:cNvPr id="1043"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9238" y="3316335"/>
                    <a:ext cx="690894"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0" name="Group 109"/>
                  <p:cNvGrpSpPr/>
                  <p:nvPr/>
                </p:nvGrpSpPr>
                <p:grpSpPr>
                  <a:xfrm>
                    <a:off x="4273670" y="5212200"/>
                    <a:ext cx="674138" cy="537327"/>
                    <a:chOff x="961492" y="2831758"/>
                    <a:chExt cx="674138" cy="537327"/>
                  </a:xfrm>
                </p:grpSpPr>
                <p:sp>
                  <p:nvSpPr>
                    <p:cNvPr id="111" name="TextBox 110"/>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112" name="TextBox 111"/>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113" name="TextBox 112"/>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nvGrpSpPr>
                  <p:cNvPr id="126" name="Group 125"/>
                  <p:cNvGrpSpPr/>
                  <p:nvPr/>
                </p:nvGrpSpPr>
                <p:grpSpPr>
                  <a:xfrm>
                    <a:off x="3977033" y="3244107"/>
                    <a:ext cx="344966" cy="808743"/>
                    <a:chOff x="648452" y="995886"/>
                    <a:chExt cx="344966" cy="808743"/>
                  </a:xfrm>
                </p:grpSpPr>
                <p:sp>
                  <p:nvSpPr>
                    <p:cNvPr id="127" name="Rectangle 126"/>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28" name="Rectangle 127"/>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29" name="Rectangle 128"/>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sp>
              <p:nvSpPr>
                <p:cNvPr id="136" name="文本框 235">
                  <a:extLst>
                    <a:ext uri="{FF2B5EF4-FFF2-40B4-BE49-F238E27FC236}">
                      <a16:creationId xmlns:a16="http://schemas.microsoft.com/office/drawing/2014/main" id="{41819A57-4182-44C8-9FDB-FAFE948D507A}"/>
                    </a:ext>
                  </a:extLst>
                </p:cNvPr>
                <p:cNvSpPr txBox="1"/>
                <p:nvPr/>
              </p:nvSpPr>
              <p:spPr>
                <a:xfrm>
                  <a:off x="4855834"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85460</a:t>
                  </a:r>
                  <a:endParaRPr lang="zh-CN" altLang="en-US" sz="800" dirty="0">
                    <a:latin typeface="Arial" panose="020B0604020202020204" pitchFamily="34" charset="0"/>
                    <a:cs typeface="Arial" panose="020B0604020202020204" pitchFamily="34" charset="0"/>
                  </a:endParaRPr>
                </a:p>
              </p:txBody>
            </p:sp>
            <p:sp>
              <p:nvSpPr>
                <p:cNvPr id="137" name="文本框 234">
                  <a:extLst>
                    <a:ext uri="{FF2B5EF4-FFF2-40B4-BE49-F238E27FC236}">
                      <a16:creationId xmlns:a16="http://schemas.microsoft.com/office/drawing/2014/main" id="{A393ECE8-13C2-6008-9B09-1B85B30757C0}"/>
                    </a:ext>
                  </a:extLst>
                </p:cNvPr>
                <p:cNvSpPr txBox="1"/>
                <p:nvPr/>
              </p:nvSpPr>
              <p:spPr>
                <a:xfrm>
                  <a:off x="4135917"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17163</a:t>
                  </a:r>
                  <a:endParaRPr lang="zh-CN" altLang="en-US" sz="800" dirty="0">
                    <a:latin typeface="Arial" panose="020B0604020202020204" pitchFamily="34" charset="0"/>
                    <a:cs typeface="Arial" panose="020B0604020202020204" pitchFamily="34" charset="0"/>
                  </a:endParaRPr>
                </a:p>
              </p:txBody>
            </p:sp>
          </p:grpSp>
          <p:grpSp>
            <p:nvGrpSpPr>
              <p:cNvPr id="224" name="Group 223"/>
              <p:cNvGrpSpPr/>
              <p:nvPr/>
            </p:nvGrpSpPr>
            <p:grpSpPr>
              <a:xfrm>
                <a:off x="451567" y="3106964"/>
                <a:ext cx="1699604" cy="2589228"/>
                <a:chOff x="451567" y="3106964"/>
                <a:chExt cx="1699604" cy="2589228"/>
              </a:xfrm>
            </p:grpSpPr>
            <p:grpSp>
              <p:nvGrpSpPr>
                <p:cNvPr id="61" name="Group 60"/>
                <p:cNvGrpSpPr/>
                <p:nvPr/>
              </p:nvGrpSpPr>
              <p:grpSpPr>
                <a:xfrm>
                  <a:off x="1423577" y="3263000"/>
                  <a:ext cx="678914" cy="2433192"/>
                  <a:chOff x="1549752" y="3482585"/>
                  <a:chExt cx="678914" cy="2433192"/>
                </a:xfrm>
              </p:grpSpPr>
              <p:pic>
                <p:nvPicPr>
                  <p:cNvPr id="1046"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0411" y="3482585"/>
                    <a:ext cx="678255"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1549752" y="5378450"/>
                    <a:ext cx="674138" cy="537327"/>
                    <a:chOff x="961492" y="2831758"/>
                    <a:chExt cx="674138" cy="537327"/>
                  </a:xfrm>
                </p:grpSpPr>
                <p:sp>
                  <p:nvSpPr>
                    <p:cNvPr id="99" name="TextBox 98"/>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100" name="TextBox 99"/>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101" name="TextBox 100"/>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grpSp>
              <p:nvGrpSpPr>
                <p:cNvPr id="60" name="Group 59"/>
                <p:cNvGrpSpPr/>
                <p:nvPr/>
              </p:nvGrpSpPr>
              <p:grpSpPr>
                <a:xfrm>
                  <a:off x="451567" y="3179188"/>
                  <a:ext cx="974206" cy="2517004"/>
                  <a:chOff x="577742" y="3398773"/>
                  <a:chExt cx="974206" cy="2517004"/>
                </a:xfrm>
              </p:grpSpPr>
              <p:pic>
                <p:nvPicPr>
                  <p:cNvPr id="1041"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1664" y="3482585"/>
                    <a:ext cx="690894"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4" name="Group 93"/>
                  <p:cNvGrpSpPr/>
                  <p:nvPr/>
                </p:nvGrpSpPr>
                <p:grpSpPr>
                  <a:xfrm>
                    <a:off x="877810" y="5378450"/>
                    <a:ext cx="674138" cy="537327"/>
                    <a:chOff x="961492" y="2831758"/>
                    <a:chExt cx="674138" cy="537327"/>
                  </a:xfrm>
                </p:grpSpPr>
                <p:sp>
                  <p:nvSpPr>
                    <p:cNvPr id="95" name="TextBox 94"/>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96" name="TextBox 95"/>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97" name="TextBox 96"/>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nvGrpSpPr>
                  <p:cNvPr id="118" name="Group 117"/>
                  <p:cNvGrpSpPr/>
                  <p:nvPr/>
                </p:nvGrpSpPr>
                <p:grpSpPr>
                  <a:xfrm>
                    <a:off x="577742" y="3398773"/>
                    <a:ext cx="344966" cy="808743"/>
                    <a:chOff x="648452" y="995886"/>
                    <a:chExt cx="344966" cy="808743"/>
                  </a:xfrm>
                </p:grpSpPr>
                <p:sp>
                  <p:nvSpPr>
                    <p:cNvPr id="119" name="Rectangle 118"/>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20" name="Rectangle 119"/>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21" name="Rectangle 120"/>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sp>
              <p:nvSpPr>
                <p:cNvPr id="138" name="文本框 230">
                  <a:extLst>
                    <a:ext uri="{FF2B5EF4-FFF2-40B4-BE49-F238E27FC236}">
                      <a16:creationId xmlns:a16="http://schemas.microsoft.com/office/drawing/2014/main" id="{DF76D5C9-DCC7-F1A6-8B01-299BB0CC2235}"/>
                    </a:ext>
                  </a:extLst>
                </p:cNvPr>
                <p:cNvSpPr txBox="1"/>
                <p:nvPr/>
              </p:nvSpPr>
              <p:spPr>
                <a:xfrm>
                  <a:off x="788864"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1485</a:t>
                  </a:r>
                  <a:endParaRPr lang="zh-CN" altLang="en-US" sz="800" dirty="0">
                    <a:latin typeface="Arial" panose="020B0604020202020204" pitchFamily="34" charset="0"/>
                    <a:cs typeface="Arial" panose="020B0604020202020204" pitchFamily="34" charset="0"/>
                  </a:endParaRPr>
                </a:p>
              </p:txBody>
            </p:sp>
            <p:sp>
              <p:nvSpPr>
                <p:cNvPr id="139" name="文本框 231">
                  <a:extLst>
                    <a:ext uri="{FF2B5EF4-FFF2-40B4-BE49-F238E27FC236}">
                      <a16:creationId xmlns:a16="http://schemas.microsoft.com/office/drawing/2014/main" id="{63AC01C0-F5CD-E364-611D-37FCE15E198D}"/>
                    </a:ext>
                  </a:extLst>
                </p:cNvPr>
                <p:cNvSpPr txBox="1"/>
                <p:nvPr/>
              </p:nvSpPr>
              <p:spPr>
                <a:xfrm>
                  <a:off x="1508781"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625</a:t>
                  </a:r>
                  <a:endParaRPr lang="zh-CN" altLang="en-US" sz="800" dirty="0">
                    <a:latin typeface="Arial" panose="020B0604020202020204" pitchFamily="34" charset="0"/>
                    <a:cs typeface="Arial" panose="020B0604020202020204" pitchFamily="34" charset="0"/>
                  </a:endParaRPr>
                </a:p>
              </p:txBody>
            </p:sp>
          </p:grpSp>
          <p:grpSp>
            <p:nvGrpSpPr>
              <p:cNvPr id="22" name="Group 21"/>
              <p:cNvGrpSpPr/>
              <p:nvPr/>
            </p:nvGrpSpPr>
            <p:grpSpPr>
              <a:xfrm>
                <a:off x="2134263" y="3106964"/>
                <a:ext cx="1660168" cy="2589228"/>
                <a:chOff x="2134263" y="3106964"/>
                <a:chExt cx="1660168" cy="2589228"/>
              </a:xfrm>
            </p:grpSpPr>
            <p:grpSp>
              <p:nvGrpSpPr>
                <p:cNvPr id="63" name="Group 62"/>
                <p:cNvGrpSpPr/>
                <p:nvPr/>
              </p:nvGrpSpPr>
              <p:grpSpPr>
                <a:xfrm>
                  <a:off x="3104309" y="3263000"/>
                  <a:ext cx="678255" cy="2433192"/>
                  <a:chOff x="3203180" y="3482585"/>
                  <a:chExt cx="678255" cy="2433192"/>
                </a:xfrm>
              </p:grpSpPr>
              <p:pic>
                <p:nvPicPr>
                  <p:cNvPr id="1045"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3180" y="3482585"/>
                    <a:ext cx="678255"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up 105"/>
                  <p:cNvGrpSpPr/>
                  <p:nvPr/>
                </p:nvGrpSpPr>
                <p:grpSpPr>
                  <a:xfrm>
                    <a:off x="3207297" y="5378450"/>
                    <a:ext cx="674138" cy="537327"/>
                    <a:chOff x="961492" y="2831758"/>
                    <a:chExt cx="674138" cy="537327"/>
                  </a:xfrm>
                </p:grpSpPr>
                <p:sp>
                  <p:nvSpPr>
                    <p:cNvPr id="107" name="TextBox 106"/>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108" name="TextBox 107"/>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109" name="TextBox 108"/>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grpSp>
              <p:nvGrpSpPr>
                <p:cNvPr id="62" name="Group 61"/>
                <p:cNvGrpSpPr/>
                <p:nvPr/>
              </p:nvGrpSpPr>
              <p:grpSpPr>
                <a:xfrm>
                  <a:off x="2134263" y="3185538"/>
                  <a:ext cx="976359" cy="2510654"/>
                  <a:chOff x="2233134" y="3405123"/>
                  <a:chExt cx="976359" cy="2510654"/>
                </a:xfrm>
              </p:grpSpPr>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3090" y="3482585"/>
                    <a:ext cx="690894"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 name="Group 101"/>
                  <p:cNvGrpSpPr/>
                  <p:nvPr/>
                </p:nvGrpSpPr>
                <p:grpSpPr>
                  <a:xfrm>
                    <a:off x="2535355" y="5378450"/>
                    <a:ext cx="674138" cy="537327"/>
                    <a:chOff x="961492" y="2831758"/>
                    <a:chExt cx="674138" cy="537327"/>
                  </a:xfrm>
                </p:grpSpPr>
                <p:sp>
                  <p:nvSpPr>
                    <p:cNvPr id="103" name="TextBox 102"/>
                    <p:cNvSpPr txBox="1"/>
                    <p:nvPr/>
                  </p:nvSpPr>
                  <p:spPr>
                    <a:xfrm rot="5400000" flipH="1">
                      <a:off x="881983" y="2911267"/>
                      <a:ext cx="389850" cy="230832"/>
                    </a:xfrm>
                    <a:prstGeom prst="rect">
                      <a:avLst/>
                    </a:prstGeom>
                    <a:noFill/>
                  </p:spPr>
                  <p:txBody>
                    <a:bodyPr wrap="none" rtlCol="0">
                      <a:spAutoFit/>
                    </a:bodyPr>
                    <a:lstStyle/>
                    <a:p>
                      <a:r>
                        <a:rPr lang="en-US" altLang="zh-CN" sz="900" dirty="0">
                          <a:latin typeface="Arial" pitchFamily="34" charset="0"/>
                          <a:cs typeface="Arial" pitchFamily="34" charset="0"/>
                        </a:rPr>
                        <a:t>Egg</a:t>
                      </a:r>
                      <a:endParaRPr lang="en-US" sz="900" dirty="0">
                        <a:latin typeface="Arial" pitchFamily="34" charset="0"/>
                        <a:cs typeface="Arial" pitchFamily="34" charset="0"/>
                      </a:endParaRPr>
                    </a:p>
                  </p:txBody>
                </p:sp>
                <p:sp>
                  <p:nvSpPr>
                    <p:cNvPr id="104" name="TextBox 103"/>
                    <p:cNvSpPr txBox="1"/>
                    <p:nvPr/>
                  </p:nvSpPr>
                  <p:spPr>
                    <a:xfrm rot="5400000">
                      <a:off x="1036309" y="2978594"/>
                      <a:ext cx="524503" cy="230832"/>
                    </a:xfrm>
                    <a:prstGeom prst="rect">
                      <a:avLst/>
                    </a:prstGeom>
                    <a:noFill/>
                  </p:spPr>
                  <p:txBody>
                    <a:bodyPr wrap="none" rtlCol="0">
                      <a:spAutoFit/>
                    </a:bodyPr>
                    <a:lstStyle/>
                    <a:p>
                      <a:r>
                        <a:rPr lang="en-US" altLang="zh-CN" sz="900" dirty="0">
                          <a:latin typeface="Arial" pitchFamily="34" charset="0"/>
                          <a:cs typeface="Arial" pitchFamily="34" charset="0"/>
                        </a:rPr>
                        <a:t>Sperm</a:t>
                      </a:r>
                      <a:endParaRPr lang="en-US" sz="900" dirty="0">
                        <a:latin typeface="Arial" pitchFamily="34" charset="0"/>
                        <a:cs typeface="Arial" pitchFamily="34" charset="0"/>
                      </a:endParaRPr>
                    </a:p>
                  </p:txBody>
                </p:sp>
                <p:sp>
                  <p:nvSpPr>
                    <p:cNvPr id="105" name="TextBox 104"/>
                    <p:cNvSpPr txBox="1"/>
                    <p:nvPr/>
                  </p:nvSpPr>
                  <p:spPr>
                    <a:xfrm rot="5400000">
                      <a:off x="1251550" y="2985006"/>
                      <a:ext cx="537327" cy="230832"/>
                    </a:xfrm>
                    <a:prstGeom prst="rect">
                      <a:avLst/>
                    </a:prstGeom>
                    <a:noFill/>
                  </p:spPr>
                  <p:txBody>
                    <a:bodyPr wrap="none" rtlCol="0">
                      <a:spAutoFit/>
                    </a:bodyPr>
                    <a:lstStyle/>
                    <a:p>
                      <a:r>
                        <a:rPr lang="en-US" altLang="zh-CN" sz="900" dirty="0">
                          <a:latin typeface="Arial" pitchFamily="34" charset="0"/>
                          <a:cs typeface="Arial" pitchFamily="34" charset="0"/>
                        </a:rPr>
                        <a:t>Zygote</a:t>
                      </a:r>
                      <a:endParaRPr lang="en-US" sz="900" dirty="0">
                        <a:latin typeface="Arial" pitchFamily="34" charset="0"/>
                        <a:cs typeface="Arial" pitchFamily="34" charset="0"/>
                      </a:endParaRPr>
                    </a:p>
                  </p:txBody>
                </p:sp>
              </p:grpSp>
              <p:grpSp>
                <p:nvGrpSpPr>
                  <p:cNvPr id="122" name="Group 121"/>
                  <p:cNvGrpSpPr/>
                  <p:nvPr/>
                </p:nvGrpSpPr>
                <p:grpSpPr>
                  <a:xfrm>
                    <a:off x="2233134" y="3405123"/>
                    <a:ext cx="344966" cy="808743"/>
                    <a:chOff x="648452" y="995886"/>
                    <a:chExt cx="344966" cy="808743"/>
                  </a:xfrm>
                </p:grpSpPr>
                <p:sp>
                  <p:nvSpPr>
                    <p:cNvPr id="123" name="Rectangle 122"/>
                    <p:cNvSpPr/>
                    <p:nvPr/>
                  </p:nvSpPr>
                  <p:spPr>
                    <a:xfrm>
                      <a:off x="718431" y="995886"/>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24" name="Rectangle 123"/>
                    <p:cNvSpPr/>
                    <p:nvPr/>
                  </p:nvSpPr>
                  <p:spPr>
                    <a:xfrm>
                      <a:off x="648452" y="1282511"/>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25" name="Rectangle 124"/>
                    <p:cNvSpPr/>
                    <p:nvPr/>
                  </p:nvSpPr>
                  <p:spPr>
                    <a:xfrm>
                      <a:off x="728124" y="1573797"/>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sp>
              <p:nvSpPr>
                <p:cNvPr id="140" name="文本框 232">
                  <a:extLst>
                    <a:ext uri="{FF2B5EF4-FFF2-40B4-BE49-F238E27FC236}">
                      <a16:creationId xmlns:a16="http://schemas.microsoft.com/office/drawing/2014/main" id="{0B7BF8EB-32AD-7F46-E92C-5F41CDD062BE}"/>
                    </a:ext>
                  </a:extLst>
                </p:cNvPr>
                <p:cNvSpPr txBox="1"/>
                <p:nvPr/>
              </p:nvSpPr>
              <p:spPr>
                <a:xfrm>
                  <a:off x="2432124"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3881</a:t>
                  </a:r>
                  <a:endParaRPr lang="zh-CN" altLang="en-US" sz="800" dirty="0">
                    <a:latin typeface="Arial" panose="020B0604020202020204" pitchFamily="34" charset="0"/>
                    <a:cs typeface="Arial" panose="020B0604020202020204" pitchFamily="34" charset="0"/>
                  </a:endParaRPr>
                </a:p>
              </p:txBody>
            </p:sp>
            <p:sp>
              <p:nvSpPr>
                <p:cNvPr id="141" name="文本框 233">
                  <a:extLst>
                    <a:ext uri="{FF2B5EF4-FFF2-40B4-BE49-F238E27FC236}">
                      <a16:creationId xmlns:a16="http://schemas.microsoft.com/office/drawing/2014/main" id="{8154EF89-BCAE-1DD1-B8AD-995718884D18}"/>
                    </a:ext>
                  </a:extLst>
                </p:cNvPr>
                <p:cNvSpPr txBox="1"/>
                <p:nvPr/>
              </p:nvSpPr>
              <p:spPr>
                <a:xfrm>
                  <a:off x="3152041" y="3106964"/>
                  <a:ext cx="64239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n = 2112</a:t>
                  </a:r>
                  <a:endParaRPr lang="zh-CN" altLang="en-US" sz="800" dirty="0">
                    <a:latin typeface="Arial" panose="020B0604020202020204" pitchFamily="34" charset="0"/>
                    <a:cs typeface="Arial" panose="020B0604020202020204" pitchFamily="34" charset="0"/>
                  </a:endParaRPr>
                </a:p>
              </p:txBody>
            </p:sp>
          </p:grpSp>
          <p:sp>
            <p:nvSpPr>
              <p:cNvPr id="142" name="TextBox 141"/>
              <p:cNvSpPr txBox="1"/>
              <p:nvPr/>
            </p:nvSpPr>
            <p:spPr>
              <a:xfrm flipH="1">
                <a:off x="2816689" y="2912420"/>
                <a:ext cx="615874" cy="261610"/>
              </a:xfrm>
              <a:prstGeom prst="rect">
                <a:avLst/>
              </a:prstGeom>
              <a:noFill/>
            </p:spPr>
            <p:txBody>
              <a:bodyPr wrap="none" rtlCol="0">
                <a:spAutoFit/>
              </a:bodyPr>
              <a:lstStyle/>
              <a:p>
                <a:r>
                  <a:rPr lang="en-US" altLang="zh-CN" sz="1100" dirty="0">
                    <a:latin typeface="Arial" pitchFamily="34" charset="0"/>
                    <a:cs typeface="Arial" pitchFamily="34" charset="0"/>
                  </a:rPr>
                  <a:t>mCHG</a:t>
                </a:r>
                <a:endParaRPr lang="en-US" sz="1100" dirty="0">
                  <a:latin typeface="Arial" pitchFamily="34" charset="0"/>
                  <a:cs typeface="Arial" pitchFamily="34" charset="0"/>
                </a:endParaRPr>
              </a:p>
            </p:txBody>
          </p:sp>
          <p:sp>
            <p:nvSpPr>
              <p:cNvPr id="143" name="TextBox 142"/>
              <p:cNvSpPr txBox="1"/>
              <p:nvPr/>
            </p:nvSpPr>
            <p:spPr>
              <a:xfrm flipH="1">
                <a:off x="1183239" y="2912420"/>
                <a:ext cx="513282" cy="261610"/>
              </a:xfrm>
              <a:prstGeom prst="rect">
                <a:avLst/>
              </a:prstGeom>
              <a:noFill/>
            </p:spPr>
            <p:txBody>
              <a:bodyPr wrap="none" rtlCol="0">
                <a:spAutoFit/>
              </a:bodyPr>
              <a:lstStyle/>
              <a:p>
                <a:r>
                  <a:rPr lang="en-US" altLang="zh-CN" sz="1100" dirty="0">
                    <a:latin typeface="Arial" pitchFamily="34" charset="0"/>
                    <a:cs typeface="Arial" pitchFamily="34" charset="0"/>
                  </a:rPr>
                  <a:t>mCG</a:t>
                </a:r>
                <a:endParaRPr lang="en-US" sz="1100" dirty="0">
                  <a:latin typeface="Arial" pitchFamily="34" charset="0"/>
                  <a:cs typeface="Arial" pitchFamily="34" charset="0"/>
                </a:endParaRPr>
              </a:p>
            </p:txBody>
          </p:sp>
          <p:sp>
            <p:nvSpPr>
              <p:cNvPr id="145" name="TextBox 144"/>
              <p:cNvSpPr txBox="1"/>
              <p:nvPr/>
            </p:nvSpPr>
            <p:spPr>
              <a:xfrm flipH="1">
                <a:off x="4500926" y="2912420"/>
                <a:ext cx="609462" cy="261610"/>
              </a:xfrm>
              <a:prstGeom prst="rect">
                <a:avLst/>
              </a:prstGeom>
              <a:noFill/>
            </p:spPr>
            <p:txBody>
              <a:bodyPr wrap="none" rtlCol="0">
                <a:spAutoFit/>
              </a:bodyPr>
              <a:lstStyle/>
              <a:p>
                <a:r>
                  <a:rPr lang="en-US" altLang="zh-CN" sz="1100" dirty="0">
                    <a:latin typeface="Arial" pitchFamily="34" charset="0"/>
                    <a:cs typeface="Arial" pitchFamily="34" charset="0"/>
                  </a:rPr>
                  <a:t>mCHH</a:t>
                </a:r>
                <a:endParaRPr lang="en-US" sz="1100" dirty="0">
                  <a:latin typeface="Arial" pitchFamily="34" charset="0"/>
                  <a:cs typeface="Arial" pitchFamily="34" charset="0"/>
                </a:endParaRPr>
              </a:p>
            </p:txBody>
          </p:sp>
        </p:grpSp>
      </p:grpSp>
    </p:spTree>
    <p:extLst>
      <p:ext uri="{BB962C8B-B14F-4D97-AF65-F5344CB8AC3E}">
        <p14:creationId xmlns:p14="http://schemas.microsoft.com/office/powerpoint/2010/main" val="126559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55126" y="5598677"/>
            <a:ext cx="6856979" cy="2041585"/>
          </a:xfrm>
          <a:prstGeom prst="rect">
            <a:avLst/>
          </a:prstGeom>
          <a:noFill/>
        </p:spPr>
        <p:txBody>
          <a:bodyPr wrap="square" rtlCol="0">
            <a:spAutoFit/>
          </a:bodyPr>
          <a:lstStyle/>
          <a:p>
            <a:pPr>
              <a:lnSpc>
                <a:spcPts val="1900"/>
              </a:lnSpc>
            </a:pPr>
            <a:r>
              <a:rPr lang="en-US" altLang="zh-CN" sz="1200" b="1" dirty="0">
                <a:cs typeface="Arial" pitchFamily="34" charset="0"/>
              </a:rPr>
              <a:t>Extended Data Figure 5. </a:t>
            </a:r>
            <a:r>
              <a:rPr lang="en-US" sz="1200" b="1" dirty="0"/>
              <a:t>Maintenance of parental allelic-specific methylations in the reciprocal hybrids of NIP and 9311</a:t>
            </a:r>
            <a:r>
              <a:rPr lang="en-US" sz="1200" dirty="0"/>
              <a:t>. </a:t>
            </a:r>
            <a:r>
              <a:rPr lang="en-US" altLang="zh-CN" sz="1200" dirty="0">
                <a:cs typeface="Arial" pitchFamily="34" charset="0"/>
              </a:rPr>
              <a:t>Boxplots and heatmaps showing the paternal and maternal methylation levels of the DMRs between Nip and 9311 in the reciprocal hybrids N9 (Nip×9311, Nip as female and 9311 as male) and 9N (9311×Nip, 9311 as female and Nip as male). N9 (9311) indicated paternal-allele-specific methylation in NIP×9311, N9 (Nip) indicated maternal-allele-specific methylation in Nip×9311, 9N (Nip) indicate paternal-allele-specific  methylation in 9311×Nip, 9N (9311) indicate maternal-allele-specific methylation in 9311×Nip. The numbers (N) of  the hyper (9311 &gt; Nip) or hypo (9311 &lt; Nip) DMRs between 9311 and Nip at CG, CHG and CHH contexts are indicated. </a:t>
            </a:r>
            <a:endParaRPr lang="en-US" sz="1200" dirty="0">
              <a:cs typeface="Arial" pitchFamily="34" charset="0"/>
            </a:endParaRPr>
          </a:p>
        </p:txBody>
      </p:sp>
      <p:grpSp>
        <p:nvGrpSpPr>
          <p:cNvPr id="2068" name="Group 2067"/>
          <p:cNvGrpSpPr/>
          <p:nvPr/>
        </p:nvGrpSpPr>
        <p:grpSpPr>
          <a:xfrm>
            <a:off x="134408" y="1647908"/>
            <a:ext cx="6818842" cy="3708173"/>
            <a:chOff x="58208" y="362359"/>
            <a:chExt cx="6818842" cy="3708173"/>
          </a:xfrm>
        </p:grpSpPr>
        <p:grpSp>
          <p:nvGrpSpPr>
            <p:cNvPr id="2067" name="Group 2066"/>
            <p:cNvGrpSpPr/>
            <p:nvPr/>
          </p:nvGrpSpPr>
          <p:grpSpPr>
            <a:xfrm>
              <a:off x="189904" y="362359"/>
              <a:ext cx="6687146" cy="3708173"/>
              <a:chOff x="95250" y="230940"/>
              <a:chExt cx="6687146" cy="3708173"/>
            </a:xfrm>
          </p:grpSpPr>
          <p:grpSp>
            <p:nvGrpSpPr>
              <p:cNvPr id="2066" name="Group 2065"/>
              <p:cNvGrpSpPr/>
              <p:nvPr/>
            </p:nvGrpSpPr>
            <p:grpSpPr>
              <a:xfrm>
                <a:off x="95250" y="230940"/>
                <a:ext cx="2285674" cy="3708173"/>
                <a:chOff x="95250" y="230940"/>
                <a:chExt cx="2285674" cy="3708173"/>
              </a:xfrm>
            </p:grpSpPr>
            <p:grpSp>
              <p:nvGrpSpPr>
                <p:cNvPr id="2049" name="Group 2048"/>
                <p:cNvGrpSpPr/>
                <p:nvPr/>
              </p:nvGrpSpPr>
              <p:grpSpPr>
                <a:xfrm>
                  <a:off x="95250" y="764607"/>
                  <a:ext cx="2285674" cy="3174506"/>
                  <a:chOff x="247650" y="764607"/>
                  <a:chExt cx="2285674" cy="3174506"/>
                </a:xfrm>
              </p:grpSpPr>
              <p:grpSp>
                <p:nvGrpSpPr>
                  <p:cNvPr id="2048" name="Group 2047"/>
                  <p:cNvGrpSpPr/>
                  <p:nvPr/>
                </p:nvGrpSpPr>
                <p:grpSpPr>
                  <a:xfrm>
                    <a:off x="247650" y="764607"/>
                    <a:ext cx="1304166" cy="3174506"/>
                    <a:chOff x="247650" y="764607"/>
                    <a:chExt cx="1304166" cy="3174506"/>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31" y="822993"/>
                      <a:ext cx="99059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247650" y="764607"/>
                      <a:ext cx="344966" cy="969594"/>
                      <a:chOff x="384670" y="170214"/>
                      <a:chExt cx="344966" cy="969594"/>
                    </a:xfrm>
                  </p:grpSpPr>
                  <p:sp>
                    <p:nvSpPr>
                      <p:cNvPr id="6" name="Rectangle 5"/>
                      <p:cNvSpPr/>
                      <p:nvPr/>
                    </p:nvSpPr>
                    <p:spPr>
                      <a:xfrm>
                        <a:off x="468974" y="170214"/>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3" name="Rectangle 12"/>
                      <p:cNvSpPr/>
                      <p:nvPr/>
                    </p:nvSpPr>
                    <p:spPr>
                      <a:xfrm>
                        <a:off x="384670" y="535632"/>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4" name="Rectangle 13"/>
                      <p:cNvSpPr/>
                      <p:nvPr/>
                    </p:nvSpPr>
                    <p:spPr>
                      <a:xfrm>
                        <a:off x="463036" y="908976"/>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10" name="Group 9"/>
                    <p:cNvGrpSpPr/>
                    <p:nvPr/>
                  </p:nvGrpSpPr>
                  <p:grpSpPr>
                    <a:xfrm>
                      <a:off x="517855" y="3233535"/>
                      <a:ext cx="1033961" cy="705578"/>
                      <a:chOff x="517855" y="3106713"/>
                      <a:chExt cx="1033961" cy="705578"/>
                    </a:xfrm>
                  </p:grpSpPr>
                  <p:sp>
                    <p:nvSpPr>
                      <p:cNvPr id="27" name="Rectangle 26"/>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28" name="Rectangle 27"/>
                      <p:cNvSpPr/>
                      <p:nvPr/>
                    </p:nvSpPr>
                    <p:spPr>
                      <a:xfrm rot="5400000">
                        <a:off x="568528"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29" name="Rectangle 28"/>
                      <p:cNvSpPr/>
                      <p:nvPr/>
                    </p:nvSpPr>
                    <p:spPr>
                      <a:xfrm rot="5400000">
                        <a:off x="508247" y="3348062"/>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30" name="Rectangle 29"/>
                      <p:cNvSpPr/>
                      <p:nvPr/>
                    </p:nvSpPr>
                    <p:spPr>
                      <a:xfrm rot="5400000">
                        <a:off x="664631" y="3306384"/>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31" name="Rectangle 30"/>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32" name="Rectangle 31"/>
                      <p:cNvSpPr/>
                      <p:nvPr/>
                    </p:nvSpPr>
                    <p:spPr>
                      <a:xfrm rot="5400000">
                        <a:off x="850817" y="3340111"/>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33" name="Rectangle 32"/>
                      <p:cNvSpPr/>
                      <p:nvPr/>
                    </p:nvSpPr>
                    <p:spPr>
                      <a:xfrm rot="5400000">
                        <a:off x="1013848" y="3298433"/>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34" name="Rectangle 33"/>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nvGrpSpPr>
                  <p:cNvPr id="21" name="Group 20"/>
                  <p:cNvGrpSpPr/>
                  <p:nvPr/>
                </p:nvGrpSpPr>
                <p:grpSpPr>
                  <a:xfrm>
                    <a:off x="1499363" y="822993"/>
                    <a:ext cx="1033961" cy="3116120"/>
                    <a:chOff x="1499363" y="822993"/>
                    <a:chExt cx="1033961" cy="3116120"/>
                  </a:xfrm>
                </p:grpSpPr>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516" y="822993"/>
                      <a:ext cx="990599"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1499363" y="3233535"/>
                      <a:ext cx="1033961" cy="705578"/>
                      <a:chOff x="517855" y="3106713"/>
                      <a:chExt cx="1033961" cy="705578"/>
                    </a:xfrm>
                  </p:grpSpPr>
                  <p:sp>
                    <p:nvSpPr>
                      <p:cNvPr id="37" name="Rectangle 36"/>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38" name="Rectangle 37"/>
                      <p:cNvSpPr/>
                      <p:nvPr/>
                    </p:nvSpPr>
                    <p:spPr>
                      <a:xfrm rot="5400000">
                        <a:off x="574466"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39" name="Rectangle 38"/>
                      <p:cNvSpPr/>
                      <p:nvPr/>
                    </p:nvSpPr>
                    <p:spPr>
                      <a:xfrm rot="5400000">
                        <a:off x="508247" y="3348062"/>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40" name="Rectangle 39"/>
                      <p:cNvSpPr/>
                      <p:nvPr/>
                    </p:nvSpPr>
                    <p:spPr>
                      <a:xfrm rot="5400000">
                        <a:off x="664631" y="3306384"/>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41" name="Rectangle 40"/>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42" name="Rectangle 41"/>
                      <p:cNvSpPr/>
                      <p:nvPr/>
                    </p:nvSpPr>
                    <p:spPr>
                      <a:xfrm rot="5400000">
                        <a:off x="858768" y="3340111"/>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43" name="Rectangle 42"/>
                      <p:cNvSpPr/>
                      <p:nvPr/>
                    </p:nvSpPr>
                    <p:spPr>
                      <a:xfrm rot="5400000">
                        <a:off x="1013848" y="3306384"/>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44" name="Rectangle 43"/>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sp>
              <p:nvSpPr>
                <p:cNvPr id="92" name="Rectangle 91"/>
                <p:cNvSpPr/>
                <p:nvPr/>
              </p:nvSpPr>
              <p:spPr>
                <a:xfrm>
                  <a:off x="960439" y="230940"/>
                  <a:ext cx="827471" cy="261610"/>
                </a:xfrm>
                <a:prstGeom prst="rect">
                  <a:avLst/>
                </a:prstGeom>
              </p:spPr>
              <p:txBody>
                <a:bodyPr wrap="none">
                  <a:spAutoFit/>
                </a:bodyPr>
                <a:lstStyle/>
                <a:p>
                  <a:r>
                    <a:rPr lang="en-US" sz="1100" dirty="0">
                      <a:latin typeface="Arial" pitchFamily="34" charset="0"/>
                      <a:cs typeface="Arial" pitchFamily="34" charset="0"/>
                    </a:rPr>
                    <a:t>CG DMRs</a:t>
                  </a:r>
                </a:p>
              </p:txBody>
            </p:sp>
            <p:grpSp>
              <p:nvGrpSpPr>
                <p:cNvPr id="2061" name="Group 2060"/>
                <p:cNvGrpSpPr/>
                <p:nvPr/>
              </p:nvGrpSpPr>
              <p:grpSpPr>
                <a:xfrm>
                  <a:off x="445680" y="484138"/>
                  <a:ext cx="1800000" cy="376502"/>
                  <a:chOff x="445680" y="484138"/>
                  <a:chExt cx="1800000" cy="376502"/>
                </a:xfrm>
              </p:grpSpPr>
              <p:cxnSp>
                <p:nvCxnSpPr>
                  <p:cNvPr id="96" name="直接连接符 2065">
                    <a:extLst>
                      <a:ext uri="{FF2B5EF4-FFF2-40B4-BE49-F238E27FC236}">
                        <a16:creationId xmlns:a16="http://schemas.microsoft.com/office/drawing/2014/main" id="{CC6F8B9D-26C5-D284-6397-546938FE13FD}"/>
                      </a:ext>
                    </a:extLst>
                  </p:cNvPr>
                  <p:cNvCxnSpPr/>
                  <p:nvPr/>
                </p:nvCxnSpPr>
                <p:spPr>
                  <a:xfrm>
                    <a:off x="445680" y="484138"/>
                    <a:ext cx="18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87724" y="484138"/>
                    <a:ext cx="764953" cy="376502"/>
                    <a:chOff x="487724" y="484138"/>
                    <a:chExt cx="764953" cy="376502"/>
                  </a:xfrm>
                </p:grpSpPr>
                <p:sp>
                  <p:nvSpPr>
                    <p:cNvPr id="89" name="文本框 2059">
                      <a:extLst>
                        <a:ext uri="{FF2B5EF4-FFF2-40B4-BE49-F238E27FC236}">
                          <a16:creationId xmlns:a16="http://schemas.microsoft.com/office/drawing/2014/main" id="{EC079E2A-5864-C2BE-7701-1E9AD1029D4B}"/>
                        </a:ext>
                      </a:extLst>
                    </p:cNvPr>
                    <p:cNvSpPr txBox="1"/>
                    <p:nvPr/>
                  </p:nvSpPr>
                  <p:spPr>
                    <a:xfrm>
                      <a:off x="526994" y="629808"/>
                      <a:ext cx="713657" cy="230832"/>
                    </a:xfrm>
                    <a:prstGeom prst="rect">
                      <a:avLst/>
                    </a:prstGeom>
                    <a:noFill/>
                  </p:spPr>
                  <p:txBody>
                    <a:bodyPr wrap="none" rtlCol="0">
                      <a:spAutoFit/>
                    </a:bodyPr>
                    <a:lstStyle/>
                    <a:p>
                      <a:pPr algn="ctr"/>
                      <a:r>
                        <a:rPr lang="en-US" altLang="zh-CN" sz="900" dirty="0">
                          <a:latin typeface="Arial" pitchFamily="34" charset="0"/>
                          <a:cs typeface="Arial" panose="020B0604020202020204" pitchFamily="34" charset="0"/>
                        </a:rPr>
                        <a:t>(n = 9315)</a:t>
                      </a:r>
                      <a:endParaRPr lang="zh-CN" altLang="en-US" sz="900" dirty="0">
                        <a:latin typeface="Arial" panose="020B0604020202020204" pitchFamily="34" charset="0"/>
                        <a:cs typeface="Arial" panose="020B0604020202020204" pitchFamily="34" charset="0"/>
                      </a:endParaRPr>
                    </a:p>
                  </p:txBody>
                </p:sp>
                <p:sp>
                  <p:nvSpPr>
                    <p:cNvPr id="2" name="Rectangle 1"/>
                    <p:cNvSpPr/>
                    <p:nvPr/>
                  </p:nvSpPr>
                  <p:spPr>
                    <a:xfrm>
                      <a:off x="487724" y="484138"/>
                      <a:ext cx="764953" cy="230832"/>
                    </a:xfrm>
                    <a:prstGeom prst="rect">
                      <a:avLst/>
                    </a:prstGeom>
                  </p:spPr>
                  <p:txBody>
                    <a:bodyPr wrap="none">
                      <a:spAutoFit/>
                    </a:bodyPr>
                    <a:lstStyle/>
                    <a:p>
                      <a:pPr algn="ctr"/>
                      <a:r>
                        <a:rPr lang="en-US" altLang="zh-CN" sz="900" dirty="0">
                          <a:latin typeface="Arial" panose="020B0604020202020204" pitchFamily="34" charset="0"/>
                          <a:cs typeface="Arial" panose="020B0604020202020204" pitchFamily="34" charset="0"/>
                        </a:rPr>
                        <a:t>9311 &gt; NIP</a:t>
                      </a:r>
                    </a:p>
                  </p:txBody>
                </p:sp>
              </p:grpSp>
              <p:grpSp>
                <p:nvGrpSpPr>
                  <p:cNvPr id="5" name="Group 4"/>
                  <p:cNvGrpSpPr/>
                  <p:nvPr/>
                </p:nvGrpSpPr>
                <p:grpSpPr>
                  <a:xfrm>
                    <a:off x="1462379" y="484138"/>
                    <a:ext cx="764953" cy="376502"/>
                    <a:chOff x="1462379" y="484138"/>
                    <a:chExt cx="764953" cy="376502"/>
                  </a:xfrm>
                </p:grpSpPr>
                <p:sp>
                  <p:nvSpPr>
                    <p:cNvPr id="88" name="文本框 25">
                      <a:extLst>
                        <a:ext uri="{FF2B5EF4-FFF2-40B4-BE49-F238E27FC236}">
                          <a16:creationId xmlns:a16="http://schemas.microsoft.com/office/drawing/2014/main" id="{2E34A8FC-9422-5D8A-C42D-1AF4078B05FC}"/>
                        </a:ext>
                      </a:extLst>
                    </p:cNvPr>
                    <p:cNvSpPr txBox="1"/>
                    <p:nvPr/>
                  </p:nvSpPr>
                  <p:spPr>
                    <a:xfrm>
                      <a:off x="1492270" y="629808"/>
                      <a:ext cx="713657" cy="230832"/>
                    </a:xfrm>
                    <a:prstGeom prst="rect">
                      <a:avLst/>
                    </a:prstGeom>
                    <a:noFill/>
                  </p:spPr>
                  <p:txBody>
                    <a:bodyPr wrap="none" rtlCol="0">
                      <a:spAutoFit/>
                    </a:bodyPr>
                    <a:lstStyle/>
                    <a:p>
                      <a:pPr algn="ctr"/>
                      <a:r>
                        <a:rPr lang="en-US" altLang="zh-CN" sz="900" dirty="0">
                          <a:latin typeface="Arial" panose="020B0604020202020204" pitchFamily="34" charset="0"/>
                          <a:cs typeface="Arial" panose="020B0604020202020204" pitchFamily="34" charset="0"/>
                        </a:rPr>
                        <a:t>(n = 5858)</a:t>
                      </a:r>
                      <a:endParaRPr lang="zh-CN" altLang="en-US" sz="900" dirty="0">
                        <a:latin typeface="Arial" panose="020B0604020202020204" pitchFamily="34" charset="0"/>
                        <a:cs typeface="Arial" panose="020B0604020202020204" pitchFamily="34" charset="0"/>
                      </a:endParaRPr>
                    </a:p>
                  </p:txBody>
                </p:sp>
                <p:sp>
                  <p:nvSpPr>
                    <p:cNvPr id="3" name="Rectangle 2"/>
                    <p:cNvSpPr/>
                    <p:nvPr/>
                  </p:nvSpPr>
                  <p:spPr>
                    <a:xfrm>
                      <a:off x="1462379" y="484138"/>
                      <a:ext cx="764953" cy="230832"/>
                    </a:xfrm>
                    <a:prstGeom prst="rect">
                      <a:avLst/>
                    </a:prstGeom>
                  </p:spPr>
                  <p:txBody>
                    <a:bodyPr wrap="none">
                      <a:spAutoFit/>
                    </a:bodyPr>
                    <a:lstStyle/>
                    <a:p>
                      <a:r>
                        <a:rPr lang="en-US" sz="900" dirty="0">
                          <a:latin typeface="Arial" pitchFamily="34" charset="0"/>
                          <a:cs typeface="Arial" pitchFamily="34" charset="0"/>
                        </a:rPr>
                        <a:t>9311 &lt; NIP</a:t>
                      </a:r>
                    </a:p>
                  </p:txBody>
                </p:sp>
              </p:grpSp>
            </p:grpSp>
          </p:grpSp>
          <p:grpSp>
            <p:nvGrpSpPr>
              <p:cNvPr id="2065" name="Group 2064"/>
              <p:cNvGrpSpPr/>
              <p:nvPr/>
            </p:nvGrpSpPr>
            <p:grpSpPr>
              <a:xfrm>
                <a:off x="2296678" y="230940"/>
                <a:ext cx="2298457" cy="3708173"/>
                <a:chOff x="2296678" y="230940"/>
                <a:chExt cx="2298457" cy="3708173"/>
              </a:xfrm>
            </p:grpSpPr>
            <p:grpSp>
              <p:nvGrpSpPr>
                <p:cNvPr id="2056" name="Group 2055"/>
                <p:cNvGrpSpPr/>
                <p:nvPr/>
              </p:nvGrpSpPr>
              <p:grpSpPr>
                <a:xfrm>
                  <a:off x="2296678" y="766582"/>
                  <a:ext cx="2298457" cy="3172531"/>
                  <a:chOff x="2472830" y="766582"/>
                  <a:chExt cx="2298457" cy="3172531"/>
                </a:xfrm>
              </p:grpSpPr>
              <p:grpSp>
                <p:nvGrpSpPr>
                  <p:cNvPr id="16" name="Group 15"/>
                  <p:cNvGrpSpPr/>
                  <p:nvPr/>
                </p:nvGrpSpPr>
                <p:grpSpPr>
                  <a:xfrm>
                    <a:off x="2472830" y="766582"/>
                    <a:ext cx="1316949" cy="3172531"/>
                    <a:chOff x="2472830" y="766582"/>
                    <a:chExt cx="1316949" cy="3172531"/>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478" y="822993"/>
                      <a:ext cx="9906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2472830" y="766582"/>
                      <a:ext cx="344966" cy="969594"/>
                      <a:chOff x="384670" y="170214"/>
                      <a:chExt cx="344966" cy="969594"/>
                    </a:xfrm>
                  </p:grpSpPr>
                  <p:sp>
                    <p:nvSpPr>
                      <p:cNvPr id="18" name="Rectangle 17"/>
                      <p:cNvSpPr/>
                      <p:nvPr/>
                    </p:nvSpPr>
                    <p:spPr>
                      <a:xfrm>
                        <a:off x="468974" y="170214"/>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9" name="Rectangle 18"/>
                      <p:cNvSpPr/>
                      <p:nvPr/>
                    </p:nvSpPr>
                    <p:spPr>
                      <a:xfrm>
                        <a:off x="384670" y="535632"/>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20" name="Rectangle 19"/>
                      <p:cNvSpPr/>
                      <p:nvPr/>
                    </p:nvSpPr>
                    <p:spPr>
                      <a:xfrm>
                        <a:off x="463036" y="908976"/>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45" name="Group 44"/>
                    <p:cNvGrpSpPr/>
                    <p:nvPr/>
                  </p:nvGrpSpPr>
                  <p:grpSpPr>
                    <a:xfrm>
                      <a:off x="2755818" y="3233535"/>
                      <a:ext cx="1033961" cy="705578"/>
                      <a:chOff x="517855" y="3106713"/>
                      <a:chExt cx="1033961" cy="705578"/>
                    </a:xfrm>
                  </p:grpSpPr>
                  <p:sp>
                    <p:nvSpPr>
                      <p:cNvPr id="46" name="Rectangle 45"/>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47" name="Rectangle 46"/>
                      <p:cNvSpPr/>
                      <p:nvPr/>
                    </p:nvSpPr>
                    <p:spPr>
                      <a:xfrm rot="5400000">
                        <a:off x="568528"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48" name="Rectangle 47"/>
                      <p:cNvSpPr/>
                      <p:nvPr/>
                    </p:nvSpPr>
                    <p:spPr>
                      <a:xfrm rot="5400000">
                        <a:off x="508247" y="3348062"/>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49" name="Rectangle 48"/>
                      <p:cNvSpPr/>
                      <p:nvPr/>
                    </p:nvSpPr>
                    <p:spPr>
                      <a:xfrm rot="5400000">
                        <a:off x="664631" y="3306384"/>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50" name="Rectangle 49"/>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51" name="Rectangle 50"/>
                      <p:cNvSpPr/>
                      <p:nvPr/>
                    </p:nvSpPr>
                    <p:spPr>
                      <a:xfrm rot="5400000">
                        <a:off x="850817" y="3340111"/>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52" name="Rectangle 51"/>
                      <p:cNvSpPr/>
                      <p:nvPr/>
                    </p:nvSpPr>
                    <p:spPr>
                      <a:xfrm rot="5400000">
                        <a:off x="1013848" y="3306384"/>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53" name="Rectangle 52"/>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nvGrpSpPr>
                  <p:cNvPr id="15" name="Group 14"/>
                  <p:cNvGrpSpPr/>
                  <p:nvPr/>
                </p:nvGrpSpPr>
                <p:grpSpPr>
                  <a:xfrm>
                    <a:off x="3737326" y="822993"/>
                    <a:ext cx="1033961" cy="3116120"/>
                    <a:chOff x="3737326" y="822993"/>
                    <a:chExt cx="1033961" cy="3116120"/>
                  </a:xfrm>
                </p:grpSpPr>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3078" y="822993"/>
                      <a:ext cx="9906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oup 53"/>
                    <p:cNvGrpSpPr/>
                    <p:nvPr/>
                  </p:nvGrpSpPr>
                  <p:grpSpPr>
                    <a:xfrm>
                      <a:off x="3737326" y="3241486"/>
                      <a:ext cx="1033961" cy="697627"/>
                      <a:chOff x="517855" y="3114664"/>
                      <a:chExt cx="1033961" cy="697627"/>
                    </a:xfrm>
                  </p:grpSpPr>
                  <p:sp>
                    <p:nvSpPr>
                      <p:cNvPr id="55" name="Rectangle 54"/>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56" name="Rectangle 55"/>
                      <p:cNvSpPr/>
                      <p:nvPr/>
                    </p:nvSpPr>
                    <p:spPr>
                      <a:xfrm rot="5400000">
                        <a:off x="574466"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57" name="Rectangle 56"/>
                      <p:cNvSpPr/>
                      <p:nvPr/>
                    </p:nvSpPr>
                    <p:spPr>
                      <a:xfrm rot="5400000">
                        <a:off x="508247" y="3348062"/>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58" name="Rectangle 57"/>
                      <p:cNvSpPr/>
                      <p:nvPr/>
                    </p:nvSpPr>
                    <p:spPr>
                      <a:xfrm rot="5400000">
                        <a:off x="664631" y="3306384"/>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59" name="Rectangle 58"/>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60" name="Rectangle 59"/>
                      <p:cNvSpPr/>
                      <p:nvPr/>
                    </p:nvSpPr>
                    <p:spPr>
                      <a:xfrm rot="5400000">
                        <a:off x="850817" y="3348062"/>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61" name="Rectangle 60"/>
                      <p:cNvSpPr/>
                      <p:nvPr/>
                    </p:nvSpPr>
                    <p:spPr>
                      <a:xfrm rot="5400000">
                        <a:off x="1013848" y="3306384"/>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62" name="Rectangle 61"/>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sp>
              <p:nvSpPr>
                <p:cNvPr id="91" name="Rectangle 90"/>
                <p:cNvSpPr/>
                <p:nvPr/>
              </p:nvSpPr>
              <p:spPr>
                <a:xfrm>
                  <a:off x="3112989" y="230940"/>
                  <a:ext cx="930063" cy="261610"/>
                </a:xfrm>
                <a:prstGeom prst="rect">
                  <a:avLst/>
                </a:prstGeom>
              </p:spPr>
              <p:txBody>
                <a:bodyPr wrap="none">
                  <a:spAutoFit/>
                </a:bodyPr>
                <a:lstStyle/>
                <a:p>
                  <a:r>
                    <a:rPr lang="en-US" sz="1100" dirty="0">
                      <a:latin typeface="Arial" pitchFamily="34" charset="0"/>
                      <a:cs typeface="Arial" pitchFamily="34" charset="0"/>
                    </a:rPr>
                    <a:t>CHG DMRs</a:t>
                  </a:r>
                </a:p>
              </p:txBody>
            </p:sp>
            <p:grpSp>
              <p:nvGrpSpPr>
                <p:cNvPr id="2062" name="Group 2061"/>
                <p:cNvGrpSpPr/>
                <p:nvPr/>
              </p:nvGrpSpPr>
              <p:grpSpPr>
                <a:xfrm>
                  <a:off x="2680440" y="484138"/>
                  <a:ext cx="1810781" cy="376502"/>
                  <a:chOff x="2680440" y="484138"/>
                  <a:chExt cx="1810781" cy="376502"/>
                </a:xfrm>
              </p:grpSpPr>
              <p:cxnSp>
                <p:nvCxnSpPr>
                  <p:cNvPr id="99" name="直接连接符 2065">
                    <a:extLst>
                      <a:ext uri="{FF2B5EF4-FFF2-40B4-BE49-F238E27FC236}">
                        <a16:creationId xmlns:a16="http://schemas.microsoft.com/office/drawing/2014/main" id="{CC6F8B9D-26C5-D284-6397-546938FE13FD}"/>
                      </a:ext>
                    </a:extLst>
                  </p:cNvPr>
                  <p:cNvCxnSpPr/>
                  <p:nvPr/>
                </p:nvCxnSpPr>
                <p:spPr>
                  <a:xfrm>
                    <a:off x="2680440" y="484138"/>
                    <a:ext cx="18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751613" y="484138"/>
                    <a:ext cx="764953" cy="376502"/>
                    <a:chOff x="2751613" y="484138"/>
                    <a:chExt cx="764953" cy="376502"/>
                  </a:xfrm>
                </p:grpSpPr>
                <p:sp>
                  <p:nvSpPr>
                    <p:cNvPr id="93" name="文本框 2061">
                      <a:extLst>
                        <a:ext uri="{FF2B5EF4-FFF2-40B4-BE49-F238E27FC236}">
                          <a16:creationId xmlns:a16="http://schemas.microsoft.com/office/drawing/2014/main" id="{756AE5CE-4819-F96D-A1E3-59BB2DE3D888}"/>
                        </a:ext>
                      </a:extLst>
                    </p:cNvPr>
                    <p:cNvSpPr txBox="1"/>
                    <p:nvPr/>
                  </p:nvSpPr>
                  <p:spPr>
                    <a:xfrm>
                      <a:off x="2769321" y="629808"/>
                      <a:ext cx="713657" cy="230832"/>
                    </a:xfrm>
                    <a:prstGeom prst="rect">
                      <a:avLst/>
                    </a:prstGeom>
                    <a:noFill/>
                  </p:spPr>
                  <p:txBody>
                    <a:bodyPr wrap="none" rtlCol="0">
                      <a:spAutoFit/>
                    </a:bodyPr>
                    <a:lstStyle/>
                    <a:p>
                      <a:pPr algn="ctr"/>
                      <a:r>
                        <a:rPr lang="en-US" altLang="zh-CN" sz="900" dirty="0">
                          <a:latin typeface="Arial" panose="020B0604020202020204" pitchFamily="34" charset="0"/>
                          <a:cs typeface="Arial" panose="020B0604020202020204" pitchFamily="34" charset="0"/>
                        </a:rPr>
                        <a:t>(n = 6482)</a:t>
                      </a:r>
                      <a:endParaRPr lang="zh-CN" altLang="en-US" sz="900" dirty="0">
                        <a:latin typeface="Arial" panose="020B0604020202020204" pitchFamily="34" charset="0"/>
                        <a:cs typeface="Arial" panose="020B0604020202020204" pitchFamily="34" charset="0"/>
                      </a:endParaRPr>
                    </a:p>
                  </p:txBody>
                </p:sp>
                <p:sp>
                  <p:nvSpPr>
                    <p:cNvPr id="100" name="Rectangle 99"/>
                    <p:cNvSpPr/>
                    <p:nvPr/>
                  </p:nvSpPr>
                  <p:spPr>
                    <a:xfrm>
                      <a:off x="2751613" y="484138"/>
                      <a:ext cx="764953" cy="230832"/>
                    </a:xfrm>
                    <a:prstGeom prst="rect">
                      <a:avLst/>
                    </a:prstGeom>
                  </p:spPr>
                  <p:txBody>
                    <a:bodyPr wrap="none">
                      <a:spAutoFit/>
                    </a:bodyPr>
                    <a:lstStyle/>
                    <a:p>
                      <a:pPr algn="ctr"/>
                      <a:r>
                        <a:rPr lang="en-US" altLang="zh-CN" sz="900" dirty="0">
                          <a:latin typeface="Arial" panose="020B0604020202020204" pitchFamily="34" charset="0"/>
                          <a:cs typeface="Arial" panose="020B0604020202020204" pitchFamily="34" charset="0"/>
                        </a:rPr>
                        <a:t>9311 &gt; NIP</a:t>
                      </a:r>
                    </a:p>
                  </p:txBody>
                </p:sp>
              </p:grpSp>
              <p:grpSp>
                <p:nvGrpSpPr>
                  <p:cNvPr id="9" name="Group 8"/>
                  <p:cNvGrpSpPr/>
                  <p:nvPr/>
                </p:nvGrpSpPr>
                <p:grpSpPr>
                  <a:xfrm>
                    <a:off x="3724847" y="484138"/>
                    <a:ext cx="766374" cy="376502"/>
                    <a:chOff x="3724847" y="484138"/>
                    <a:chExt cx="766374" cy="376502"/>
                  </a:xfrm>
                </p:grpSpPr>
                <p:sp>
                  <p:nvSpPr>
                    <p:cNvPr id="90" name="文本框 2060">
                      <a:extLst>
                        <a:ext uri="{FF2B5EF4-FFF2-40B4-BE49-F238E27FC236}">
                          <a16:creationId xmlns:a16="http://schemas.microsoft.com/office/drawing/2014/main" id="{E320601A-CD71-6487-E127-6956B586F1B0}"/>
                        </a:ext>
                      </a:extLst>
                    </p:cNvPr>
                    <p:cNvSpPr txBox="1"/>
                    <p:nvPr/>
                  </p:nvSpPr>
                  <p:spPr>
                    <a:xfrm>
                      <a:off x="3724847" y="629808"/>
                      <a:ext cx="713657" cy="230832"/>
                    </a:xfrm>
                    <a:prstGeom prst="rect">
                      <a:avLst/>
                    </a:prstGeom>
                    <a:noFill/>
                  </p:spPr>
                  <p:txBody>
                    <a:bodyPr wrap="none" rtlCol="0">
                      <a:spAutoFit/>
                    </a:bodyPr>
                    <a:lstStyle/>
                    <a:p>
                      <a:pPr algn="ctr"/>
                      <a:r>
                        <a:rPr lang="en-US" altLang="zh-CN" sz="900" dirty="0">
                          <a:latin typeface="Arial" panose="020B0604020202020204" pitchFamily="34" charset="0"/>
                          <a:cs typeface="Arial" panose="020B0604020202020204" pitchFamily="34" charset="0"/>
                        </a:rPr>
                        <a:t>(n = 6220)</a:t>
                      </a:r>
                      <a:endParaRPr lang="zh-CN" altLang="en-US" sz="900" dirty="0">
                        <a:latin typeface="Arial" panose="020B0604020202020204" pitchFamily="34" charset="0"/>
                        <a:cs typeface="Arial" panose="020B0604020202020204" pitchFamily="34" charset="0"/>
                      </a:endParaRPr>
                    </a:p>
                  </p:txBody>
                </p:sp>
                <p:sp>
                  <p:nvSpPr>
                    <p:cNvPr id="101" name="Rectangle 100"/>
                    <p:cNvSpPr/>
                    <p:nvPr/>
                  </p:nvSpPr>
                  <p:spPr>
                    <a:xfrm>
                      <a:off x="3726268" y="484138"/>
                      <a:ext cx="764953" cy="230832"/>
                    </a:xfrm>
                    <a:prstGeom prst="rect">
                      <a:avLst/>
                    </a:prstGeom>
                  </p:spPr>
                  <p:txBody>
                    <a:bodyPr wrap="none">
                      <a:spAutoFit/>
                    </a:bodyPr>
                    <a:lstStyle/>
                    <a:p>
                      <a:r>
                        <a:rPr lang="en-US" sz="900" dirty="0">
                          <a:latin typeface="Arial" pitchFamily="34" charset="0"/>
                          <a:cs typeface="Arial" pitchFamily="34" charset="0"/>
                        </a:rPr>
                        <a:t>9311 &lt; NIP</a:t>
                      </a:r>
                    </a:p>
                  </p:txBody>
                </p:sp>
              </p:grpSp>
            </p:grpSp>
          </p:grpSp>
          <p:grpSp>
            <p:nvGrpSpPr>
              <p:cNvPr id="2064" name="Group 2063"/>
              <p:cNvGrpSpPr/>
              <p:nvPr/>
            </p:nvGrpSpPr>
            <p:grpSpPr>
              <a:xfrm>
                <a:off x="4491221" y="230940"/>
                <a:ext cx="2291175" cy="3708173"/>
                <a:chOff x="4491221" y="230940"/>
                <a:chExt cx="2291175" cy="3708173"/>
              </a:xfrm>
            </p:grpSpPr>
            <p:grpSp>
              <p:nvGrpSpPr>
                <p:cNvPr id="2057" name="Group 2056"/>
                <p:cNvGrpSpPr/>
                <p:nvPr/>
              </p:nvGrpSpPr>
              <p:grpSpPr>
                <a:xfrm>
                  <a:off x="4491221" y="762000"/>
                  <a:ext cx="2291175" cy="3177113"/>
                  <a:chOff x="4667373" y="762000"/>
                  <a:chExt cx="2291175" cy="3177113"/>
                </a:xfrm>
              </p:grpSpPr>
              <p:grpSp>
                <p:nvGrpSpPr>
                  <p:cNvPr id="12" name="Group 11"/>
                  <p:cNvGrpSpPr/>
                  <p:nvPr/>
                </p:nvGrpSpPr>
                <p:grpSpPr>
                  <a:xfrm>
                    <a:off x="4667373" y="762000"/>
                    <a:ext cx="1309667" cy="3161211"/>
                    <a:chOff x="4667373" y="762000"/>
                    <a:chExt cx="1309667" cy="3161211"/>
                  </a:xfrm>
                </p:grpSpPr>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1802" y="822992"/>
                      <a:ext cx="990599"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667373" y="762000"/>
                      <a:ext cx="344966" cy="969594"/>
                      <a:chOff x="384670" y="170214"/>
                      <a:chExt cx="344966" cy="969594"/>
                    </a:xfrm>
                  </p:grpSpPr>
                  <p:sp>
                    <p:nvSpPr>
                      <p:cNvPr id="23" name="Rectangle 22"/>
                      <p:cNvSpPr/>
                      <p:nvPr/>
                    </p:nvSpPr>
                    <p:spPr>
                      <a:xfrm>
                        <a:off x="468974" y="170214"/>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24" name="Rectangle 23"/>
                      <p:cNvSpPr/>
                      <p:nvPr/>
                    </p:nvSpPr>
                    <p:spPr>
                      <a:xfrm>
                        <a:off x="384670" y="535632"/>
                        <a:ext cx="344966"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25" name="Rectangle 24"/>
                      <p:cNvSpPr/>
                      <p:nvPr/>
                    </p:nvSpPr>
                    <p:spPr>
                      <a:xfrm>
                        <a:off x="463036" y="908976"/>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63" name="Group 62"/>
                    <p:cNvGrpSpPr/>
                    <p:nvPr/>
                  </p:nvGrpSpPr>
                  <p:grpSpPr>
                    <a:xfrm>
                      <a:off x="4943079" y="3225584"/>
                      <a:ext cx="1033961" cy="697627"/>
                      <a:chOff x="517855" y="3098762"/>
                      <a:chExt cx="1033961" cy="697627"/>
                    </a:xfrm>
                  </p:grpSpPr>
                  <p:sp>
                    <p:nvSpPr>
                      <p:cNvPr id="64" name="Rectangle 63"/>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65" name="Rectangle 64"/>
                      <p:cNvSpPr/>
                      <p:nvPr/>
                    </p:nvSpPr>
                    <p:spPr>
                      <a:xfrm rot="5400000">
                        <a:off x="568528"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66" name="Rectangle 65"/>
                      <p:cNvSpPr/>
                      <p:nvPr/>
                    </p:nvSpPr>
                    <p:spPr>
                      <a:xfrm rot="5400000">
                        <a:off x="516198" y="3332160"/>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67" name="Rectangle 66"/>
                      <p:cNvSpPr/>
                      <p:nvPr/>
                    </p:nvSpPr>
                    <p:spPr>
                      <a:xfrm rot="5400000">
                        <a:off x="664631" y="3290482"/>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68" name="Rectangle 67"/>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69" name="Rectangle 68"/>
                      <p:cNvSpPr/>
                      <p:nvPr/>
                    </p:nvSpPr>
                    <p:spPr>
                      <a:xfrm rot="5400000">
                        <a:off x="850817" y="3332160"/>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70" name="Rectangle 69"/>
                      <p:cNvSpPr/>
                      <p:nvPr/>
                    </p:nvSpPr>
                    <p:spPr>
                      <a:xfrm rot="5400000">
                        <a:off x="1013848" y="3290482"/>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71" name="Rectangle 70"/>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nvGrpSpPr>
                  <p:cNvPr id="11" name="Group 10"/>
                  <p:cNvGrpSpPr/>
                  <p:nvPr/>
                </p:nvGrpSpPr>
                <p:grpSpPr>
                  <a:xfrm>
                    <a:off x="5924587" y="822992"/>
                    <a:ext cx="1033961" cy="3116121"/>
                    <a:chOff x="5924587" y="822992"/>
                    <a:chExt cx="1033961" cy="3116121"/>
                  </a:xfrm>
                </p:grpSpPr>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9929" y="822992"/>
                      <a:ext cx="990599" cy="2514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2" name="Group 71"/>
                    <p:cNvGrpSpPr/>
                    <p:nvPr/>
                  </p:nvGrpSpPr>
                  <p:grpSpPr>
                    <a:xfrm>
                      <a:off x="5924587" y="3241486"/>
                      <a:ext cx="1033961" cy="697627"/>
                      <a:chOff x="517855" y="3114664"/>
                      <a:chExt cx="1033961" cy="697627"/>
                    </a:xfrm>
                  </p:grpSpPr>
                  <p:sp>
                    <p:nvSpPr>
                      <p:cNvPr id="73" name="Rectangle 72"/>
                      <p:cNvSpPr/>
                      <p:nvPr/>
                    </p:nvSpPr>
                    <p:spPr>
                      <a:xfrm rot="5400000">
                        <a:off x="412698" y="3219949"/>
                        <a:ext cx="441146" cy="230832"/>
                      </a:xfrm>
                      <a:prstGeom prst="rect">
                        <a:avLst/>
                      </a:prstGeom>
                    </p:spPr>
                    <p:txBody>
                      <a:bodyPr wrap="none">
                        <a:spAutoFit/>
                      </a:bodyPr>
                      <a:lstStyle/>
                      <a:p>
                        <a:r>
                          <a:rPr lang="en-US" sz="900" dirty="0">
                            <a:latin typeface="Arial" pitchFamily="34" charset="0"/>
                            <a:cs typeface="Arial" pitchFamily="34" charset="0"/>
                          </a:rPr>
                          <a:t>9311</a:t>
                        </a:r>
                      </a:p>
                    </p:txBody>
                  </p:sp>
                  <p:sp>
                    <p:nvSpPr>
                      <p:cNvPr id="74" name="Rectangle 73"/>
                      <p:cNvSpPr/>
                      <p:nvPr/>
                    </p:nvSpPr>
                    <p:spPr>
                      <a:xfrm rot="5400000">
                        <a:off x="574466" y="3178271"/>
                        <a:ext cx="357790" cy="230832"/>
                      </a:xfrm>
                      <a:prstGeom prst="rect">
                        <a:avLst/>
                      </a:prstGeom>
                    </p:spPr>
                    <p:txBody>
                      <a:bodyPr wrap="none">
                        <a:spAutoFit/>
                      </a:bodyPr>
                      <a:lstStyle/>
                      <a:p>
                        <a:r>
                          <a:rPr lang="en-US" sz="900" dirty="0">
                            <a:latin typeface="Arial" pitchFamily="34" charset="0"/>
                            <a:cs typeface="Arial" pitchFamily="34" charset="0"/>
                          </a:rPr>
                          <a:t>Nip</a:t>
                        </a:r>
                      </a:p>
                    </p:txBody>
                  </p:sp>
                  <p:sp>
                    <p:nvSpPr>
                      <p:cNvPr id="75" name="Rectangle 74"/>
                      <p:cNvSpPr/>
                      <p:nvPr/>
                    </p:nvSpPr>
                    <p:spPr>
                      <a:xfrm rot="5400000">
                        <a:off x="508247" y="3348062"/>
                        <a:ext cx="697627" cy="230832"/>
                      </a:xfrm>
                      <a:prstGeom prst="rect">
                        <a:avLst/>
                      </a:prstGeom>
                    </p:spPr>
                    <p:txBody>
                      <a:bodyPr wrap="none">
                        <a:spAutoFit/>
                      </a:bodyPr>
                      <a:lstStyle/>
                      <a:p>
                        <a:r>
                          <a:rPr lang="en-US" sz="900" dirty="0">
                            <a:latin typeface="Arial" pitchFamily="34" charset="0"/>
                            <a:cs typeface="Arial" pitchFamily="34" charset="0"/>
                          </a:rPr>
                          <a:t>N9 (9311)</a:t>
                        </a:r>
                      </a:p>
                    </p:txBody>
                  </p:sp>
                  <p:sp>
                    <p:nvSpPr>
                      <p:cNvPr id="76" name="Rectangle 75"/>
                      <p:cNvSpPr/>
                      <p:nvPr/>
                    </p:nvSpPr>
                    <p:spPr>
                      <a:xfrm rot="5400000">
                        <a:off x="672582" y="3306384"/>
                        <a:ext cx="614271" cy="230832"/>
                      </a:xfrm>
                      <a:prstGeom prst="rect">
                        <a:avLst/>
                      </a:prstGeom>
                    </p:spPr>
                    <p:txBody>
                      <a:bodyPr wrap="none">
                        <a:spAutoFit/>
                      </a:bodyPr>
                      <a:lstStyle/>
                      <a:p>
                        <a:r>
                          <a:rPr lang="en-US" sz="900" dirty="0">
                            <a:latin typeface="Arial" pitchFamily="34" charset="0"/>
                            <a:cs typeface="Arial" pitchFamily="34" charset="0"/>
                          </a:rPr>
                          <a:t>N9 (Nip)</a:t>
                        </a:r>
                      </a:p>
                    </p:txBody>
                  </p:sp>
                  <p:sp>
                    <p:nvSpPr>
                      <p:cNvPr id="77" name="Rectangle 76"/>
                      <p:cNvSpPr/>
                      <p:nvPr/>
                    </p:nvSpPr>
                    <p:spPr>
                      <a:xfrm rot="5400000">
                        <a:off x="924082" y="3165447"/>
                        <a:ext cx="332142" cy="230832"/>
                      </a:xfrm>
                      <a:prstGeom prst="rect">
                        <a:avLst/>
                      </a:prstGeom>
                    </p:spPr>
                    <p:txBody>
                      <a:bodyPr wrap="none">
                        <a:spAutoFit/>
                      </a:bodyPr>
                      <a:lstStyle/>
                      <a:p>
                        <a:r>
                          <a:rPr lang="en-US" sz="900" dirty="0">
                            <a:latin typeface="Arial" pitchFamily="34" charset="0"/>
                            <a:cs typeface="Arial" pitchFamily="34" charset="0"/>
                          </a:rPr>
                          <a:t>N9</a:t>
                        </a:r>
                      </a:p>
                    </p:txBody>
                  </p:sp>
                  <p:sp>
                    <p:nvSpPr>
                      <p:cNvPr id="78" name="Rectangle 77"/>
                      <p:cNvSpPr/>
                      <p:nvPr/>
                    </p:nvSpPr>
                    <p:spPr>
                      <a:xfrm rot="5400000">
                        <a:off x="850817" y="3348062"/>
                        <a:ext cx="697627" cy="230832"/>
                      </a:xfrm>
                      <a:prstGeom prst="rect">
                        <a:avLst/>
                      </a:prstGeom>
                    </p:spPr>
                    <p:txBody>
                      <a:bodyPr wrap="none">
                        <a:spAutoFit/>
                      </a:bodyPr>
                      <a:lstStyle/>
                      <a:p>
                        <a:r>
                          <a:rPr lang="en-US" sz="900" dirty="0">
                            <a:latin typeface="Arial" pitchFamily="34" charset="0"/>
                            <a:cs typeface="Arial" pitchFamily="34" charset="0"/>
                          </a:rPr>
                          <a:t>9N (9311)</a:t>
                        </a:r>
                      </a:p>
                    </p:txBody>
                  </p:sp>
                  <p:sp>
                    <p:nvSpPr>
                      <p:cNvPr id="79" name="Rectangle 78"/>
                      <p:cNvSpPr/>
                      <p:nvPr/>
                    </p:nvSpPr>
                    <p:spPr>
                      <a:xfrm rot="5400000">
                        <a:off x="1013848" y="3306384"/>
                        <a:ext cx="614271" cy="230832"/>
                      </a:xfrm>
                      <a:prstGeom prst="rect">
                        <a:avLst/>
                      </a:prstGeom>
                    </p:spPr>
                    <p:txBody>
                      <a:bodyPr wrap="none">
                        <a:spAutoFit/>
                      </a:bodyPr>
                      <a:lstStyle/>
                      <a:p>
                        <a:r>
                          <a:rPr lang="en-US" sz="900" dirty="0">
                            <a:latin typeface="Arial" pitchFamily="34" charset="0"/>
                            <a:cs typeface="Arial" pitchFamily="34" charset="0"/>
                          </a:rPr>
                          <a:t>9N (Nip)</a:t>
                        </a:r>
                      </a:p>
                    </p:txBody>
                  </p:sp>
                  <p:sp>
                    <p:nvSpPr>
                      <p:cNvPr id="80" name="Rectangle 79"/>
                      <p:cNvSpPr/>
                      <p:nvPr/>
                    </p:nvSpPr>
                    <p:spPr>
                      <a:xfrm rot="5400000">
                        <a:off x="1270329" y="3165447"/>
                        <a:ext cx="332142" cy="230832"/>
                      </a:xfrm>
                      <a:prstGeom prst="rect">
                        <a:avLst/>
                      </a:prstGeom>
                    </p:spPr>
                    <p:txBody>
                      <a:bodyPr wrap="none">
                        <a:spAutoFit/>
                      </a:bodyPr>
                      <a:lstStyle/>
                      <a:p>
                        <a:r>
                          <a:rPr lang="en-US" sz="900" dirty="0">
                            <a:latin typeface="Arial" pitchFamily="34" charset="0"/>
                            <a:cs typeface="Arial" pitchFamily="34" charset="0"/>
                          </a:rPr>
                          <a:t>9N</a:t>
                        </a:r>
                      </a:p>
                    </p:txBody>
                  </p:sp>
                </p:grpSp>
              </p:grpSp>
            </p:grpSp>
            <p:sp>
              <p:nvSpPr>
                <p:cNvPr id="2058" name="Rectangle 2057"/>
                <p:cNvSpPr/>
                <p:nvPr/>
              </p:nvSpPr>
              <p:spPr>
                <a:xfrm>
                  <a:off x="5275687" y="230940"/>
                  <a:ext cx="923651" cy="261610"/>
                </a:xfrm>
                <a:prstGeom prst="rect">
                  <a:avLst/>
                </a:prstGeom>
              </p:spPr>
              <p:txBody>
                <a:bodyPr wrap="none">
                  <a:spAutoFit/>
                </a:bodyPr>
                <a:lstStyle/>
                <a:p>
                  <a:r>
                    <a:rPr lang="en-US" sz="1100" dirty="0">
                      <a:latin typeface="Arial" pitchFamily="34" charset="0"/>
                      <a:cs typeface="Arial" pitchFamily="34" charset="0"/>
                    </a:rPr>
                    <a:t>CHH </a:t>
                  </a:r>
                  <a:r>
                    <a:rPr lang="en-US" altLang="zh-CN" sz="1100" dirty="0">
                      <a:latin typeface="Arial" pitchFamily="34" charset="0"/>
                      <a:cs typeface="Arial" pitchFamily="34" charset="0"/>
                    </a:rPr>
                    <a:t>DMRs</a:t>
                  </a:r>
                  <a:endParaRPr lang="en-US" sz="1100" dirty="0">
                    <a:latin typeface="Arial" pitchFamily="34" charset="0"/>
                    <a:cs typeface="Arial" pitchFamily="34" charset="0"/>
                  </a:endParaRPr>
                </a:p>
              </p:txBody>
            </p:sp>
            <p:grpSp>
              <p:nvGrpSpPr>
                <p:cNvPr id="2063" name="Group 2062"/>
                <p:cNvGrpSpPr/>
                <p:nvPr/>
              </p:nvGrpSpPr>
              <p:grpSpPr>
                <a:xfrm>
                  <a:off x="4819650" y="484138"/>
                  <a:ext cx="1840529" cy="376502"/>
                  <a:chOff x="4819650" y="484138"/>
                  <a:chExt cx="1840529" cy="376502"/>
                </a:xfrm>
              </p:grpSpPr>
              <p:cxnSp>
                <p:nvCxnSpPr>
                  <p:cNvPr id="102" name="直接连接符 2065">
                    <a:extLst>
                      <a:ext uri="{FF2B5EF4-FFF2-40B4-BE49-F238E27FC236}">
                        <a16:creationId xmlns:a16="http://schemas.microsoft.com/office/drawing/2014/main" id="{CC6F8B9D-26C5-D284-6397-546938FE13FD}"/>
                      </a:ext>
                    </a:extLst>
                  </p:cNvPr>
                  <p:cNvCxnSpPr/>
                  <p:nvPr/>
                </p:nvCxnSpPr>
                <p:spPr>
                  <a:xfrm>
                    <a:off x="4819650" y="484138"/>
                    <a:ext cx="18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920571" y="484138"/>
                    <a:ext cx="764953" cy="376502"/>
                    <a:chOff x="4920571" y="484138"/>
                    <a:chExt cx="764953" cy="376502"/>
                  </a:xfrm>
                </p:grpSpPr>
                <p:sp>
                  <p:nvSpPr>
                    <p:cNvPr id="95" name="文本框 2063">
                      <a:extLst>
                        <a:ext uri="{FF2B5EF4-FFF2-40B4-BE49-F238E27FC236}">
                          <a16:creationId xmlns:a16="http://schemas.microsoft.com/office/drawing/2014/main" id="{52461925-C3F0-6984-C5CF-DEFC286C2681}"/>
                        </a:ext>
                      </a:extLst>
                    </p:cNvPr>
                    <p:cNvSpPr txBox="1"/>
                    <p:nvPr/>
                  </p:nvSpPr>
                  <p:spPr>
                    <a:xfrm>
                      <a:off x="4957396" y="629808"/>
                      <a:ext cx="713657" cy="230832"/>
                    </a:xfrm>
                    <a:prstGeom prst="rect">
                      <a:avLst/>
                    </a:prstGeom>
                    <a:noFill/>
                  </p:spPr>
                  <p:txBody>
                    <a:bodyPr wrap="none" rtlCol="0">
                      <a:spAutoFit/>
                    </a:bodyPr>
                    <a:lstStyle/>
                    <a:p>
                      <a:pPr algn="ctr"/>
                      <a:r>
                        <a:rPr lang="en-US" altLang="zh-CN" sz="900" dirty="0">
                          <a:latin typeface="Arial" panose="020B0604020202020204" pitchFamily="34" charset="0"/>
                          <a:cs typeface="Arial" panose="020B0604020202020204" pitchFamily="34" charset="0"/>
                        </a:rPr>
                        <a:t>(n = 9824)</a:t>
                      </a:r>
                      <a:endParaRPr lang="zh-CN" altLang="en-US" sz="900" dirty="0">
                        <a:latin typeface="Arial" panose="020B0604020202020204" pitchFamily="34" charset="0"/>
                        <a:cs typeface="Arial" panose="020B0604020202020204" pitchFamily="34" charset="0"/>
                      </a:endParaRPr>
                    </a:p>
                  </p:txBody>
                </p:sp>
                <p:sp>
                  <p:nvSpPr>
                    <p:cNvPr id="103" name="Rectangle 102"/>
                    <p:cNvSpPr/>
                    <p:nvPr/>
                  </p:nvSpPr>
                  <p:spPr>
                    <a:xfrm>
                      <a:off x="4920571" y="484138"/>
                      <a:ext cx="764953" cy="230832"/>
                    </a:xfrm>
                    <a:prstGeom prst="rect">
                      <a:avLst/>
                    </a:prstGeom>
                  </p:spPr>
                  <p:txBody>
                    <a:bodyPr wrap="none">
                      <a:spAutoFit/>
                    </a:bodyPr>
                    <a:lstStyle/>
                    <a:p>
                      <a:pPr algn="ctr"/>
                      <a:r>
                        <a:rPr lang="en-US" altLang="zh-CN" sz="900" dirty="0">
                          <a:latin typeface="Arial" panose="020B0604020202020204" pitchFamily="34" charset="0"/>
                          <a:cs typeface="Arial" panose="020B0604020202020204" pitchFamily="34" charset="0"/>
                        </a:rPr>
                        <a:t>9311 &gt; NIP</a:t>
                      </a:r>
                    </a:p>
                  </p:txBody>
                </p:sp>
              </p:grpSp>
              <p:grpSp>
                <p:nvGrpSpPr>
                  <p:cNvPr id="2060" name="Group 2059"/>
                  <p:cNvGrpSpPr/>
                  <p:nvPr/>
                </p:nvGrpSpPr>
                <p:grpSpPr>
                  <a:xfrm>
                    <a:off x="5895226" y="484138"/>
                    <a:ext cx="764953" cy="376502"/>
                    <a:chOff x="5895226" y="484138"/>
                    <a:chExt cx="764953" cy="376502"/>
                  </a:xfrm>
                </p:grpSpPr>
                <p:sp>
                  <p:nvSpPr>
                    <p:cNvPr id="94" name="文本框 2062">
                      <a:extLst>
                        <a:ext uri="{FF2B5EF4-FFF2-40B4-BE49-F238E27FC236}">
                          <a16:creationId xmlns:a16="http://schemas.microsoft.com/office/drawing/2014/main" id="{4BF8679B-D92E-DE9D-ED1D-85453A37349F}"/>
                        </a:ext>
                      </a:extLst>
                    </p:cNvPr>
                    <p:cNvSpPr txBox="1"/>
                    <p:nvPr/>
                  </p:nvSpPr>
                  <p:spPr>
                    <a:xfrm>
                      <a:off x="5895405" y="629808"/>
                      <a:ext cx="713657" cy="230832"/>
                    </a:xfrm>
                    <a:prstGeom prst="rect">
                      <a:avLst/>
                    </a:prstGeom>
                    <a:noFill/>
                  </p:spPr>
                  <p:txBody>
                    <a:bodyPr wrap="none" rtlCol="0">
                      <a:spAutoFit/>
                    </a:bodyPr>
                    <a:lstStyle/>
                    <a:p>
                      <a:pPr algn="ctr"/>
                      <a:r>
                        <a:rPr lang="en-US" altLang="zh-CN" sz="900" dirty="0">
                          <a:latin typeface="Arial" panose="020B0604020202020204" pitchFamily="34" charset="0"/>
                          <a:cs typeface="Arial" panose="020B0604020202020204" pitchFamily="34" charset="0"/>
                        </a:rPr>
                        <a:t>(n = 9250)</a:t>
                      </a:r>
                      <a:endParaRPr lang="zh-CN" altLang="en-US" sz="900" dirty="0">
                        <a:latin typeface="Arial" panose="020B0604020202020204" pitchFamily="34" charset="0"/>
                        <a:cs typeface="Arial" panose="020B0604020202020204" pitchFamily="34" charset="0"/>
                      </a:endParaRPr>
                    </a:p>
                  </p:txBody>
                </p:sp>
                <p:sp>
                  <p:nvSpPr>
                    <p:cNvPr id="104" name="Rectangle 103"/>
                    <p:cNvSpPr/>
                    <p:nvPr/>
                  </p:nvSpPr>
                  <p:spPr>
                    <a:xfrm>
                      <a:off x="5895226" y="484138"/>
                      <a:ext cx="764953" cy="230832"/>
                    </a:xfrm>
                    <a:prstGeom prst="rect">
                      <a:avLst/>
                    </a:prstGeom>
                  </p:spPr>
                  <p:txBody>
                    <a:bodyPr wrap="none">
                      <a:spAutoFit/>
                    </a:bodyPr>
                    <a:lstStyle/>
                    <a:p>
                      <a:r>
                        <a:rPr lang="en-US" sz="900" dirty="0">
                          <a:latin typeface="Arial" pitchFamily="34" charset="0"/>
                          <a:cs typeface="Arial" pitchFamily="34" charset="0"/>
                        </a:rPr>
                        <a:t>9311 &lt; NIP</a:t>
                      </a:r>
                    </a:p>
                  </p:txBody>
                </p:sp>
              </p:grpSp>
            </p:grpSp>
          </p:grpSp>
        </p:grpSp>
        <p:grpSp>
          <p:nvGrpSpPr>
            <p:cNvPr id="118" name="Group 117"/>
            <p:cNvGrpSpPr/>
            <p:nvPr/>
          </p:nvGrpSpPr>
          <p:grpSpPr>
            <a:xfrm>
              <a:off x="58208" y="1867595"/>
              <a:ext cx="420125" cy="827197"/>
              <a:chOff x="371255" y="1747858"/>
              <a:chExt cx="517937" cy="827197"/>
            </a:xfrm>
          </p:grpSpPr>
          <p:sp>
            <p:nvSpPr>
              <p:cNvPr id="119" name="Rectangle 118"/>
              <p:cNvSpPr/>
              <p:nvPr/>
            </p:nvSpPr>
            <p:spPr>
              <a:xfrm>
                <a:off x="371255" y="1747858"/>
                <a:ext cx="370614" cy="230832"/>
              </a:xfrm>
              <a:prstGeom prst="rect">
                <a:avLst/>
              </a:prstGeom>
            </p:spPr>
            <p:txBody>
              <a:bodyPr wrap="none">
                <a:spAutoFit/>
              </a:bodyPr>
              <a:lstStyle/>
              <a:p>
                <a:r>
                  <a:rPr lang="en-US" sz="900" dirty="0">
                    <a:latin typeface="Arial" pitchFamily="34" charset="0"/>
                    <a:cs typeface="Arial" pitchFamily="34" charset="0"/>
                  </a:rPr>
                  <a:t>mC</a:t>
                </a:r>
              </a:p>
            </p:txBody>
          </p:sp>
          <p:grpSp>
            <p:nvGrpSpPr>
              <p:cNvPr id="120" name="Group 119"/>
              <p:cNvGrpSpPr/>
              <p:nvPr/>
            </p:nvGrpSpPr>
            <p:grpSpPr>
              <a:xfrm>
                <a:off x="484856" y="1887664"/>
                <a:ext cx="404336" cy="687391"/>
                <a:chOff x="484856" y="1887664"/>
                <a:chExt cx="404336" cy="687391"/>
              </a:xfrm>
            </p:grpSpPr>
            <p:grpSp>
              <p:nvGrpSpPr>
                <p:cNvPr id="121" name="Group 120"/>
                <p:cNvGrpSpPr/>
                <p:nvPr/>
              </p:nvGrpSpPr>
              <p:grpSpPr>
                <a:xfrm>
                  <a:off x="544227" y="1887664"/>
                  <a:ext cx="344965" cy="687391"/>
                  <a:chOff x="711825" y="956880"/>
                  <a:chExt cx="344965" cy="687391"/>
                </a:xfrm>
              </p:grpSpPr>
              <p:sp>
                <p:nvSpPr>
                  <p:cNvPr id="123" name="Rectangle 122"/>
                  <p:cNvSpPr/>
                  <p:nvPr/>
                </p:nvSpPr>
                <p:spPr>
                  <a:xfrm>
                    <a:off x="714097" y="956880"/>
                    <a:ext cx="248786" cy="230832"/>
                  </a:xfrm>
                  <a:prstGeom prst="rect">
                    <a:avLst/>
                  </a:prstGeom>
                </p:spPr>
                <p:txBody>
                  <a:bodyPr wrap="none">
                    <a:spAutoFit/>
                  </a:bodyPr>
                  <a:lstStyle/>
                  <a:p>
                    <a:r>
                      <a:rPr lang="en-US" sz="900" dirty="0">
                        <a:latin typeface="Arial" pitchFamily="34" charset="0"/>
                        <a:cs typeface="Arial" pitchFamily="34" charset="0"/>
                      </a:rPr>
                      <a:t>1</a:t>
                    </a:r>
                  </a:p>
                </p:txBody>
              </p:sp>
              <p:sp>
                <p:nvSpPr>
                  <p:cNvPr id="124" name="Rectangle 123"/>
                  <p:cNvSpPr/>
                  <p:nvPr/>
                </p:nvSpPr>
                <p:spPr>
                  <a:xfrm>
                    <a:off x="711825" y="1170954"/>
                    <a:ext cx="344965" cy="230832"/>
                  </a:xfrm>
                  <a:prstGeom prst="rect">
                    <a:avLst/>
                  </a:prstGeom>
                </p:spPr>
                <p:txBody>
                  <a:bodyPr wrap="none">
                    <a:spAutoFit/>
                  </a:bodyPr>
                  <a:lstStyle/>
                  <a:p>
                    <a:r>
                      <a:rPr lang="en-US" sz="900" dirty="0">
                        <a:latin typeface="Arial" pitchFamily="34" charset="0"/>
                        <a:cs typeface="Arial" pitchFamily="34" charset="0"/>
                      </a:rPr>
                      <a:t>0.5</a:t>
                    </a:r>
                  </a:p>
                </p:txBody>
              </p:sp>
              <p:sp>
                <p:nvSpPr>
                  <p:cNvPr id="125" name="Rectangle 124"/>
                  <p:cNvSpPr/>
                  <p:nvPr/>
                </p:nvSpPr>
                <p:spPr>
                  <a:xfrm>
                    <a:off x="728124" y="1413439"/>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pic>
              <p:nvPicPr>
                <p:cNvPr id="122"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856" y="1985509"/>
                  <a:ext cx="144000" cy="497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43637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Box 99"/>
          <p:cNvSpPr txBox="1"/>
          <p:nvPr/>
        </p:nvSpPr>
        <p:spPr>
          <a:xfrm>
            <a:off x="75529" y="7486067"/>
            <a:ext cx="7101371" cy="2264979"/>
          </a:xfrm>
          <a:prstGeom prst="rect">
            <a:avLst/>
          </a:prstGeom>
          <a:noFill/>
        </p:spPr>
        <p:txBody>
          <a:bodyPr wrap="square" rtlCol="0">
            <a:spAutoFit/>
          </a:bodyPr>
          <a:lstStyle/>
          <a:p>
            <a:pPr>
              <a:lnSpc>
                <a:spcPts val="1900"/>
              </a:lnSpc>
            </a:pPr>
            <a:r>
              <a:rPr lang="en-US" altLang="zh-CN" sz="1200" b="1" dirty="0">
                <a:cs typeface="Arial" pitchFamily="34" charset="0"/>
              </a:rPr>
              <a:t>Extended Data Figure 6. </a:t>
            </a:r>
            <a:r>
              <a:rPr lang="en-US" sz="1200" b="1" dirty="0"/>
              <a:t>Parental allelic-specific methylations associated with specific histone marks in the parental lines</a:t>
            </a:r>
            <a:r>
              <a:rPr lang="en-US" sz="1200" dirty="0"/>
              <a:t>.</a:t>
            </a:r>
            <a:r>
              <a:rPr lang="en-US" altLang="zh-CN" sz="1200" b="1" dirty="0">
                <a:cs typeface="Arial" pitchFamily="34" charset="0"/>
              </a:rPr>
              <a:t> (a, b) </a:t>
            </a:r>
            <a:r>
              <a:rPr lang="en-US" altLang="zh-CN" sz="1200" dirty="0">
                <a:cs typeface="Arial" pitchFamily="34" charset="0"/>
              </a:rPr>
              <a:t>H3K27ac, H3K4me3 and H3K9me2 modifications of  the CG </a:t>
            </a:r>
            <a:r>
              <a:rPr lang="en-US" altLang="zh-CN" sz="1200" b="1" dirty="0">
                <a:cs typeface="Arial" pitchFamily="34" charset="0"/>
              </a:rPr>
              <a:t>(a)</a:t>
            </a:r>
            <a:r>
              <a:rPr lang="en-US" altLang="zh-CN" sz="1200" dirty="0">
                <a:cs typeface="Arial" pitchFamily="34" charset="0"/>
              </a:rPr>
              <a:t> and CHG </a:t>
            </a:r>
            <a:r>
              <a:rPr lang="en-US" altLang="zh-CN" sz="1200" b="1" dirty="0">
                <a:cs typeface="Arial" pitchFamily="34" charset="0"/>
              </a:rPr>
              <a:t>(b)</a:t>
            </a:r>
            <a:r>
              <a:rPr lang="en-US" altLang="zh-CN" sz="1200" dirty="0">
                <a:cs typeface="Arial" pitchFamily="34" charset="0"/>
              </a:rPr>
              <a:t> DMRs between MH63 egg and ZS97 sperm MH63 and ZS97 seedlings, upper panel indicate the hyper DMRs (MH63 Egg &gt; ZS97 Sperm), lower panel indicate the hypo DMRs (MH63 Egg &lt; ZS97 Sperm). </a:t>
            </a:r>
            <a:r>
              <a:rPr lang="en-US" altLang="zh-CN" sz="1200" b="1" dirty="0">
                <a:cs typeface="Arial" pitchFamily="34" charset="0"/>
              </a:rPr>
              <a:t>(c, d) </a:t>
            </a:r>
            <a:r>
              <a:rPr lang="en-US" altLang="zh-CN" sz="1200" dirty="0">
                <a:cs typeface="Arial" pitchFamily="34" charset="0"/>
              </a:rPr>
              <a:t>Genome browser screenshots showing the paternal (pat) and maternal (mat) allelic-specific methylation in hybrid SY63 zygote and globular embryo (GE) and H3K4me3 in MH63, ZS97, and SY63 seedling (Se) of the CG hyper </a:t>
            </a:r>
            <a:r>
              <a:rPr lang="en-US" altLang="zh-CN" sz="1200" b="1" dirty="0">
                <a:cs typeface="Arial" pitchFamily="34" charset="0"/>
              </a:rPr>
              <a:t>(c)</a:t>
            </a:r>
            <a:r>
              <a:rPr lang="en-US" altLang="zh-CN" sz="1200" dirty="0">
                <a:cs typeface="Arial" pitchFamily="34" charset="0"/>
              </a:rPr>
              <a:t> and hypo </a:t>
            </a:r>
            <a:r>
              <a:rPr lang="en-US" altLang="zh-CN" sz="1200" b="1" dirty="0">
                <a:cs typeface="Arial" pitchFamily="34" charset="0"/>
              </a:rPr>
              <a:t>(d)  </a:t>
            </a:r>
            <a:r>
              <a:rPr lang="en-US" altLang="zh-CN" sz="1200" dirty="0">
                <a:cs typeface="Arial" pitchFamily="34" charset="0"/>
              </a:rPr>
              <a:t>DMRs between MH63 sperm and ZS97 egg. </a:t>
            </a:r>
            <a:r>
              <a:rPr lang="en-US" altLang="zh-CN" sz="1200" dirty="0"/>
              <a:t>ZS egg (ZS-E), MH sperm (MH-S), SY63 Zygote (SY-Z), SY63 </a:t>
            </a:r>
            <a:r>
              <a:rPr lang="en-US" altLang="zh-CN" sz="1200" dirty="0">
                <a:cs typeface="Arial" pitchFamily="34" charset="0"/>
              </a:rPr>
              <a:t>globular embryo (SY-GE), </a:t>
            </a:r>
            <a:r>
              <a:rPr lang="en-US" altLang="zh-CN" sz="1200" dirty="0"/>
              <a:t>maternal (mat) and paternal (pat) alleles of SY63 Zygote, GE, and seedling (Se)</a:t>
            </a:r>
            <a:r>
              <a:rPr lang="en-US" altLang="zh-CN" sz="1200" dirty="0">
                <a:cs typeface="Arial" pitchFamily="34" charset="0"/>
              </a:rPr>
              <a:t>. H3K4me3 </a:t>
            </a:r>
            <a:r>
              <a:rPr lang="en-US" altLang="zh-CN" sz="1200" dirty="0" err="1">
                <a:cs typeface="Arial" pitchFamily="34" charset="0"/>
              </a:rPr>
              <a:t>ChIP-seq</a:t>
            </a:r>
            <a:r>
              <a:rPr lang="en-US" altLang="zh-CN" sz="1200" dirty="0">
                <a:cs typeface="Arial" pitchFamily="34" charset="0"/>
              </a:rPr>
              <a:t> signal (</a:t>
            </a:r>
            <a:r>
              <a:rPr lang="en-US" altLang="zh-CN" sz="1200" dirty="0"/>
              <a:t>RPKM scale 0 to 600</a:t>
            </a:r>
            <a:r>
              <a:rPr lang="en-US" altLang="zh-CN" sz="1200" dirty="0">
                <a:cs typeface="Arial" pitchFamily="34" charset="0"/>
              </a:rPr>
              <a:t>). Magenta for data from ZS97, Green for data from MH63.</a:t>
            </a:r>
          </a:p>
        </p:txBody>
      </p:sp>
      <p:grpSp>
        <p:nvGrpSpPr>
          <p:cNvPr id="115" name="Group 114"/>
          <p:cNvGrpSpPr/>
          <p:nvPr/>
        </p:nvGrpSpPr>
        <p:grpSpPr>
          <a:xfrm>
            <a:off x="857250" y="123563"/>
            <a:ext cx="5658314" cy="7179762"/>
            <a:chOff x="857250" y="123563"/>
            <a:chExt cx="5658314" cy="7179762"/>
          </a:xfrm>
        </p:grpSpPr>
        <p:sp>
          <p:nvSpPr>
            <p:cNvPr id="101" name="TextBox 100"/>
            <p:cNvSpPr txBox="1"/>
            <p:nvPr/>
          </p:nvSpPr>
          <p:spPr>
            <a:xfrm>
              <a:off x="857250" y="123563"/>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102" name="TextBox 101"/>
            <p:cNvSpPr txBox="1"/>
            <p:nvPr/>
          </p:nvSpPr>
          <p:spPr>
            <a:xfrm>
              <a:off x="857250" y="1649019"/>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grpSp>
          <p:nvGrpSpPr>
            <p:cNvPr id="73" name="Group 72"/>
            <p:cNvGrpSpPr/>
            <p:nvPr/>
          </p:nvGrpSpPr>
          <p:grpSpPr>
            <a:xfrm>
              <a:off x="1085850" y="223513"/>
              <a:ext cx="4221029" cy="1442647"/>
              <a:chOff x="44791" y="404913"/>
              <a:chExt cx="6746424" cy="2305768"/>
            </a:xfrm>
          </p:grpSpPr>
          <p:grpSp>
            <p:nvGrpSpPr>
              <p:cNvPr id="82" name="Group 81"/>
              <p:cNvGrpSpPr/>
              <p:nvPr/>
            </p:nvGrpSpPr>
            <p:grpSpPr>
              <a:xfrm>
                <a:off x="201974" y="602391"/>
                <a:ext cx="4948190" cy="2108290"/>
                <a:chOff x="201974" y="526191"/>
                <a:chExt cx="4948190" cy="2108290"/>
              </a:xfrm>
            </p:grpSpPr>
            <p:grpSp>
              <p:nvGrpSpPr>
                <p:cNvPr id="5" name="Group 4"/>
                <p:cNvGrpSpPr/>
                <p:nvPr/>
              </p:nvGrpSpPr>
              <p:grpSpPr>
                <a:xfrm>
                  <a:off x="201974" y="526191"/>
                  <a:ext cx="4583301" cy="1058906"/>
                  <a:chOff x="201974" y="526191"/>
                  <a:chExt cx="4583301" cy="1058906"/>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195" y="589572"/>
                    <a:ext cx="131079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201974" y="541442"/>
                    <a:ext cx="1722076" cy="1026437"/>
                    <a:chOff x="201974" y="541442"/>
                    <a:chExt cx="1722076" cy="1026437"/>
                  </a:xfrm>
                </p:grpSpPr>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64" y="589573"/>
                      <a:ext cx="1310686" cy="86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201974" y="541442"/>
                      <a:ext cx="571853" cy="1026437"/>
                      <a:chOff x="201974" y="541442"/>
                      <a:chExt cx="571853" cy="1026437"/>
                    </a:xfrm>
                  </p:grpSpPr>
                  <p:sp>
                    <p:nvSpPr>
                      <p:cNvPr id="27" name="Rectangle 26"/>
                      <p:cNvSpPr/>
                      <p:nvPr/>
                    </p:nvSpPr>
                    <p:spPr>
                      <a:xfrm>
                        <a:off x="201974" y="541442"/>
                        <a:ext cx="571853" cy="344341"/>
                      </a:xfrm>
                      <a:prstGeom prst="rect">
                        <a:avLst/>
                      </a:prstGeom>
                    </p:spPr>
                    <p:txBody>
                      <a:bodyPr wrap="none">
                        <a:spAutoFit/>
                      </a:bodyPr>
                      <a:lstStyle/>
                      <a:p>
                        <a:r>
                          <a:rPr lang="en-US" sz="800" dirty="0">
                            <a:latin typeface="Arial" pitchFamily="34" charset="0"/>
                            <a:cs typeface="Arial" pitchFamily="34" charset="0"/>
                          </a:rPr>
                          <a:t>120</a:t>
                        </a:r>
                      </a:p>
                    </p:txBody>
                  </p:sp>
                  <p:sp>
                    <p:nvSpPr>
                      <p:cNvPr id="28" name="Rectangle 27"/>
                      <p:cNvSpPr/>
                      <p:nvPr/>
                    </p:nvSpPr>
                    <p:spPr>
                      <a:xfrm>
                        <a:off x="279755" y="1223538"/>
                        <a:ext cx="479617" cy="344341"/>
                      </a:xfrm>
                      <a:prstGeom prst="rect">
                        <a:avLst/>
                      </a:prstGeom>
                    </p:spPr>
                    <p:txBody>
                      <a:bodyPr wrap="none">
                        <a:spAutoFit/>
                      </a:bodyPr>
                      <a:lstStyle/>
                      <a:p>
                        <a:r>
                          <a:rPr lang="en-US" altLang="zh-CN" sz="800" dirty="0">
                            <a:latin typeface="Arial" pitchFamily="34" charset="0"/>
                            <a:cs typeface="Arial" pitchFamily="34" charset="0"/>
                          </a:rPr>
                          <a:t>4</a:t>
                        </a:r>
                        <a:r>
                          <a:rPr lang="en-US" sz="800" dirty="0">
                            <a:latin typeface="Arial" pitchFamily="34" charset="0"/>
                            <a:cs typeface="Arial" pitchFamily="34" charset="0"/>
                          </a:rPr>
                          <a:t>0</a:t>
                        </a:r>
                      </a:p>
                    </p:txBody>
                  </p:sp>
                </p:grpSp>
              </p:grpSp>
              <p:grpSp>
                <p:nvGrpSpPr>
                  <p:cNvPr id="20" name="Group 19"/>
                  <p:cNvGrpSpPr/>
                  <p:nvPr/>
                </p:nvGrpSpPr>
                <p:grpSpPr>
                  <a:xfrm>
                    <a:off x="3133353" y="526191"/>
                    <a:ext cx="1651922" cy="1058906"/>
                    <a:chOff x="3133353" y="526191"/>
                    <a:chExt cx="1651922" cy="1058906"/>
                  </a:xfrm>
                </p:grpSpPr>
                <p:pic>
                  <p:nvPicPr>
                    <p:cNvPr id="2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4480" y="589571"/>
                      <a:ext cx="1310795" cy="8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3133353" y="526191"/>
                      <a:ext cx="504050" cy="1058906"/>
                      <a:chOff x="3154497" y="526191"/>
                      <a:chExt cx="504050" cy="1058906"/>
                    </a:xfrm>
                  </p:grpSpPr>
                  <p:sp>
                    <p:nvSpPr>
                      <p:cNvPr id="23" name="Rectangle 22"/>
                      <p:cNvSpPr/>
                      <p:nvPr/>
                    </p:nvSpPr>
                    <p:spPr>
                      <a:xfrm>
                        <a:off x="3154497" y="526191"/>
                        <a:ext cx="479617" cy="344342"/>
                      </a:xfrm>
                      <a:prstGeom prst="rect">
                        <a:avLst/>
                      </a:prstGeom>
                    </p:spPr>
                    <p:txBody>
                      <a:bodyPr wrap="none">
                        <a:spAutoFit/>
                      </a:bodyPr>
                      <a:lstStyle/>
                      <a:p>
                        <a:r>
                          <a:rPr lang="en-US" sz="800" dirty="0">
                            <a:latin typeface="Arial" pitchFamily="34" charset="0"/>
                            <a:cs typeface="Arial" pitchFamily="34" charset="0"/>
                          </a:rPr>
                          <a:t>40</a:t>
                        </a:r>
                      </a:p>
                    </p:txBody>
                  </p:sp>
                  <p:sp>
                    <p:nvSpPr>
                      <p:cNvPr id="24" name="Rectangle 23"/>
                      <p:cNvSpPr/>
                      <p:nvPr/>
                    </p:nvSpPr>
                    <p:spPr>
                      <a:xfrm>
                        <a:off x="3178928" y="1240755"/>
                        <a:ext cx="479619" cy="344342"/>
                      </a:xfrm>
                      <a:prstGeom prst="rect">
                        <a:avLst/>
                      </a:prstGeom>
                    </p:spPr>
                    <p:txBody>
                      <a:bodyPr wrap="none">
                        <a:spAutoFit/>
                      </a:bodyPr>
                      <a:lstStyle/>
                      <a:p>
                        <a:r>
                          <a:rPr lang="en-US" altLang="zh-CN" sz="800" dirty="0">
                            <a:latin typeface="Arial" pitchFamily="34" charset="0"/>
                            <a:cs typeface="Arial" pitchFamily="34" charset="0"/>
                          </a:rPr>
                          <a:t>3</a:t>
                        </a:r>
                        <a:r>
                          <a:rPr lang="en-US" sz="800" dirty="0">
                            <a:latin typeface="Arial" pitchFamily="34" charset="0"/>
                            <a:cs typeface="Arial" pitchFamily="34" charset="0"/>
                          </a:rPr>
                          <a:t>0</a:t>
                        </a:r>
                      </a:p>
                    </p:txBody>
                  </p:sp>
                </p:grpSp>
              </p:grpSp>
            </p:grpSp>
            <p:grpSp>
              <p:nvGrpSpPr>
                <p:cNvPr id="81" name="Group 80"/>
                <p:cNvGrpSpPr/>
                <p:nvPr/>
              </p:nvGrpSpPr>
              <p:grpSpPr>
                <a:xfrm>
                  <a:off x="201974" y="1467312"/>
                  <a:ext cx="4948190" cy="1167169"/>
                  <a:chOff x="201974" y="1467312"/>
                  <a:chExt cx="4948190" cy="1167169"/>
                </a:xfrm>
              </p:grpSpPr>
              <p:grpSp>
                <p:nvGrpSpPr>
                  <p:cNvPr id="6" name="Group 5"/>
                  <p:cNvGrpSpPr/>
                  <p:nvPr/>
                </p:nvGrpSpPr>
                <p:grpSpPr>
                  <a:xfrm>
                    <a:off x="201974" y="1467312"/>
                    <a:ext cx="4583301" cy="1006789"/>
                    <a:chOff x="201974" y="1467312"/>
                    <a:chExt cx="4583301" cy="1006789"/>
                  </a:xfrm>
                </p:grpSpPr>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6195" y="1472598"/>
                      <a:ext cx="1310685" cy="85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201974" y="1467312"/>
                      <a:ext cx="1722186" cy="1006789"/>
                      <a:chOff x="201974" y="1467312"/>
                      <a:chExt cx="1722186" cy="1006789"/>
                    </a:xfrm>
                  </p:grpSpPr>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365" y="1467312"/>
                        <a:ext cx="131079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01974" y="1472423"/>
                        <a:ext cx="571853" cy="1001678"/>
                        <a:chOff x="190513" y="559969"/>
                        <a:chExt cx="571853" cy="1001678"/>
                      </a:xfrm>
                    </p:grpSpPr>
                    <p:sp>
                      <p:nvSpPr>
                        <p:cNvPr id="16" name="Rectangle 15"/>
                        <p:cNvSpPr/>
                        <p:nvPr/>
                      </p:nvSpPr>
                      <p:spPr>
                        <a:xfrm>
                          <a:off x="190513" y="559969"/>
                          <a:ext cx="571853" cy="344341"/>
                        </a:xfrm>
                        <a:prstGeom prst="rect">
                          <a:avLst/>
                        </a:prstGeom>
                      </p:spPr>
                      <p:txBody>
                        <a:bodyPr wrap="none">
                          <a:spAutoFit/>
                        </a:bodyPr>
                        <a:lstStyle/>
                        <a:p>
                          <a:r>
                            <a:rPr lang="en-US" sz="800" dirty="0">
                              <a:latin typeface="Arial" pitchFamily="34" charset="0"/>
                              <a:cs typeface="Arial" pitchFamily="34" charset="0"/>
                            </a:rPr>
                            <a:t>120</a:t>
                          </a:r>
                        </a:p>
                      </p:txBody>
                    </p:sp>
                    <p:sp>
                      <p:nvSpPr>
                        <p:cNvPr id="17" name="Rectangle 16"/>
                        <p:cNvSpPr/>
                        <p:nvPr/>
                      </p:nvSpPr>
                      <p:spPr>
                        <a:xfrm>
                          <a:off x="268295" y="1217305"/>
                          <a:ext cx="479617" cy="344342"/>
                        </a:xfrm>
                        <a:prstGeom prst="rect">
                          <a:avLst/>
                        </a:prstGeom>
                      </p:spPr>
                      <p:txBody>
                        <a:bodyPr wrap="none">
                          <a:spAutoFit/>
                        </a:bodyPr>
                        <a:lstStyle/>
                        <a:p>
                          <a:r>
                            <a:rPr lang="en-US" altLang="zh-CN" sz="800" dirty="0">
                              <a:latin typeface="Arial" pitchFamily="34" charset="0"/>
                              <a:cs typeface="Arial" pitchFamily="34" charset="0"/>
                            </a:rPr>
                            <a:t>2</a:t>
                          </a:r>
                          <a:r>
                            <a:rPr lang="en-US" sz="800" dirty="0">
                              <a:latin typeface="Arial" pitchFamily="34" charset="0"/>
                              <a:cs typeface="Arial" pitchFamily="34" charset="0"/>
                            </a:rPr>
                            <a:t>0</a:t>
                          </a:r>
                        </a:p>
                      </p:txBody>
                    </p:sp>
                  </p:grpSp>
                </p:grpSp>
                <p:grpSp>
                  <p:nvGrpSpPr>
                    <p:cNvPr id="9" name="Group 8"/>
                    <p:cNvGrpSpPr/>
                    <p:nvPr/>
                  </p:nvGrpSpPr>
                  <p:grpSpPr>
                    <a:xfrm>
                      <a:off x="3137688" y="1472598"/>
                      <a:ext cx="1647587" cy="932515"/>
                      <a:chOff x="3137688" y="1472598"/>
                      <a:chExt cx="1647587" cy="932515"/>
                    </a:xfrm>
                  </p:grpSpPr>
                  <p:pic>
                    <p:nvPicPr>
                      <p:cNvPr id="1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4480" y="1472598"/>
                        <a:ext cx="131079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3137688" y="1506665"/>
                        <a:ext cx="491796" cy="898448"/>
                        <a:chOff x="3158832" y="641583"/>
                        <a:chExt cx="491796" cy="898448"/>
                      </a:xfrm>
                    </p:grpSpPr>
                    <p:sp>
                      <p:nvSpPr>
                        <p:cNvPr id="12" name="Rectangle 11"/>
                        <p:cNvSpPr/>
                        <p:nvPr/>
                      </p:nvSpPr>
                      <p:spPr>
                        <a:xfrm>
                          <a:off x="3158832" y="641583"/>
                          <a:ext cx="479617" cy="344341"/>
                        </a:xfrm>
                        <a:prstGeom prst="rect">
                          <a:avLst/>
                        </a:prstGeom>
                      </p:spPr>
                      <p:txBody>
                        <a:bodyPr wrap="none">
                          <a:spAutoFit/>
                        </a:bodyPr>
                        <a:lstStyle/>
                        <a:p>
                          <a:r>
                            <a:rPr lang="en-US" altLang="zh-CN" sz="800" dirty="0">
                              <a:latin typeface="Arial" pitchFamily="34" charset="0"/>
                              <a:cs typeface="Arial" pitchFamily="34" charset="0"/>
                            </a:rPr>
                            <a:t>7</a:t>
                          </a:r>
                          <a:r>
                            <a:rPr lang="en-US" sz="800" dirty="0">
                              <a:latin typeface="Arial" pitchFamily="34" charset="0"/>
                              <a:cs typeface="Arial" pitchFamily="34" charset="0"/>
                            </a:rPr>
                            <a:t>0</a:t>
                          </a:r>
                        </a:p>
                      </p:txBody>
                    </p:sp>
                    <p:sp>
                      <p:nvSpPr>
                        <p:cNvPr id="13" name="Rectangle 12"/>
                        <p:cNvSpPr/>
                        <p:nvPr/>
                      </p:nvSpPr>
                      <p:spPr>
                        <a:xfrm>
                          <a:off x="3171009" y="1195689"/>
                          <a:ext cx="479619" cy="344342"/>
                        </a:xfrm>
                        <a:prstGeom prst="rect">
                          <a:avLst/>
                        </a:prstGeom>
                      </p:spPr>
                      <p:txBody>
                        <a:bodyPr wrap="none">
                          <a:spAutoFit/>
                        </a:bodyPr>
                        <a:lstStyle/>
                        <a:p>
                          <a:r>
                            <a:rPr lang="en-US" altLang="zh-CN" sz="800" dirty="0">
                              <a:latin typeface="Arial" pitchFamily="34" charset="0"/>
                              <a:cs typeface="Arial" pitchFamily="34" charset="0"/>
                            </a:rPr>
                            <a:t>4</a:t>
                          </a:r>
                          <a:r>
                            <a:rPr lang="en-US" sz="800" dirty="0">
                              <a:latin typeface="Arial" pitchFamily="34" charset="0"/>
                              <a:cs typeface="Arial" pitchFamily="34" charset="0"/>
                            </a:rPr>
                            <a:t>0</a:t>
                          </a:r>
                        </a:p>
                      </p:txBody>
                    </p:sp>
                  </p:grpSp>
                </p:grpSp>
              </p:grpSp>
              <p:grpSp>
                <p:nvGrpSpPr>
                  <p:cNvPr id="49" name="Group 48"/>
                  <p:cNvGrpSpPr/>
                  <p:nvPr/>
                </p:nvGrpSpPr>
                <p:grpSpPr>
                  <a:xfrm>
                    <a:off x="449753" y="2290138"/>
                    <a:ext cx="1829459" cy="344343"/>
                    <a:chOff x="463134" y="4101719"/>
                    <a:chExt cx="1829459" cy="344343"/>
                  </a:xfrm>
                </p:grpSpPr>
                <p:sp>
                  <p:nvSpPr>
                    <p:cNvPr id="50" name="Rectangle 49"/>
                    <p:cNvSpPr/>
                    <p:nvPr/>
                  </p:nvSpPr>
                  <p:spPr>
                    <a:xfrm>
                      <a:off x="1018026" y="4101719"/>
                      <a:ext cx="789628" cy="344343"/>
                    </a:xfrm>
                    <a:prstGeom prst="rect">
                      <a:avLst/>
                    </a:prstGeom>
                  </p:spPr>
                  <p:txBody>
                    <a:bodyPr wrap="none">
                      <a:spAutoFit/>
                    </a:bodyPr>
                    <a:lstStyle/>
                    <a:p>
                      <a:r>
                        <a:rPr lang="en-US" altLang="zh-CN" sz="800" dirty="0">
                          <a:latin typeface="Arial" pitchFamily="34" charset="0"/>
                          <a:cs typeface="Arial" pitchFamily="34" charset="0"/>
                        </a:rPr>
                        <a:t>Centre</a:t>
                      </a:r>
                      <a:endParaRPr lang="en-US" sz="800" dirty="0">
                        <a:latin typeface="Arial" pitchFamily="34" charset="0"/>
                        <a:cs typeface="Arial" pitchFamily="34" charset="0"/>
                      </a:endParaRPr>
                    </a:p>
                  </p:txBody>
                </p:sp>
                <p:sp>
                  <p:nvSpPr>
                    <p:cNvPr id="51" name="Rectangle 50"/>
                    <p:cNvSpPr/>
                    <p:nvPr/>
                  </p:nvSpPr>
                  <p:spPr>
                    <a:xfrm>
                      <a:off x="463134" y="4101719"/>
                      <a:ext cx="682022" cy="344341"/>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sp>
                  <p:nvSpPr>
                    <p:cNvPr id="52" name="Rectangle 51"/>
                    <p:cNvSpPr/>
                    <p:nvPr/>
                  </p:nvSpPr>
                  <p:spPr>
                    <a:xfrm>
                      <a:off x="1702805" y="4101719"/>
                      <a:ext cx="589788" cy="344341"/>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grpSp>
              <p:grpSp>
                <p:nvGrpSpPr>
                  <p:cNvPr id="53" name="Group 52"/>
                  <p:cNvGrpSpPr/>
                  <p:nvPr/>
                </p:nvGrpSpPr>
                <p:grpSpPr>
                  <a:xfrm>
                    <a:off x="3320705" y="2290138"/>
                    <a:ext cx="1829459" cy="344342"/>
                    <a:chOff x="463134" y="4101719"/>
                    <a:chExt cx="1829459" cy="344342"/>
                  </a:xfrm>
                </p:grpSpPr>
                <p:sp>
                  <p:nvSpPr>
                    <p:cNvPr id="54" name="Rectangle 53"/>
                    <p:cNvSpPr/>
                    <p:nvPr/>
                  </p:nvSpPr>
                  <p:spPr>
                    <a:xfrm>
                      <a:off x="1018026" y="4101719"/>
                      <a:ext cx="789628" cy="344340"/>
                    </a:xfrm>
                    <a:prstGeom prst="rect">
                      <a:avLst/>
                    </a:prstGeom>
                  </p:spPr>
                  <p:txBody>
                    <a:bodyPr wrap="none">
                      <a:spAutoFit/>
                    </a:bodyPr>
                    <a:lstStyle/>
                    <a:p>
                      <a:r>
                        <a:rPr lang="en-US" altLang="zh-CN" sz="800" dirty="0">
                          <a:latin typeface="Arial" pitchFamily="34" charset="0"/>
                          <a:cs typeface="Arial" pitchFamily="34" charset="0"/>
                        </a:rPr>
                        <a:t>Centre</a:t>
                      </a:r>
                      <a:endParaRPr lang="en-US" sz="800" dirty="0">
                        <a:latin typeface="Arial" pitchFamily="34" charset="0"/>
                        <a:cs typeface="Arial" pitchFamily="34" charset="0"/>
                      </a:endParaRPr>
                    </a:p>
                  </p:txBody>
                </p:sp>
                <p:sp>
                  <p:nvSpPr>
                    <p:cNvPr id="55" name="Rectangle 54"/>
                    <p:cNvSpPr/>
                    <p:nvPr/>
                  </p:nvSpPr>
                  <p:spPr>
                    <a:xfrm>
                      <a:off x="463134" y="4101719"/>
                      <a:ext cx="682022" cy="344342"/>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sp>
                  <p:nvSpPr>
                    <p:cNvPr id="56" name="Rectangle 55"/>
                    <p:cNvSpPr/>
                    <p:nvPr/>
                  </p:nvSpPr>
                  <p:spPr>
                    <a:xfrm>
                      <a:off x="1702805" y="4101719"/>
                      <a:ext cx="589788" cy="344342"/>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grpSp>
            </p:grpSp>
          </p:grpSp>
          <p:sp>
            <p:nvSpPr>
              <p:cNvPr id="57" name="Rectangle 56"/>
              <p:cNvSpPr/>
              <p:nvPr/>
            </p:nvSpPr>
            <p:spPr>
              <a:xfrm>
                <a:off x="840870" y="404913"/>
                <a:ext cx="974096" cy="344342"/>
              </a:xfrm>
              <a:prstGeom prst="rect">
                <a:avLst/>
              </a:prstGeom>
            </p:spPr>
            <p:txBody>
              <a:bodyPr wrap="none">
                <a:spAutoFit/>
              </a:bodyPr>
              <a:lstStyle/>
              <a:p>
                <a:r>
                  <a:rPr lang="en-US" altLang="zh-CN" sz="800" dirty="0">
                    <a:latin typeface="Arial" pitchFamily="34" charset="0"/>
                    <a:cs typeface="Arial" pitchFamily="34" charset="0"/>
                  </a:rPr>
                  <a:t>H3K27ac</a:t>
                </a:r>
                <a:endParaRPr lang="en-US" sz="800" dirty="0">
                  <a:latin typeface="Arial" pitchFamily="34" charset="0"/>
                  <a:cs typeface="Arial" pitchFamily="34" charset="0"/>
                </a:endParaRPr>
              </a:p>
            </p:txBody>
          </p:sp>
          <p:sp>
            <p:nvSpPr>
              <p:cNvPr id="58" name="Rectangle 57"/>
              <p:cNvSpPr/>
              <p:nvPr/>
            </p:nvSpPr>
            <p:spPr>
              <a:xfrm>
                <a:off x="2185381" y="432187"/>
                <a:ext cx="1027900" cy="344342"/>
              </a:xfrm>
              <a:prstGeom prst="rect">
                <a:avLst/>
              </a:prstGeom>
            </p:spPr>
            <p:txBody>
              <a:bodyPr wrap="none">
                <a:spAutoFit/>
              </a:bodyPr>
              <a:lstStyle/>
              <a:p>
                <a:r>
                  <a:rPr lang="en-US" altLang="zh-CN" sz="800" dirty="0">
                    <a:latin typeface="Arial" pitchFamily="34" charset="0"/>
                    <a:cs typeface="Arial" pitchFamily="34" charset="0"/>
                  </a:rPr>
                  <a:t>H3K4me3</a:t>
                </a:r>
                <a:endParaRPr lang="en-US" sz="800" dirty="0">
                  <a:latin typeface="Arial" pitchFamily="34" charset="0"/>
                  <a:cs typeface="Arial" pitchFamily="34" charset="0"/>
                </a:endParaRPr>
              </a:p>
            </p:txBody>
          </p:sp>
          <p:sp>
            <p:nvSpPr>
              <p:cNvPr id="59" name="Rectangle 58"/>
              <p:cNvSpPr/>
              <p:nvPr/>
            </p:nvSpPr>
            <p:spPr>
              <a:xfrm>
                <a:off x="3647302" y="431765"/>
                <a:ext cx="1027900" cy="344342"/>
              </a:xfrm>
              <a:prstGeom prst="rect">
                <a:avLst/>
              </a:prstGeom>
            </p:spPr>
            <p:txBody>
              <a:bodyPr wrap="none">
                <a:spAutoFit/>
              </a:bodyPr>
              <a:lstStyle/>
              <a:p>
                <a:r>
                  <a:rPr lang="en-US" altLang="zh-CN" sz="800" dirty="0">
                    <a:latin typeface="Arial" pitchFamily="34" charset="0"/>
                    <a:cs typeface="Arial" pitchFamily="34" charset="0"/>
                  </a:rPr>
                  <a:t>H3K9me2</a:t>
                </a:r>
                <a:endParaRPr lang="en-US" sz="800" dirty="0">
                  <a:latin typeface="Arial" pitchFamily="34" charset="0"/>
                  <a:cs typeface="Arial" pitchFamily="34" charset="0"/>
                </a:endParaRPr>
              </a:p>
            </p:txBody>
          </p:sp>
          <p:sp>
            <p:nvSpPr>
              <p:cNvPr id="60" name="Rectangle 59"/>
              <p:cNvSpPr/>
              <p:nvPr/>
            </p:nvSpPr>
            <p:spPr>
              <a:xfrm>
                <a:off x="4758987" y="957195"/>
                <a:ext cx="2032228" cy="344342"/>
              </a:xfrm>
              <a:prstGeom prst="rect">
                <a:avLst/>
              </a:prstGeom>
            </p:spPr>
            <p:txBody>
              <a:bodyPr wrap="none">
                <a:spAutoFit/>
              </a:bodyPr>
              <a:lstStyle/>
              <a:p>
                <a:r>
                  <a:rPr lang="en-US" sz="800" dirty="0">
                    <a:latin typeface="Arial" pitchFamily="34" charset="0"/>
                    <a:cs typeface="Arial" pitchFamily="34" charset="0"/>
                  </a:rPr>
                  <a:t>Egg (MH) &gt; Sperm (ZS)</a:t>
                </a:r>
              </a:p>
            </p:txBody>
          </p:sp>
          <p:sp>
            <p:nvSpPr>
              <p:cNvPr id="61" name="Rectangle 60"/>
              <p:cNvSpPr/>
              <p:nvPr/>
            </p:nvSpPr>
            <p:spPr>
              <a:xfrm>
                <a:off x="4758987" y="1765649"/>
                <a:ext cx="2032228" cy="344342"/>
              </a:xfrm>
              <a:prstGeom prst="rect">
                <a:avLst/>
              </a:prstGeom>
            </p:spPr>
            <p:txBody>
              <a:bodyPr wrap="none">
                <a:spAutoFit/>
              </a:bodyPr>
              <a:lstStyle/>
              <a:p>
                <a:r>
                  <a:rPr lang="en-US" sz="800" dirty="0">
                    <a:latin typeface="Arial" pitchFamily="34" charset="0"/>
                    <a:cs typeface="Arial" pitchFamily="34" charset="0"/>
                  </a:rPr>
                  <a:t>Egg (MH) &lt; Sperm (ZS)</a:t>
                </a:r>
              </a:p>
            </p:txBody>
          </p:sp>
          <p:grpSp>
            <p:nvGrpSpPr>
              <p:cNvPr id="83" name="Group 82"/>
              <p:cNvGrpSpPr/>
              <p:nvPr/>
            </p:nvGrpSpPr>
            <p:grpSpPr>
              <a:xfrm>
                <a:off x="4838307" y="580456"/>
                <a:ext cx="776043" cy="486266"/>
                <a:chOff x="4944637" y="285650"/>
                <a:chExt cx="776043" cy="486266"/>
              </a:xfrm>
            </p:grpSpPr>
            <p:grpSp>
              <p:nvGrpSpPr>
                <p:cNvPr id="84" name="Group 83"/>
                <p:cNvGrpSpPr/>
                <p:nvPr/>
              </p:nvGrpSpPr>
              <p:grpSpPr>
                <a:xfrm>
                  <a:off x="4944637" y="285650"/>
                  <a:ext cx="776043" cy="344343"/>
                  <a:chOff x="5024436" y="4006641"/>
                  <a:chExt cx="776043" cy="344343"/>
                </a:xfrm>
              </p:grpSpPr>
              <p:cxnSp>
                <p:nvCxnSpPr>
                  <p:cNvPr id="88" name="Straight Connector 87"/>
                  <p:cNvCxnSpPr/>
                  <p:nvPr/>
                </p:nvCxnSpPr>
                <p:spPr>
                  <a:xfrm>
                    <a:off x="5024436" y="4122057"/>
                    <a:ext cx="21600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205568" y="4006641"/>
                    <a:ext cx="594911" cy="344343"/>
                  </a:xfrm>
                  <a:prstGeom prst="rect">
                    <a:avLst/>
                  </a:prstGeom>
                </p:spPr>
                <p:txBody>
                  <a:bodyPr wrap="none">
                    <a:spAutoFit/>
                  </a:bodyPr>
                  <a:lstStyle/>
                  <a:p>
                    <a:r>
                      <a:rPr lang="en-US" sz="800" dirty="0">
                        <a:latin typeface="Arial" pitchFamily="34" charset="0"/>
                        <a:cs typeface="Arial" pitchFamily="34" charset="0"/>
                      </a:rPr>
                      <a:t>MH </a:t>
                    </a:r>
                  </a:p>
                </p:txBody>
              </p:sp>
            </p:grpSp>
            <p:grpSp>
              <p:nvGrpSpPr>
                <p:cNvPr id="85" name="Group 84"/>
                <p:cNvGrpSpPr/>
                <p:nvPr/>
              </p:nvGrpSpPr>
              <p:grpSpPr>
                <a:xfrm>
                  <a:off x="4944637" y="427573"/>
                  <a:ext cx="684999" cy="344343"/>
                  <a:chOff x="5039599" y="4361224"/>
                  <a:chExt cx="684999" cy="344343"/>
                </a:xfrm>
              </p:grpSpPr>
              <p:cxnSp>
                <p:nvCxnSpPr>
                  <p:cNvPr id="86" name="Straight Connector 85"/>
                  <p:cNvCxnSpPr/>
                  <p:nvPr/>
                </p:nvCxnSpPr>
                <p:spPr>
                  <a:xfrm>
                    <a:off x="5039599" y="4476640"/>
                    <a:ext cx="216000" cy="0"/>
                  </a:xfrm>
                  <a:prstGeom prst="line">
                    <a:avLst/>
                  </a:prstGeom>
                  <a:ln w="28575">
                    <a:solidFill>
                      <a:srgbClr val="993366"/>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5219359" y="4361224"/>
                    <a:ext cx="505239" cy="344343"/>
                  </a:xfrm>
                  <a:prstGeom prst="rect">
                    <a:avLst/>
                  </a:prstGeom>
                </p:spPr>
                <p:txBody>
                  <a:bodyPr wrap="none">
                    <a:spAutoFit/>
                  </a:bodyPr>
                  <a:lstStyle/>
                  <a:p>
                    <a:r>
                      <a:rPr lang="en-US" sz="800" dirty="0">
                        <a:latin typeface="Arial" pitchFamily="34" charset="0"/>
                        <a:cs typeface="Arial" pitchFamily="34" charset="0"/>
                      </a:rPr>
                      <a:t>ZS</a:t>
                    </a:r>
                  </a:p>
                </p:txBody>
              </p:sp>
            </p:grpSp>
          </p:grpSp>
          <p:sp>
            <p:nvSpPr>
              <p:cNvPr id="103" name="Rectangle 102"/>
              <p:cNvSpPr/>
              <p:nvPr/>
            </p:nvSpPr>
            <p:spPr>
              <a:xfrm rot="16200000" flipH="1">
                <a:off x="-658239" y="1453323"/>
                <a:ext cx="1750402" cy="344342"/>
              </a:xfrm>
              <a:prstGeom prst="rect">
                <a:avLst/>
              </a:prstGeom>
            </p:spPr>
            <p:txBody>
              <a:bodyPr wrap="none">
                <a:spAutoFit/>
              </a:bodyPr>
              <a:lstStyle/>
              <a:p>
                <a:r>
                  <a:rPr lang="en-US" sz="800" dirty="0">
                    <a:latin typeface="Arial" pitchFamily="34" charset="0"/>
                    <a:cs typeface="Arial" pitchFamily="34" charset="0"/>
                  </a:rPr>
                  <a:t>Relative enrichment</a:t>
                </a:r>
              </a:p>
            </p:txBody>
          </p:sp>
          <p:sp>
            <p:nvSpPr>
              <p:cNvPr id="3" name="Rectangle 2"/>
              <p:cNvSpPr/>
              <p:nvPr/>
            </p:nvSpPr>
            <p:spPr>
              <a:xfrm>
                <a:off x="4758987" y="1155790"/>
                <a:ext cx="1942556" cy="344342"/>
              </a:xfrm>
              <a:prstGeom prst="rect">
                <a:avLst/>
              </a:prstGeom>
            </p:spPr>
            <p:txBody>
              <a:bodyPr wrap="none">
                <a:spAutoFit/>
              </a:bodyPr>
              <a:lstStyle/>
              <a:p>
                <a:r>
                  <a:rPr lang="en-US" sz="800" dirty="0">
                    <a:latin typeface="Arial" pitchFamily="34" charset="0"/>
                    <a:cs typeface="Arial" pitchFamily="34" charset="0"/>
                  </a:rPr>
                  <a:t>CG-DMRs (n = 8,850) </a:t>
                </a:r>
              </a:p>
            </p:txBody>
          </p:sp>
          <p:sp>
            <p:nvSpPr>
              <p:cNvPr id="4" name="Rectangle 3"/>
              <p:cNvSpPr/>
              <p:nvPr/>
            </p:nvSpPr>
            <p:spPr>
              <a:xfrm>
                <a:off x="4758987" y="1974193"/>
                <a:ext cx="1942556" cy="344342"/>
              </a:xfrm>
              <a:prstGeom prst="rect">
                <a:avLst/>
              </a:prstGeom>
            </p:spPr>
            <p:txBody>
              <a:bodyPr wrap="none">
                <a:spAutoFit/>
              </a:bodyPr>
              <a:lstStyle/>
              <a:p>
                <a:r>
                  <a:rPr lang="en-US" sz="800" dirty="0">
                    <a:latin typeface="Arial" pitchFamily="34" charset="0"/>
                    <a:cs typeface="Arial" pitchFamily="34" charset="0"/>
                  </a:rPr>
                  <a:t>CG-DMRs (n = 5,487) </a:t>
                </a:r>
              </a:p>
            </p:txBody>
          </p:sp>
        </p:grpSp>
        <p:grpSp>
          <p:nvGrpSpPr>
            <p:cNvPr id="72" name="Group 71"/>
            <p:cNvGrpSpPr/>
            <p:nvPr/>
          </p:nvGrpSpPr>
          <p:grpSpPr>
            <a:xfrm>
              <a:off x="1091074" y="1752347"/>
              <a:ext cx="4229755" cy="1435282"/>
              <a:chOff x="53139" y="2620115"/>
              <a:chExt cx="6760372" cy="2293996"/>
            </a:xfrm>
          </p:grpSpPr>
          <p:sp>
            <p:nvSpPr>
              <p:cNvPr id="62" name="Rectangle 61"/>
              <p:cNvSpPr/>
              <p:nvPr/>
            </p:nvSpPr>
            <p:spPr>
              <a:xfrm>
                <a:off x="4753102" y="3166305"/>
                <a:ext cx="2032228" cy="344342"/>
              </a:xfrm>
              <a:prstGeom prst="rect">
                <a:avLst/>
              </a:prstGeom>
            </p:spPr>
            <p:txBody>
              <a:bodyPr wrap="none">
                <a:spAutoFit/>
              </a:bodyPr>
              <a:lstStyle/>
              <a:p>
                <a:r>
                  <a:rPr lang="en-US" sz="800" dirty="0">
                    <a:latin typeface="Arial" pitchFamily="34" charset="0"/>
                    <a:cs typeface="Arial" pitchFamily="34" charset="0"/>
                  </a:rPr>
                  <a:t>Egg (MH) &gt; Sperm (ZS)</a:t>
                </a:r>
              </a:p>
            </p:txBody>
          </p:sp>
          <p:sp>
            <p:nvSpPr>
              <p:cNvPr id="63" name="Rectangle 62"/>
              <p:cNvSpPr/>
              <p:nvPr/>
            </p:nvSpPr>
            <p:spPr>
              <a:xfrm>
                <a:off x="4753101" y="3989828"/>
                <a:ext cx="2032228" cy="344342"/>
              </a:xfrm>
              <a:prstGeom prst="rect">
                <a:avLst/>
              </a:prstGeom>
            </p:spPr>
            <p:txBody>
              <a:bodyPr wrap="none">
                <a:spAutoFit/>
              </a:bodyPr>
              <a:lstStyle/>
              <a:p>
                <a:r>
                  <a:rPr lang="en-US" sz="800" dirty="0">
                    <a:latin typeface="Arial" pitchFamily="34" charset="0"/>
                    <a:cs typeface="Arial" pitchFamily="34" charset="0"/>
                  </a:rPr>
                  <a:t>Egg (MH) &lt; Sperm (ZS)</a:t>
                </a:r>
              </a:p>
            </p:txBody>
          </p:sp>
          <p:grpSp>
            <p:nvGrpSpPr>
              <p:cNvPr id="97" name="Group 96"/>
              <p:cNvGrpSpPr/>
              <p:nvPr/>
            </p:nvGrpSpPr>
            <p:grpSpPr>
              <a:xfrm>
                <a:off x="244980" y="2831214"/>
                <a:ext cx="4899596" cy="2082897"/>
                <a:chOff x="244980" y="2561773"/>
                <a:chExt cx="4899596" cy="2082897"/>
              </a:xfrm>
            </p:grpSpPr>
            <p:grpSp>
              <p:nvGrpSpPr>
                <p:cNvPr id="79" name="Group 78"/>
                <p:cNvGrpSpPr/>
                <p:nvPr/>
              </p:nvGrpSpPr>
              <p:grpSpPr>
                <a:xfrm>
                  <a:off x="259609" y="3442164"/>
                  <a:ext cx="4884967" cy="1202506"/>
                  <a:chOff x="259609" y="3442164"/>
                  <a:chExt cx="4884967" cy="1202506"/>
                </a:xfrm>
              </p:grpSpPr>
              <p:pic>
                <p:nvPicPr>
                  <p:cNvPr id="32"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195" y="3490131"/>
                    <a:ext cx="131068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 name="Group 75"/>
                  <p:cNvGrpSpPr/>
                  <p:nvPr/>
                </p:nvGrpSpPr>
                <p:grpSpPr>
                  <a:xfrm>
                    <a:off x="259609" y="3442164"/>
                    <a:ext cx="2023077" cy="1202506"/>
                    <a:chOff x="259609" y="3442164"/>
                    <a:chExt cx="2023077" cy="1202506"/>
                  </a:xfrm>
                </p:grpSpPr>
                <p:pic>
                  <p:nvPicPr>
                    <p:cNvPr id="30" name="Picture 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365" y="3490131"/>
                      <a:ext cx="131079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259609" y="3442164"/>
                      <a:ext cx="494356" cy="966906"/>
                      <a:chOff x="3142093" y="460746"/>
                      <a:chExt cx="494356" cy="966906"/>
                    </a:xfrm>
                  </p:grpSpPr>
                  <p:sp>
                    <p:nvSpPr>
                      <p:cNvPr id="39" name="Rectangle 38"/>
                      <p:cNvSpPr/>
                      <p:nvPr/>
                    </p:nvSpPr>
                    <p:spPr>
                      <a:xfrm>
                        <a:off x="3142093" y="460746"/>
                        <a:ext cx="479617" cy="344342"/>
                      </a:xfrm>
                      <a:prstGeom prst="rect">
                        <a:avLst/>
                      </a:prstGeom>
                    </p:spPr>
                    <p:txBody>
                      <a:bodyPr wrap="none">
                        <a:spAutoFit/>
                      </a:bodyPr>
                      <a:lstStyle/>
                      <a:p>
                        <a:r>
                          <a:rPr lang="en-US" altLang="zh-CN" sz="800" dirty="0">
                            <a:latin typeface="Arial" pitchFamily="34" charset="0"/>
                            <a:cs typeface="Arial" pitchFamily="34" charset="0"/>
                          </a:rPr>
                          <a:t>80</a:t>
                        </a:r>
                        <a:endParaRPr lang="en-US" sz="800" dirty="0">
                          <a:latin typeface="Arial" pitchFamily="34" charset="0"/>
                          <a:cs typeface="Arial" pitchFamily="34" charset="0"/>
                        </a:endParaRPr>
                      </a:p>
                    </p:txBody>
                  </p:sp>
                  <p:sp>
                    <p:nvSpPr>
                      <p:cNvPr id="40" name="Rectangle 39"/>
                      <p:cNvSpPr/>
                      <p:nvPr/>
                    </p:nvSpPr>
                    <p:spPr>
                      <a:xfrm>
                        <a:off x="3156832" y="1083311"/>
                        <a:ext cx="479617" cy="344341"/>
                      </a:xfrm>
                      <a:prstGeom prst="rect">
                        <a:avLst/>
                      </a:prstGeom>
                    </p:spPr>
                    <p:txBody>
                      <a:bodyPr wrap="none">
                        <a:spAutoFit/>
                      </a:bodyPr>
                      <a:lstStyle/>
                      <a:p>
                        <a:r>
                          <a:rPr lang="en-US" altLang="zh-CN" sz="800" dirty="0">
                            <a:latin typeface="Arial" pitchFamily="34" charset="0"/>
                            <a:cs typeface="Arial" pitchFamily="34" charset="0"/>
                          </a:rPr>
                          <a:t>2</a:t>
                        </a:r>
                        <a:r>
                          <a:rPr lang="en-US" sz="800" dirty="0">
                            <a:latin typeface="Arial" pitchFamily="34" charset="0"/>
                            <a:cs typeface="Arial" pitchFamily="34" charset="0"/>
                          </a:rPr>
                          <a:t>0</a:t>
                        </a:r>
                      </a:p>
                    </p:txBody>
                  </p:sp>
                </p:grpSp>
                <p:grpSp>
                  <p:nvGrpSpPr>
                    <p:cNvPr id="41" name="Group 40"/>
                    <p:cNvGrpSpPr/>
                    <p:nvPr/>
                  </p:nvGrpSpPr>
                  <p:grpSpPr>
                    <a:xfrm>
                      <a:off x="453227" y="4300327"/>
                      <a:ext cx="1829459" cy="344343"/>
                      <a:chOff x="463134" y="4101719"/>
                      <a:chExt cx="1829459" cy="344343"/>
                    </a:xfrm>
                  </p:grpSpPr>
                  <p:sp>
                    <p:nvSpPr>
                      <p:cNvPr id="42" name="Rectangle 41"/>
                      <p:cNvSpPr/>
                      <p:nvPr/>
                    </p:nvSpPr>
                    <p:spPr>
                      <a:xfrm>
                        <a:off x="1018026" y="4101719"/>
                        <a:ext cx="789628" cy="344343"/>
                      </a:xfrm>
                      <a:prstGeom prst="rect">
                        <a:avLst/>
                      </a:prstGeom>
                    </p:spPr>
                    <p:txBody>
                      <a:bodyPr wrap="none">
                        <a:spAutoFit/>
                      </a:bodyPr>
                      <a:lstStyle/>
                      <a:p>
                        <a:r>
                          <a:rPr lang="en-US" altLang="zh-CN" sz="800" dirty="0">
                            <a:latin typeface="Arial" pitchFamily="34" charset="0"/>
                            <a:cs typeface="Arial" pitchFamily="34" charset="0"/>
                          </a:rPr>
                          <a:t>Centre</a:t>
                        </a:r>
                        <a:endParaRPr lang="en-US" sz="800" dirty="0">
                          <a:latin typeface="Arial" pitchFamily="34" charset="0"/>
                          <a:cs typeface="Arial" pitchFamily="34" charset="0"/>
                        </a:endParaRPr>
                      </a:p>
                    </p:txBody>
                  </p:sp>
                  <p:sp>
                    <p:nvSpPr>
                      <p:cNvPr id="43" name="Rectangle 42"/>
                      <p:cNvSpPr/>
                      <p:nvPr/>
                    </p:nvSpPr>
                    <p:spPr>
                      <a:xfrm>
                        <a:off x="463134" y="4101719"/>
                        <a:ext cx="682022" cy="344341"/>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sp>
                    <p:nvSpPr>
                      <p:cNvPr id="44" name="Rectangle 43"/>
                      <p:cNvSpPr/>
                      <p:nvPr/>
                    </p:nvSpPr>
                    <p:spPr>
                      <a:xfrm>
                        <a:off x="1702805" y="4101719"/>
                        <a:ext cx="589788" cy="344341"/>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grpSp>
              </p:grpSp>
              <p:grpSp>
                <p:nvGrpSpPr>
                  <p:cNvPr id="75" name="Group 74"/>
                  <p:cNvGrpSpPr/>
                  <p:nvPr/>
                </p:nvGrpSpPr>
                <p:grpSpPr>
                  <a:xfrm>
                    <a:off x="3149286" y="3452960"/>
                    <a:ext cx="1995290" cy="1191709"/>
                    <a:chOff x="3149286" y="3452960"/>
                    <a:chExt cx="1995290" cy="1191709"/>
                  </a:xfrm>
                </p:grpSpPr>
                <p:pic>
                  <p:nvPicPr>
                    <p:cNvPr id="34"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4479" y="3490131"/>
                      <a:ext cx="1310797"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p:cNvGrpSpPr/>
                    <p:nvPr/>
                  </p:nvGrpSpPr>
                  <p:grpSpPr>
                    <a:xfrm>
                      <a:off x="3315117" y="4300327"/>
                      <a:ext cx="1829459" cy="344342"/>
                      <a:chOff x="463134" y="4101719"/>
                      <a:chExt cx="1829459" cy="344342"/>
                    </a:xfrm>
                  </p:grpSpPr>
                  <p:sp>
                    <p:nvSpPr>
                      <p:cNvPr id="46" name="Rectangle 45"/>
                      <p:cNvSpPr/>
                      <p:nvPr/>
                    </p:nvSpPr>
                    <p:spPr>
                      <a:xfrm>
                        <a:off x="1018026" y="4101719"/>
                        <a:ext cx="789628" cy="344340"/>
                      </a:xfrm>
                      <a:prstGeom prst="rect">
                        <a:avLst/>
                      </a:prstGeom>
                    </p:spPr>
                    <p:txBody>
                      <a:bodyPr wrap="none">
                        <a:spAutoFit/>
                      </a:bodyPr>
                      <a:lstStyle/>
                      <a:p>
                        <a:r>
                          <a:rPr lang="en-US" altLang="zh-CN" sz="800" dirty="0">
                            <a:latin typeface="Arial" pitchFamily="34" charset="0"/>
                            <a:cs typeface="Arial" pitchFamily="34" charset="0"/>
                          </a:rPr>
                          <a:t>Centre</a:t>
                        </a:r>
                        <a:endParaRPr lang="en-US" sz="800" dirty="0">
                          <a:latin typeface="Arial" pitchFamily="34" charset="0"/>
                          <a:cs typeface="Arial" pitchFamily="34" charset="0"/>
                        </a:endParaRPr>
                      </a:p>
                    </p:txBody>
                  </p:sp>
                  <p:sp>
                    <p:nvSpPr>
                      <p:cNvPr id="47" name="Rectangle 46"/>
                      <p:cNvSpPr/>
                      <p:nvPr/>
                    </p:nvSpPr>
                    <p:spPr>
                      <a:xfrm>
                        <a:off x="463134" y="4101719"/>
                        <a:ext cx="682022" cy="344342"/>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sp>
                    <p:nvSpPr>
                      <p:cNvPr id="48" name="Rectangle 47"/>
                      <p:cNvSpPr/>
                      <p:nvPr/>
                    </p:nvSpPr>
                    <p:spPr>
                      <a:xfrm>
                        <a:off x="1702805" y="4101719"/>
                        <a:ext cx="589788" cy="344342"/>
                      </a:xfrm>
                      <a:prstGeom prst="rect">
                        <a:avLst/>
                      </a:prstGeom>
                    </p:spPr>
                    <p:txBody>
                      <a:bodyPr wrap="none">
                        <a:spAutoFit/>
                      </a:bodyPr>
                      <a:lstStyle/>
                      <a:p>
                        <a:r>
                          <a:rPr lang="en-US" altLang="zh-CN" sz="800" dirty="0">
                            <a:latin typeface="Arial" pitchFamily="34" charset="0"/>
                            <a:cs typeface="Arial" pitchFamily="34" charset="0"/>
                          </a:rPr>
                          <a:t>2Kb</a:t>
                        </a:r>
                        <a:endParaRPr lang="en-US" sz="800" dirty="0">
                          <a:latin typeface="Arial" pitchFamily="34" charset="0"/>
                          <a:cs typeface="Arial" pitchFamily="34" charset="0"/>
                        </a:endParaRPr>
                      </a:p>
                    </p:txBody>
                  </p:sp>
                </p:grpSp>
                <p:grpSp>
                  <p:nvGrpSpPr>
                    <p:cNvPr id="64" name="Group 63"/>
                    <p:cNvGrpSpPr/>
                    <p:nvPr/>
                  </p:nvGrpSpPr>
                  <p:grpSpPr>
                    <a:xfrm>
                      <a:off x="3149286" y="3452960"/>
                      <a:ext cx="488115" cy="974260"/>
                      <a:chOff x="3169622" y="464757"/>
                      <a:chExt cx="488115" cy="974260"/>
                    </a:xfrm>
                  </p:grpSpPr>
                  <p:sp>
                    <p:nvSpPr>
                      <p:cNvPr id="65" name="Rectangle 64"/>
                      <p:cNvSpPr/>
                      <p:nvPr/>
                    </p:nvSpPr>
                    <p:spPr>
                      <a:xfrm>
                        <a:off x="3169622" y="464757"/>
                        <a:ext cx="479617" cy="344342"/>
                      </a:xfrm>
                      <a:prstGeom prst="rect">
                        <a:avLst/>
                      </a:prstGeom>
                    </p:spPr>
                    <p:txBody>
                      <a:bodyPr wrap="none">
                        <a:spAutoFit/>
                      </a:bodyPr>
                      <a:lstStyle/>
                      <a:p>
                        <a:r>
                          <a:rPr lang="en-US" altLang="zh-CN" sz="800" dirty="0">
                            <a:latin typeface="Arial" pitchFamily="34" charset="0"/>
                            <a:cs typeface="Arial" pitchFamily="34" charset="0"/>
                          </a:rPr>
                          <a:t>80</a:t>
                        </a:r>
                        <a:endParaRPr lang="en-US" sz="800" dirty="0">
                          <a:latin typeface="Arial" pitchFamily="34" charset="0"/>
                          <a:cs typeface="Arial" pitchFamily="34" charset="0"/>
                        </a:endParaRPr>
                      </a:p>
                    </p:txBody>
                  </p:sp>
                  <p:sp>
                    <p:nvSpPr>
                      <p:cNvPr id="66" name="Rectangle 65"/>
                      <p:cNvSpPr/>
                      <p:nvPr/>
                    </p:nvSpPr>
                    <p:spPr>
                      <a:xfrm>
                        <a:off x="3178118" y="1094675"/>
                        <a:ext cx="479619" cy="344342"/>
                      </a:xfrm>
                      <a:prstGeom prst="rect">
                        <a:avLst/>
                      </a:prstGeom>
                    </p:spPr>
                    <p:txBody>
                      <a:bodyPr wrap="none">
                        <a:spAutoFit/>
                      </a:bodyPr>
                      <a:lstStyle/>
                      <a:p>
                        <a:r>
                          <a:rPr lang="en-US" altLang="zh-CN" sz="800" dirty="0">
                            <a:latin typeface="Arial" pitchFamily="34" charset="0"/>
                            <a:cs typeface="Arial" pitchFamily="34" charset="0"/>
                          </a:rPr>
                          <a:t>2</a:t>
                        </a:r>
                        <a:r>
                          <a:rPr lang="en-US" sz="800" dirty="0">
                            <a:latin typeface="Arial" pitchFamily="34" charset="0"/>
                            <a:cs typeface="Arial" pitchFamily="34" charset="0"/>
                          </a:rPr>
                          <a:t>0</a:t>
                        </a:r>
                      </a:p>
                    </p:txBody>
                  </p:sp>
                </p:grpSp>
              </p:grpSp>
            </p:grpSp>
            <p:grpSp>
              <p:nvGrpSpPr>
                <p:cNvPr id="80" name="Group 79"/>
                <p:cNvGrpSpPr/>
                <p:nvPr/>
              </p:nvGrpSpPr>
              <p:grpSpPr>
                <a:xfrm>
                  <a:off x="244980" y="2561773"/>
                  <a:ext cx="4545906" cy="969531"/>
                  <a:chOff x="244980" y="2561773"/>
                  <a:chExt cx="4545906" cy="969531"/>
                </a:xfrm>
              </p:grpSpPr>
              <p:pic>
                <p:nvPicPr>
                  <p:cNvPr id="31"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805" y="2590800"/>
                    <a:ext cx="131079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244980" y="2569560"/>
                    <a:ext cx="1679070" cy="961744"/>
                    <a:chOff x="244980" y="2569560"/>
                    <a:chExt cx="1679070" cy="961744"/>
                  </a:xfrm>
                </p:grpSpPr>
                <p:pic>
                  <p:nvPicPr>
                    <p:cNvPr id="29"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3365" y="2590800"/>
                      <a:ext cx="1310685"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244980" y="2569560"/>
                      <a:ext cx="494248" cy="961744"/>
                      <a:chOff x="3127464" y="578831"/>
                      <a:chExt cx="494248" cy="961744"/>
                    </a:xfrm>
                  </p:grpSpPr>
                  <p:sp>
                    <p:nvSpPr>
                      <p:cNvPr id="36" name="Rectangle 35"/>
                      <p:cNvSpPr/>
                      <p:nvPr/>
                    </p:nvSpPr>
                    <p:spPr>
                      <a:xfrm>
                        <a:off x="3127464" y="578831"/>
                        <a:ext cx="479617" cy="344342"/>
                      </a:xfrm>
                      <a:prstGeom prst="rect">
                        <a:avLst/>
                      </a:prstGeom>
                    </p:spPr>
                    <p:txBody>
                      <a:bodyPr wrap="none">
                        <a:spAutoFit/>
                      </a:bodyPr>
                      <a:lstStyle/>
                      <a:p>
                        <a:r>
                          <a:rPr lang="en-US" altLang="zh-CN" sz="800" dirty="0">
                            <a:latin typeface="Arial" pitchFamily="34" charset="0"/>
                            <a:cs typeface="Arial" pitchFamily="34" charset="0"/>
                          </a:rPr>
                          <a:t>60</a:t>
                        </a:r>
                        <a:endParaRPr lang="en-US" sz="800" dirty="0">
                          <a:latin typeface="Arial" pitchFamily="34" charset="0"/>
                          <a:cs typeface="Arial" pitchFamily="34" charset="0"/>
                        </a:endParaRPr>
                      </a:p>
                    </p:txBody>
                  </p:sp>
                  <p:sp>
                    <p:nvSpPr>
                      <p:cNvPr id="37" name="Rectangle 36"/>
                      <p:cNvSpPr/>
                      <p:nvPr/>
                    </p:nvSpPr>
                    <p:spPr>
                      <a:xfrm>
                        <a:off x="3142093" y="1196234"/>
                        <a:ext cx="479619" cy="344341"/>
                      </a:xfrm>
                      <a:prstGeom prst="rect">
                        <a:avLst/>
                      </a:prstGeom>
                    </p:spPr>
                    <p:txBody>
                      <a:bodyPr wrap="none">
                        <a:spAutoFit/>
                      </a:bodyPr>
                      <a:lstStyle/>
                      <a:p>
                        <a:r>
                          <a:rPr lang="en-US" altLang="zh-CN" sz="800" dirty="0">
                            <a:latin typeface="Arial" pitchFamily="34" charset="0"/>
                            <a:cs typeface="Arial" pitchFamily="34" charset="0"/>
                          </a:rPr>
                          <a:t>2</a:t>
                        </a:r>
                        <a:r>
                          <a:rPr lang="en-US" sz="800" dirty="0">
                            <a:latin typeface="Arial" pitchFamily="34" charset="0"/>
                            <a:cs typeface="Arial" pitchFamily="34" charset="0"/>
                          </a:rPr>
                          <a:t>0</a:t>
                        </a:r>
                      </a:p>
                    </p:txBody>
                  </p:sp>
                </p:grpSp>
              </p:grpSp>
              <p:grpSp>
                <p:nvGrpSpPr>
                  <p:cNvPr id="78" name="Group 77"/>
                  <p:cNvGrpSpPr/>
                  <p:nvPr/>
                </p:nvGrpSpPr>
                <p:grpSpPr>
                  <a:xfrm>
                    <a:off x="3133353" y="2561773"/>
                    <a:ext cx="1657533" cy="941247"/>
                    <a:chOff x="3133353" y="2561773"/>
                    <a:chExt cx="1657533" cy="941247"/>
                  </a:xfrm>
                </p:grpSpPr>
                <p:pic>
                  <p:nvPicPr>
                    <p:cNvPr id="33"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80090" y="2590800"/>
                      <a:ext cx="1310796"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Group 66"/>
                    <p:cNvGrpSpPr/>
                    <p:nvPr/>
                  </p:nvGrpSpPr>
                  <p:grpSpPr>
                    <a:xfrm>
                      <a:off x="3133353" y="2561773"/>
                      <a:ext cx="495550" cy="941247"/>
                      <a:chOff x="3153689" y="570429"/>
                      <a:chExt cx="495550" cy="941247"/>
                    </a:xfrm>
                  </p:grpSpPr>
                  <p:sp>
                    <p:nvSpPr>
                      <p:cNvPr id="68" name="Rectangle 67"/>
                      <p:cNvSpPr/>
                      <p:nvPr/>
                    </p:nvSpPr>
                    <p:spPr>
                      <a:xfrm>
                        <a:off x="3169622" y="570429"/>
                        <a:ext cx="479617" cy="344342"/>
                      </a:xfrm>
                      <a:prstGeom prst="rect">
                        <a:avLst/>
                      </a:prstGeom>
                    </p:spPr>
                    <p:txBody>
                      <a:bodyPr wrap="none">
                        <a:spAutoFit/>
                      </a:bodyPr>
                      <a:lstStyle/>
                      <a:p>
                        <a:r>
                          <a:rPr lang="en-US" altLang="zh-CN" sz="800" dirty="0">
                            <a:latin typeface="Arial" pitchFamily="34" charset="0"/>
                            <a:cs typeface="Arial" pitchFamily="34" charset="0"/>
                          </a:rPr>
                          <a:t>60</a:t>
                        </a:r>
                        <a:endParaRPr lang="en-US" sz="800" dirty="0">
                          <a:latin typeface="Arial" pitchFamily="34" charset="0"/>
                          <a:cs typeface="Arial" pitchFamily="34" charset="0"/>
                        </a:endParaRPr>
                      </a:p>
                    </p:txBody>
                  </p:sp>
                  <p:sp>
                    <p:nvSpPr>
                      <p:cNvPr id="69" name="Rectangle 68"/>
                      <p:cNvSpPr/>
                      <p:nvPr/>
                    </p:nvSpPr>
                    <p:spPr>
                      <a:xfrm>
                        <a:off x="3153689" y="1167334"/>
                        <a:ext cx="479617" cy="344342"/>
                      </a:xfrm>
                      <a:prstGeom prst="rect">
                        <a:avLst/>
                      </a:prstGeom>
                    </p:spPr>
                    <p:txBody>
                      <a:bodyPr wrap="none">
                        <a:spAutoFit/>
                      </a:bodyPr>
                      <a:lstStyle/>
                      <a:p>
                        <a:r>
                          <a:rPr lang="en-US" altLang="zh-CN" sz="800" dirty="0">
                            <a:latin typeface="Arial" pitchFamily="34" charset="0"/>
                            <a:cs typeface="Arial" pitchFamily="34" charset="0"/>
                          </a:rPr>
                          <a:t>2</a:t>
                        </a:r>
                        <a:r>
                          <a:rPr lang="en-US" sz="800" dirty="0">
                            <a:latin typeface="Arial" pitchFamily="34" charset="0"/>
                            <a:cs typeface="Arial" pitchFamily="34" charset="0"/>
                          </a:rPr>
                          <a:t>0</a:t>
                        </a:r>
                      </a:p>
                    </p:txBody>
                  </p:sp>
                </p:grpSp>
              </p:grpSp>
            </p:grpSp>
          </p:grpSp>
          <p:grpSp>
            <p:nvGrpSpPr>
              <p:cNvPr id="90" name="Group 89"/>
              <p:cNvGrpSpPr/>
              <p:nvPr/>
            </p:nvGrpSpPr>
            <p:grpSpPr>
              <a:xfrm>
                <a:off x="4838307" y="2792286"/>
                <a:ext cx="776043" cy="486266"/>
                <a:chOff x="4944637" y="285650"/>
                <a:chExt cx="776043" cy="486266"/>
              </a:xfrm>
            </p:grpSpPr>
            <p:grpSp>
              <p:nvGrpSpPr>
                <p:cNvPr id="91" name="Group 90"/>
                <p:cNvGrpSpPr/>
                <p:nvPr/>
              </p:nvGrpSpPr>
              <p:grpSpPr>
                <a:xfrm>
                  <a:off x="4944637" y="285650"/>
                  <a:ext cx="776043" cy="344343"/>
                  <a:chOff x="5024436" y="4006641"/>
                  <a:chExt cx="776043" cy="344343"/>
                </a:xfrm>
              </p:grpSpPr>
              <p:cxnSp>
                <p:nvCxnSpPr>
                  <p:cNvPr id="95" name="Straight Connector 94"/>
                  <p:cNvCxnSpPr/>
                  <p:nvPr/>
                </p:nvCxnSpPr>
                <p:spPr>
                  <a:xfrm>
                    <a:off x="5024436" y="4122057"/>
                    <a:ext cx="216000" cy="0"/>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5205568" y="4006641"/>
                    <a:ext cx="594911" cy="344343"/>
                  </a:xfrm>
                  <a:prstGeom prst="rect">
                    <a:avLst/>
                  </a:prstGeom>
                </p:spPr>
                <p:txBody>
                  <a:bodyPr wrap="none">
                    <a:spAutoFit/>
                  </a:bodyPr>
                  <a:lstStyle/>
                  <a:p>
                    <a:r>
                      <a:rPr lang="en-US" sz="800" dirty="0">
                        <a:latin typeface="Arial" pitchFamily="34" charset="0"/>
                        <a:cs typeface="Arial" pitchFamily="34" charset="0"/>
                      </a:rPr>
                      <a:t>MH </a:t>
                    </a:r>
                  </a:p>
                </p:txBody>
              </p:sp>
            </p:grpSp>
            <p:grpSp>
              <p:nvGrpSpPr>
                <p:cNvPr id="92" name="Group 91"/>
                <p:cNvGrpSpPr/>
                <p:nvPr/>
              </p:nvGrpSpPr>
              <p:grpSpPr>
                <a:xfrm>
                  <a:off x="4944637" y="427573"/>
                  <a:ext cx="684999" cy="344343"/>
                  <a:chOff x="5039599" y="4361224"/>
                  <a:chExt cx="684999" cy="344343"/>
                </a:xfrm>
              </p:grpSpPr>
              <p:cxnSp>
                <p:nvCxnSpPr>
                  <p:cNvPr id="93" name="Straight Connector 92"/>
                  <p:cNvCxnSpPr/>
                  <p:nvPr/>
                </p:nvCxnSpPr>
                <p:spPr>
                  <a:xfrm>
                    <a:off x="5039599" y="4476640"/>
                    <a:ext cx="216000" cy="0"/>
                  </a:xfrm>
                  <a:prstGeom prst="line">
                    <a:avLst/>
                  </a:prstGeom>
                  <a:ln w="28575">
                    <a:solidFill>
                      <a:srgbClr val="993366"/>
                    </a:solidFill>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5219359" y="4361224"/>
                    <a:ext cx="505239" cy="344343"/>
                  </a:xfrm>
                  <a:prstGeom prst="rect">
                    <a:avLst/>
                  </a:prstGeom>
                </p:spPr>
                <p:txBody>
                  <a:bodyPr wrap="none">
                    <a:spAutoFit/>
                  </a:bodyPr>
                  <a:lstStyle/>
                  <a:p>
                    <a:r>
                      <a:rPr lang="en-US" sz="800" dirty="0">
                        <a:latin typeface="Arial" pitchFamily="34" charset="0"/>
                        <a:cs typeface="Arial" pitchFamily="34" charset="0"/>
                      </a:rPr>
                      <a:t>ZS</a:t>
                    </a:r>
                  </a:p>
                </p:txBody>
              </p:sp>
            </p:grpSp>
          </p:grpSp>
          <p:sp>
            <p:nvSpPr>
              <p:cNvPr id="104" name="Rectangle 103"/>
              <p:cNvSpPr/>
              <p:nvPr/>
            </p:nvSpPr>
            <p:spPr>
              <a:xfrm rot="16200000" flipH="1">
                <a:off x="-649891" y="3499714"/>
                <a:ext cx="1750402" cy="344342"/>
              </a:xfrm>
              <a:prstGeom prst="rect">
                <a:avLst/>
              </a:prstGeom>
            </p:spPr>
            <p:txBody>
              <a:bodyPr wrap="none">
                <a:spAutoFit/>
              </a:bodyPr>
              <a:lstStyle/>
              <a:p>
                <a:r>
                  <a:rPr lang="en-US" sz="800" dirty="0">
                    <a:latin typeface="Arial" pitchFamily="34" charset="0"/>
                    <a:cs typeface="Arial" pitchFamily="34" charset="0"/>
                  </a:rPr>
                  <a:t>Relative enrichment</a:t>
                </a:r>
              </a:p>
            </p:txBody>
          </p:sp>
          <p:sp>
            <p:nvSpPr>
              <p:cNvPr id="70" name="Rectangle 69"/>
              <p:cNvSpPr/>
              <p:nvPr/>
            </p:nvSpPr>
            <p:spPr>
              <a:xfrm>
                <a:off x="4753101" y="3360481"/>
                <a:ext cx="2060410" cy="344342"/>
              </a:xfrm>
              <a:prstGeom prst="rect">
                <a:avLst/>
              </a:prstGeom>
            </p:spPr>
            <p:txBody>
              <a:bodyPr wrap="none">
                <a:spAutoFit/>
              </a:bodyPr>
              <a:lstStyle/>
              <a:p>
                <a:r>
                  <a:rPr lang="en-US" sz="800" dirty="0">
                    <a:latin typeface="Arial" pitchFamily="34" charset="0"/>
                    <a:cs typeface="Arial" pitchFamily="34" charset="0"/>
                  </a:rPr>
                  <a:t>CHG-DMRs (n = 6,063) </a:t>
                </a:r>
              </a:p>
            </p:txBody>
          </p:sp>
          <p:sp>
            <p:nvSpPr>
              <p:cNvPr id="71" name="Rectangle 70"/>
              <p:cNvSpPr/>
              <p:nvPr/>
            </p:nvSpPr>
            <p:spPr>
              <a:xfrm>
                <a:off x="4753101" y="4199116"/>
                <a:ext cx="2060410" cy="344342"/>
              </a:xfrm>
              <a:prstGeom prst="rect">
                <a:avLst/>
              </a:prstGeom>
            </p:spPr>
            <p:txBody>
              <a:bodyPr wrap="none">
                <a:spAutoFit/>
              </a:bodyPr>
              <a:lstStyle/>
              <a:p>
                <a:r>
                  <a:rPr lang="en-US" sz="800" dirty="0">
                    <a:latin typeface="Arial" pitchFamily="34" charset="0"/>
                    <a:cs typeface="Arial" pitchFamily="34" charset="0"/>
                  </a:rPr>
                  <a:t>CHG-DMRs (n = 3,319) </a:t>
                </a:r>
              </a:p>
            </p:txBody>
          </p:sp>
          <p:sp>
            <p:nvSpPr>
              <p:cNvPr id="105" name="Rectangle 104"/>
              <p:cNvSpPr/>
              <p:nvPr/>
            </p:nvSpPr>
            <p:spPr>
              <a:xfrm>
                <a:off x="827051" y="2620115"/>
                <a:ext cx="974096" cy="344342"/>
              </a:xfrm>
              <a:prstGeom prst="rect">
                <a:avLst/>
              </a:prstGeom>
            </p:spPr>
            <p:txBody>
              <a:bodyPr wrap="none">
                <a:spAutoFit/>
              </a:bodyPr>
              <a:lstStyle/>
              <a:p>
                <a:r>
                  <a:rPr lang="en-US" altLang="zh-CN" sz="800" dirty="0">
                    <a:latin typeface="Arial" pitchFamily="34" charset="0"/>
                    <a:cs typeface="Arial" pitchFamily="34" charset="0"/>
                  </a:rPr>
                  <a:t>H3K27ac</a:t>
                </a:r>
                <a:endParaRPr lang="en-US" sz="800" dirty="0">
                  <a:latin typeface="Arial" pitchFamily="34" charset="0"/>
                  <a:cs typeface="Arial" pitchFamily="34" charset="0"/>
                </a:endParaRPr>
              </a:p>
            </p:txBody>
          </p:sp>
          <p:sp>
            <p:nvSpPr>
              <p:cNvPr id="106" name="Rectangle 105"/>
              <p:cNvSpPr/>
              <p:nvPr/>
            </p:nvSpPr>
            <p:spPr>
              <a:xfrm>
                <a:off x="2132575" y="2620115"/>
                <a:ext cx="1027900" cy="344342"/>
              </a:xfrm>
              <a:prstGeom prst="rect">
                <a:avLst/>
              </a:prstGeom>
            </p:spPr>
            <p:txBody>
              <a:bodyPr wrap="none">
                <a:spAutoFit/>
              </a:bodyPr>
              <a:lstStyle/>
              <a:p>
                <a:r>
                  <a:rPr lang="en-US" altLang="zh-CN" sz="800" dirty="0">
                    <a:latin typeface="Arial" pitchFamily="34" charset="0"/>
                    <a:cs typeface="Arial" pitchFamily="34" charset="0"/>
                  </a:rPr>
                  <a:t>H3K4me3</a:t>
                </a:r>
                <a:endParaRPr lang="en-US" sz="800" dirty="0">
                  <a:latin typeface="Arial" pitchFamily="34" charset="0"/>
                  <a:cs typeface="Arial" pitchFamily="34" charset="0"/>
                </a:endParaRPr>
              </a:p>
            </p:txBody>
          </p:sp>
          <p:sp>
            <p:nvSpPr>
              <p:cNvPr id="107" name="Rectangle 106"/>
              <p:cNvSpPr/>
              <p:nvPr/>
            </p:nvSpPr>
            <p:spPr>
              <a:xfrm>
                <a:off x="3676324" y="2620115"/>
                <a:ext cx="1027900" cy="344342"/>
              </a:xfrm>
              <a:prstGeom prst="rect">
                <a:avLst/>
              </a:prstGeom>
            </p:spPr>
            <p:txBody>
              <a:bodyPr wrap="none">
                <a:spAutoFit/>
              </a:bodyPr>
              <a:lstStyle/>
              <a:p>
                <a:r>
                  <a:rPr lang="en-US" altLang="zh-CN" sz="800" dirty="0">
                    <a:latin typeface="Arial" pitchFamily="34" charset="0"/>
                    <a:cs typeface="Arial" pitchFamily="34" charset="0"/>
                  </a:rPr>
                  <a:t>H3K9me2</a:t>
                </a:r>
                <a:endParaRPr lang="en-US" sz="800" dirty="0">
                  <a:latin typeface="Arial" pitchFamily="34" charset="0"/>
                  <a:cs typeface="Arial" pitchFamily="34" charset="0"/>
                </a:endParaRPr>
              </a:p>
            </p:txBody>
          </p:sp>
        </p:grpSp>
        <p:grpSp>
          <p:nvGrpSpPr>
            <p:cNvPr id="201" name="Group 200"/>
            <p:cNvGrpSpPr/>
            <p:nvPr/>
          </p:nvGrpSpPr>
          <p:grpSpPr>
            <a:xfrm>
              <a:off x="857250" y="3352663"/>
              <a:ext cx="5658314" cy="1936708"/>
              <a:chOff x="302133" y="3465628"/>
              <a:chExt cx="5658314" cy="1936708"/>
            </a:xfrm>
          </p:grpSpPr>
          <p:grpSp>
            <p:nvGrpSpPr>
              <p:cNvPr id="200" name="Group 199"/>
              <p:cNvGrpSpPr/>
              <p:nvPr/>
            </p:nvGrpSpPr>
            <p:grpSpPr>
              <a:xfrm>
                <a:off x="302133" y="3472473"/>
                <a:ext cx="1981432" cy="1929863"/>
                <a:chOff x="302133" y="3472473"/>
                <a:chExt cx="1981432" cy="1929863"/>
              </a:xfrm>
            </p:grpSpPr>
            <p:sp>
              <p:nvSpPr>
                <p:cNvPr id="98" name="文本框 97">
                  <a:extLst>
                    <a:ext uri="{FF2B5EF4-FFF2-40B4-BE49-F238E27FC236}">
                      <a16:creationId xmlns:a16="http://schemas.microsoft.com/office/drawing/2014/main" id="{D0E596BC-8170-4A0C-A3EA-CB7BCF98E7E5}"/>
                    </a:ext>
                  </a:extLst>
                </p:cNvPr>
                <p:cNvSpPr txBox="1"/>
                <p:nvPr/>
              </p:nvSpPr>
              <p:spPr>
                <a:xfrm>
                  <a:off x="927849" y="5186892"/>
                  <a:ext cx="1154451"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OsMH_01G0376900</a:t>
                  </a:r>
                  <a:endParaRPr lang="zh-CN" altLang="en-US" sz="800" dirty="0">
                    <a:latin typeface="Arial" panose="020B0604020202020204" pitchFamily="34" charset="0"/>
                    <a:cs typeface="Arial" panose="020B0604020202020204" pitchFamily="34" charset="0"/>
                  </a:endParaRPr>
                </a:p>
              </p:txBody>
            </p:sp>
            <p:sp>
              <p:nvSpPr>
                <p:cNvPr id="99" name="文本框 4">
                  <a:extLst>
                    <a:ext uri="{FF2B5EF4-FFF2-40B4-BE49-F238E27FC236}">
                      <a16:creationId xmlns:a16="http://schemas.microsoft.com/office/drawing/2014/main" id="{0A4DC84B-89CF-E34B-F737-61D6CB11E67E}"/>
                    </a:ext>
                  </a:extLst>
                </p:cNvPr>
                <p:cNvSpPr txBox="1"/>
                <p:nvPr/>
              </p:nvSpPr>
              <p:spPr>
                <a:xfrm>
                  <a:off x="963413" y="3472473"/>
                  <a:ext cx="1320152"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Chr01:24213400-24213900</a:t>
                  </a:r>
                  <a:endParaRPr lang="zh-CN" altLang="en-US" sz="600" dirty="0">
                    <a:latin typeface="Arial" panose="020B0604020202020204" pitchFamily="34" charset="0"/>
                    <a:cs typeface="Arial" panose="020B0604020202020204" pitchFamily="34" charset="0"/>
                  </a:endParaRPr>
                </a:p>
              </p:txBody>
            </p:sp>
            <p:grpSp>
              <p:nvGrpSpPr>
                <p:cNvPr id="192" name="Group 191"/>
                <p:cNvGrpSpPr/>
                <p:nvPr/>
              </p:nvGrpSpPr>
              <p:grpSpPr>
                <a:xfrm>
                  <a:off x="302133" y="3568233"/>
                  <a:ext cx="808500" cy="1564133"/>
                  <a:chOff x="302133" y="3568233"/>
                  <a:chExt cx="808500" cy="1564133"/>
                </a:xfrm>
              </p:grpSpPr>
              <p:sp>
                <p:nvSpPr>
                  <p:cNvPr id="176" name="Rectangle 41">
                    <a:extLst>
                      <a:ext uri="{FF2B5EF4-FFF2-40B4-BE49-F238E27FC236}">
                        <a16:creationId xmlns:a16="http://schemas.microsoft.com/office/drawing/2014/main" id="{95D138B7-1291-3ADA-07B7-ADEA6550918B}"/>
                      </a:ext>
                    </a:extLst>
                  </p:cNvPr>
                  <p:cNvSpPr/>
                  <p:nvPr/>
                </p:nvSpPr>
                <p:spPr>
                  <a:xfrm>
                    <a:off x="608776" y="3568233"/>
                    <a:ext cx="361303" cy="185908"/>
                  </a:xfrm>
                  <a:prstGeom prst="rect">
                    <a:avLst/>
                  </a:prstGeom>
                </p:spPr>
                <p:txBody>
                  <a:bodyPr wrap="none">
                    <a:spAutoFit/>
                  </a:bodyPr>
                  <a:lstStyle/>
                  <a:p>
                    <a:r>
                      <a:rPr lang="en-US" sz="800" dirty="0">
                        <a:solidFill>
                          <a:srgbClr val="7030A0"/>
                        </a:solidFill>
                        <a:latin typeface="Arial" pitchFamily="34" charset="0"/>
                        <a:cs typeface="Arial" pitchFamily="34" charset="0"/>
                      </a:rPr>
                      <a:t>ZS-E</a:t>
                    </a:r>
                  </a:p>
                </p:txBody>
              </p:sp>
              <p:sp>
                <p:nvSpPr>
                  <p:cNvPr id="177" name="Rectangle 42">
                    <a:extLst>
                      <a:ext uri="{FF2B5EF4-FFF2-40B4-BE49-F238E27FC236}">
                        <a16:creationId xmlns:a16="http://schemas.microsoft.com/office/drawing/2014/main" id="{4DB9655F-120F-BB85-E0B4-D7725B52EF0E}"/>
                      </a:ext>
                    </a:extLst>
                  </p:cNvPr>
                  <p:cNvSpPr/>
                  <p:nvPr/>
                </p:nvSpPr>
                <p:spPr>
                  <a:xfrm>
                    <a:off x="589059" y="3681615"/>
                    <a:ext cx="384818" cy="185908"/>
                  </a:xfrm>
                  <a:prstGeom prst="rect">
                    <a:avLst/>
                  </a:prstGeom>
                </p:spPr>
                <p:txBody>
                  <a:bodyPr wrap="none">
                    <a:spAutoFit/>
                  </a:bodyPr>
                  <a:lstStyle/>
                  <a:p>
                    <a:r>
                      <a:rPr lang="en-US" sz="800" dirty="0">
                        <a:solidFill>
                          <a:srgbClr val="006600"/>
                        </a:solidFill>
                        <a:latin typeface="Arial" pitchFamily="34" charset="0"/>
                        <a:cs typeface="Arial" pitchFamily="34" charset="0"/>
                      </a:rPr>
                      <a:t>MH-S</a:t>
                    </a:r>
                  </a:p>
                </p:txBody>
              </p:sp>
              <p:sp>
                <p:nvSpPr>
                  <p:cNvPr id="178" name="Rectangle 43">
                    <a:extLst>
                      <a:ext uri="{FF2B5EF4-FFF2-40B4-BE49-F238E27FC236}">
                        <a16:creationId xmlns:a16="http://schemas.microsoft.com/office/drawing/2014/main" id="{85DDF775-EF2B-3AF2-1EAA-271903919E7E}"/>
                      </a:ext>
                    </a:extLst>
                  </p:cNvPr>
                  <p:cNvSpPr/>
                  <p:nvPr/>
                </p:nvSpPr>
                <p:spPr>
                  <a:xfrm>
                    <a:off x="365603" y="3802960"/>
                    <a:ext cx="745030" cy="215444"/>
                  </a:xfrm>
                  <a:prstGeom prst="rect">
                    <a:avLst/>
                  </a:prstGeom>
                </p:spPr>
                <p:txBody>
                  <a:bodyPr wrap="square">
                    <a:spAutoFit/>
                  </a:bodyPr>
                  <a:lstStyle/>
                  <a:p>
                    <a:r>
                      <a:rPr lang="en-US" sz="800" dirty="0">
                        <a:latin typeface="Arial" pitchFamily="34" charset="0"/>
                        <a:cs typeface="Arial" pitchFamily="34" charset="0"/>
                      </a:rPr>
                      <a:t>SY-Zygote</a:t>
                    </a:r>
                  </a:p>
                </p:txBody>
              </p:sp>
              <p:grpSp>
                <p:nvGrpSpPr>
                  <p:cNvPr id="179" name="Group 74">
                    <a:extLst>
                      <a:ext uri="{FF2B5EF4-FFF2-40B4-BE49-F238E27FC236}">
                        <a16:creationId xmlns:a16="http://schemas.microsoft.com/office/drawing/2014/main" id="{038D262F-9E42-DFCD-B732-F418F68FC3AD}"/>
                      </a:ext>
                    </a:extLst>
                  </p:cNvPr>
                  <p:cNvGrpSpPr/>
                  <p:nvPr/>
                </p:nvGrpSpPr>
                <p:grpSpPr>
                  <a:xfrm>
                    <a:off x="370369" y="3917142"/>
                    <a:ext cx="597924" cy="296898"/>
                    <a:chOff x="8145" y="871950"/>
                    <a:chExt cx="756849" cy="375812"/>
                  </a:xfrm>
                </p:grpSpPr>
                <p:sp>
                  <p:nvSpPr>
                    <p:cNvPr id="180" name="Rectangle 44">
                      <a:extLst>
                        <a:ext uri="{FF2B5EF4-FFF2-40B4-BE49-F238E27FC236}">
                          <a16:creationId xmlns:a16="http://schemas.microsoft.com/office/drawing/2014/main" id="{9F986CB4-5315-1383-11C5-3941461DAEC5}"/>
                        </a:ext>
                      </a:extLst>
                    </p:cNvPr>
                    <p:cNvSpPr/>
                    <p:nvPr/>
                  </p:nvSpPr>
                  <p:spPr>
                    <a:xfrm>
                      <a:off x="375944" y="871950"/>
                      <a:ext cx="389050" cy="235321"/>
                    </a:xfrm>
                    <a:prstGeom prst="rect">
                      <a:avLst/>
                    </a:prstGeom>
                  </p:spPr>
                  <p:txBody>
                    <a:bodyPr wrap="none">
                      <a:spAutoFit/>
                    </a:bodyPr>
                    <a:lstStyle/>
                    <a:p>
                      <a:r>
                        <a:rPr lang="en-US" altLang="zh-CN" sz="800" dirty="0">
                          <a:solidFill>
                            <a:srgbClr val="7030A0"/>
                          </a:solidFill>
                          <a:latin typeface="Arial" pitchFamily="34" charset="0"/>
                          <a:cs typeface="Arial" pitchFamily="34" charset="0"/>
                        </a:rPr>
                        <a:t>mat</a:t>
                      </a:r>
                      <a:endParaRPr lang="en-US" sz="800" dirty="0">
                        <a:solidFill>
                          <a:srgbClr val="7030A0"/>
                        </a:solidFill>
                        <a:latin typeface="Arial" pitchFamily="34" charset="0"/>
                        <a:cs typeface="Arial" pitchFamily="34" charset="0"/>
                      </a:endParaRPr>
                    </a:p>
                  </p:txBody>
                </p:sp>
                <p:sp>
                  <p:nvSpPr>
                    <p:cNvPr id="181" name="Rectangle 45">
                      <a:extLst>
                        <a:ext uri="{FF2B5EF4-FFF2-40B4-BE49-F238E27FC236}">
                          <a16:creationId xmlns:a16="http://schemas.microsoft.com/office/drawing/2014/main" id="{EEF04405-81A2-BD5F-FBD8-E9CDBC7D909F}"/>
                        </a:ext>
                      </a:extLst>
                    </p:cNvPr>
                    <p:cNvSpPr/>
                    <p:nvPr/>
                  </p:nvSpPr>
                  <p:spPr>
                    <a:xfrm>
                      <a:off x="391497" y="1012441"/>
                      <a:ext cx="359282" cy="235321"/>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cxnSp>
                  <p:nvCxnSpPr>
                    <p:cNvPr id="182" name="Straight Connector 64">
                      <a:extLst>
                        <a:ext uri="{FF2B5EF4-FFF2-40B4-BE49-F238E27FC236}">
                          <a16:creationId xmlns:a16="http://schemas.microsoft.com/office/drawing/2014/main" id="{75A31A5F-51A1-5473-3FAC-22412D4C39F8}"/>
                        </a:ext>
                      </a:extLst>
                    </p:cNvPr>
                    <p:cNvCxnSpPr/>
                    <p:nvPr/>
                  </p:nvCxnSpPr>
                  <p:spPr>
                    <a:xfrm flipH="1">
                      <a:off x="464187" y="959489"/>
                      <a:ext cx="0" cy="2734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3" name="Rectangle 67">
                      <a:extLst>
                        <a:ext uri="{FF2B5EF4-FFF2-40B4-BE49-F238E27FC236}">
                          <a16:creationId xmlns:a16="http://schemas.microsoft.com/office/drawing/2014/main" id="{53216D1C-14C4-1B68-2B44-226A4FA71D1E}"/>
                        </a:ext>
                      </a:extLst>
                    </p:cNvPr>
                    <p:cNvSpPr/>
                    <p:nvPr/>
                  </p:nvSpPr>
                  <p:spPr>
                    <a:xfrm>
                      <a:off x="8145" y="961156"/>
                      <a:ext cx="552478" cy="272708"/>
                    </a:xfrm>
                    <a:prstGeom prst="rect">
                      <a:avLst/>
                    </a:prstGeom>
                  </p:spPr>
                  <p:txBody>
                    <a:bodyPr wrap="square">
                      <a:spAutoFit/>
                    </a:bodyPr>
                    <a:lstStyle/>
                    <a:p>
                      <a:r>
                        <a:rPr lang="en-US" sz="800" dirty="0">
                          <a:latin typeface="Arial" pitchFamily="34" charset="0"/>
                          <a:cs typeface="Arial" pitchFamily="34" charset="0"/>
                        </a:rPr>
                        <a:t>SY-Z</a:t>
                      </a:r>
                      <a:endParaRPr lang="en-US" sz="800" dirty="0"/>
                    </a:p>
                  </p:txBody>
                </p:sp>
              </p:grpSp>
              <p:sp>
                <p:nvSpPr>
                  <p:cNvPr id="109" name="Rectangle 49">
                    <a:extLst>
                      <a:ext uri="{FF2B5EF4-FFF2-40B4-BE49-F238E27FC236}">
                        <a16:creationId xmlns:a16="http://schemas.microsoft.com/office/drawing/2014/main" id="{0E7E4D7A-F50A-1757-30D2-3A2766777408}"/>
                      </a:ext>
                    </a:extLst>
                  </p:cNvPr>
                  <p:cNvSpPr/>
                  <p:nvPr/>
                </p:nvSpPr>
                <p:spPr>
                  <a:xfrm>
                    <a:off x="510158" y="4178041"/>
                    <a:ext cx="505267" cy="215444"/>
                  </a:xfrm>
                  <a:prstGeom prst="rect">
                    <a:avLst/>
                  </a:prstGeom>
                </p:spPr>
                <p:txBody>
                  <a:bodyPr wrap="none">
                    <a:spAutoFit/>
                  </a:bodyPr>
                  <a:lstStyle/>
                  <a:p>
                    <a:r>
                      <a:rPr lang="en-US" altLang="zh-CN" sz="800" dirty="0">
                        <a:latin typeface="Arial" panose="020B0604020202020204" pitchFamily="34" charset="0"/>
                        <a:cs typeface="Arial" panose="020B0604020202020204" pitchFamily="34" charset="0"/>
                      </a:rPr>
                      <a:t>SY-GE</a:t>
                    </a:r>
                  </a:p>
                </p:txBody>
              </p:sp>
              <p:grpSp>
                <p:nvGrpSpPr>
                  <p:cNvPr id="187" name="Group 186"/>
                  <p:cNvGrpSpPr/>
                  <p:nvPr/>
                </p:nvGrpSpPr>
                <p:grpSpPr>
                  <a:xfrm>
                    <a:off x="302133" y="4284962"/>
                    <a:ext cx="662336" cy="296897"/>
                    <a:chOff x="333883" y="4284962"/>
                    <a:chExt cx="662336" cy="296897"/>
                  </a:xfrm>
                </p:grpSpPr>
                <p:grpSp>
                  <p:nvGrpSpPr>
                    <p:cNvPr id="110" name="Group 71">
                      <a:extLst>
                        <a:ext uri="{FF2B5EF4-FFF2-40B4-BE49-F238E27FC236}">
                          <a16:creationId xmlns:a16="http://schemas.microsoft.com/office/drawing/2014/main" id="{54D8B7C7-752A-405D-136F-537FFB8DDDE8}"/>
                        </a:ext>
                      </a:extLst>
                    </p:cNvPr>
                    <p:cNvGrpSpPr/>
                    <p:nvPr/>
                  </p:nvGrpSpPr>
                  <p:grpSpPr>
                    <a:xfrm>
                      <a:off x="688863" y="4284962"/>
                      <a:ext cx="307356" cy="296897"/>
                      <a:chOff x="371104" y="1608260"/>
                      <a:chExt cx="389050" cy="375811"/>
                    </a:xfrm>
                  </p:grpSpPr>
                  <p:sp>
                    <p:nvSpPr>
                      <p:cNvPr id="173" name="Rectangle 52">
                        <a:extLst>
                          <a:ext uri="{FF2B5EF4-FFF2-40B4-BE49-F238E27FC236}">
                            <a16:creationId xmlns:a16="http://schemas.microsoft.com/office/drawing/2014/main" id="{99725BD6-37D0-9CFC-3492-19DC6F3B55A8}"/>
                          </a:ext>
                        </a:extLst>
                      </p:cNvPr>
                      <p:cNvSpPr/>
                      <p:nvPr/>
                    </p:nvSpPr>
                    <p:spPr>
                      <a:xfrm>
                        <a:off x="371104" y="1608260"/>
                        <a:ext cx="389050" cy="235321"/>
                      </a:xfrm>
                      <a:prstGeom prst="rect">
                        <a:avLst/>
                      </a:prstGeom>
                    </p:spPr>
                    <p:txBody>
                      <a:bodyPr wrap="none">
                        <a:spAutoFit/>
                      </a:bodyPr>
                      <a:lstStyle/>
                      <a:p>
                        <a:r>
                          <a:rPr lang="en-US" sz="800" dirty="0">
                            <a:solidFill>
                              <a:srgbClr val="7030A0"/>
                            </a:solidFill>
                            <a:latin typeface="Arial" pitchFamily="34" charset="0"/>
                            <a:cs typeface="Arial" pitchFamily="34" charset="0"/>
                          </a:rPr>
                          <a:t>mat</a:t>
                        </a:r>
                      </a:p>
                    </p:txBody>
                  </p:sp>
                  <p:sp>
                    <p:nvSpPr>
                      <p:cNvPr id="174" name="Rectangle 53">
                        <a:extLst>
                          <a:ext uri="{FF2B5EF4-FFF2-40B4-BE49-F238E27FC236}">
                            <a16:creationId xmlns:a16="http://schemas.microsoft.com/office/drawing/2014/main" id="{DEFACB54-4FB9-8C52-CB91-10EC34388821}"/>
                          </a:ext>
                        </a:extLst>
                      </p:cNvPr>
                      <p:cNvSpPr/>
                      <p:nvPr/>
                    </p:nvSpPr>
                    <p:spPr>
                      <a:xfrm>
                        <a:off x="378987" y="1748751"/>
                        <a:ext cx="359285" cy="235320"/>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cxnSp>
                    <p:nvCxnSpPr>
                      <p:cNvPr id="175" name="Straight Connector 65">
                        <a:extLst>
                          <a:ext uri="{FF2B5EF4-FFF2-40B4-BE49-F238E27FC236}">
                            <a16:creationId xmlns:a16="http://schemas.microsoft.com/office/drawing/2014/main" id="{BCB3D17C-640E-B291-3E97-2AE07E688A98}"/>
                          </a:ext>
                        </a:extLst>
                      </p:cNvPr>
                      <p:cNvCxnSpPr/>
                      <p:nvPr/>
                    </p:nvCxnSpPr>
                    <p:spPr>
                      <a:xfrm flipH="1">
                        <a:off x="464187" y="1687438"/>
                        <a:ext cx="0" cy="2734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1" name="Rectangle 68">
                      <a:extLst>
                        <a:ext uri="{FF2B5EF4-FFF2-40B4-BE49-F238E27FC236}">
                          <a16:creationId xmlns:a16="http://schemas.microsoft.com/office/drawing/2014/main" id="{BCE66113-E120-ED46-80CF-156204C879DE}"/>
                        </a:ext>
                      </a:extLst>
                    </p:cNvPr>
                    <p:cNvSpPr/>
                    <p:nvPr/>
                  </p:nvSpPr>
                  <p:spPr>
                    <a:xfrm>
                      <a:off x="333883" y="4356825"/>
                      <a:ext cx="435997" cy="185907"/>
                    </a:xfrm>
                    <a:prstGeom prst="rect">
                      <a:avLst/>
                    </a:prstGeom>
                  </p:spPr>
                  <p:txBody>
                    <a:bodyPr wrap="none">
                      <a:spAutoFit/>
                    </a:bodyPr>
                    <a:lstStyle/>
                    <a:p>
                      <a:r>
                        <a:rPr lang="en-US" sz="800" dirty="0">
                          <a:latin typeface="Arial" pitchFamily="34" charset="0"/>
                          <a:cs typeface="Arial" pitchFamily="34" charset="0"/>
                        </a:rPr>
                        <a:t>SY-GE</a:t>
                      </a:r>
                      <a:endParaRPr lang="en-US" sz="800" dirty="0"/>
                    </a:p>
                  </p:txBody>
                </p:sp>
              </p:grpSp>
              <p:sp>
                <p:nvSpPr>
                  <p:cNvPr id="112" name="Rectangle 49">
                    <a:extLst>
                      <a:ext uri="{FF2B5EF4-FFF2-40B4-BE49-F238E27FC236}">
                        <a16:creationId xmlns:a16="http://schemas.microsoft.com/office/drawing/2014/main" id="{8A06F8E7-7D05-86CE-67D7-444B288B1DAB}"/>
                      </a:ext>
                    </a:extLst>
                  </p:cNvPr>
                  <p:cNvSpPr/>
                  <p:nvPr/>
                </p:nvSpPr>
                <p:spPr>
                  <a:xfrm>
                    <a:off x="564151" y="4546846"/>
                    <a:ext cx="476412" cy="215444"/>
                  </a:xfrm>
                  <a:prstGeom prst="rect">
                    <a:avLst/>
                  </a:prstGeom>
                </p:spPr>
                <p:txBody>
                  <a:bodyPr wrap="none">
                    <a:spAutoFit/>
                  </a:bodyPr>
                  <a:lstStyle/>
                  <a:p>
                    <a:r>
                      <a:rPr lang="en-US" sz="800" dirty="0">
                        <a:solidFill>
                          <a:srgbClr val="7030A0"/>
                        </a:solidFill>
                        <a:latin typeface="Arial" pitchFamily="34" charset="0"/>
                        <a:cs typeface="Arial" pitchFamily="34" charset="0"/>
                      </a:rPr>
                      <a:t>ZS-S</a:t>
                    </a:r>
                    <a:r>
                      <a:rPr lang="en-US" altLang="zh-CN" sz="800" dirty="0">
                        <a:solidFill>
                          <a:srgbClr val="7030A0"/>
                        </a:solidFill>
                        <a:latin typeface="Arial" pitchFamily="34" charset="0"/>
                        <a:cs typeface="Arial" pitchFamily="34" charset="0"/>
                      </a:rPr>
                      <a:t>e</a:t>
                    </a:r>
                    <a:endParaRPr lang="en-US" sz="800" dirty="0">
                      <a:solidFill>
                        <a:srgbClr val="7030A0"/>
                      </a:solidFill>
                      <a:latin typeface="Arial" pitchFamily="34" charset="0"/>
                      <a:cs typeface="Arial" pitchFamily="34" charset="0"/>
                    </a:endParaRPr>
                  </a:p>
                </p:txBody>
              </p:sp>
              <p:sp>
                <p:nvSpPr>
                  <p:cNvPr id="113" name="Rectangle 49">
                    <a:extLst>
                      <a:ext uri="{FF2B5EF4-FFF2-40B4-BE49-F238E27FC236}">
                        <a16:creationId xmlns:a16="http://schemas.microsoft.com/office/drawing/2014/main" id="{A142883E-7C8D-278F-7B57-130B17A26F73}"/>
                      </a:ext>
                    </a:extLst>
                  </p:cNvPr>
                  <p:cNvSpPr/>
                  <p:nvPr/>
                </p:nvSpPr>
                <p:spPr>
                  <a:xfrm>
                    <a:off x="531196" y="4690613"/>
                    <a:ext cx="503664" cy="215444"/>
                  </a:xfrm>
                  <a:prstGeom prst="rect">
                    <a:avLst/>
                  </a:prstGeom>
                </p:spPr>
                <p:txBody>
                  <a:bodyPr wrap="none">
                    <a:spAutoFit/>
                  </a:bodyPr>
                  <a:lstStyle/>
                  <a:p>
                    <a:r>
                      <a:rPr lang="en-US" sz="800" dirty="0">
                        <a:solidFill>
                          <a:srgbClr val="006600"/>
                        </a:solidFill>
                        <a:latin typeface="Arial" pitchFamily="34" charset="0"/>
                        <a:cs typeface="Arial" pitchFamily="34" charset="0"/>
                      </a:rPr>
                      <a:t>MH-Se</a:t>
                    </a:r>
                  </a:p>
                </p:txBody>
              </p:sp>
              <p:grpSp>
                <p:nvGrpSpPr>
                  <p:cNvPr id="188" name="Group 187"/>
                  <p:cNvGrpSpPr/>
                  <p:nvPr/>
                </p:nvGrpSpPr>
                <p:grpSpPr>
                  <a:xfrm>
                    <a:off x="319934" y="4825585"/>
                    <a:ext cx="654116" cy="306781"/>
                    <a:chOff x="351684" y="4831935"/>
                    <a:chExt cx="654116" cy="306781"/>
                  </a:xfrm>
                </p:grpSpPr>
                <p:sp>
                  <p:nvSpPr>
                    <p:cNvPr id="116" name="Rectangle 49">
                      <a:extLst>
                        <a:ext uri="{FF2B5EF4-FFF2-40B4-BE49-F238E27FC236}">
                          <a16:creationId xmlns:a16="http://schemas.microsoft.com/office/drawing/2014/main" id="{99E10A6E-4D10-BEF5-6D3B-567E49990D6A}"/>
                        </a:ext>
                      </a:extLst>
                    </p:cNvPr>
                    <p:cNvSpPr/>
                    <p:nvPr/>
                  </p:nvSpPr>
                  <p:spPr>
                    <a:xfrm>
                      <a:off x="698443" y="4831935"/>
                      <a:ext cx="307357" cy="185907"/>
                    </a:xfrm>
                    <a:prstGeom prst="rect">
                      <a:avLst/>
                    </a:prstGeom>
                  </p:spPr>
                  <p:txBody>
                    <a:bodyPr wrap="none">
                      <a:spAutoFit/>
                    </a:bodyPr>
                    <a:lstStyle/>
                    <a:p>
                      <a:r>
                        <a:rPr lang="en-US" sz="800" dirty="0">
                          <a:solidFill>
                            <a:srgbClr val="7030A0"/>
                          </a:solidFill>
                          <a:latin typeface="Arial" pitchFamily="34" charset="0"/>
                          <a:cs typeface="Arial" pitchFamily="34" charset="0"/>
                        </a:rPr>
                        <a:t>mat</a:t>
                      </a:r>
                    </a:p>
                  </p:txBody>
                </p:sp>
                <p:sp>
                  <p:nvSpPr>
                    <p:cNvPr id="117" name="Rectangle 49">
                      <a:extLst>
                        <a:ext uri="{FF2B5EF4-FFF2-40B4-BE49-F238E27FC236}">
                          <a16:creationId xmlns:a16="http://schemas.microsoft.com/office/drawing/2014/main" id="{80A44C42-309F-6533-A6C3-1A89B5A810D5}"/>
                        </a:ext>
                      </a:extLst>
                    </p:cNvPr>
                    <p:cNvSpPr/>
                    <p:nvPr/>
                  </p:nvSpPr>
                  <p:spPr>
                    <a:xfrm>
                      <a:off x="698443" y="4952809"/>
                      <a:ext cx="283840" cy="185907"/>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sp>
                  <p:nvSpPr>
                    <p:cNvPr id="118" name="Rectangle 68">
                      <a:extLst>
                        <a:ext uri="{FF2B5EF4-FFF2-40B4-BE49-F238E27FC236}">
                          <a16:creationId xmlns:a16="http://schemas.microsoft.com/office/drawing/2014/main" id="{173D8214-150A-4C08-FD2F-0FFD931C46E4}"/>
                        </a:ext>
                      </a:extLst>
                    </p:cNvPr>
                    <p:cNvSpPr/>
                    <p:nvPr/>
                  </p:nvSpPr>
                  <p:spPr>
                    <a:xfrm>
                      <a:off x="351684" y="4886495"/>
                      <a:ext cx="482824" cy="215444"/>
                    </a:xfrm>
                    <a:prstGeom prst="rect">
                      <a:avLst/>
                    </a:prstGeom>
                  </p:spPr>
                  <p:txBody>
                    <a:bodyPr wrap="none">
                      <a:spAutoFit/>
                    </a:bodyPr>
                    <a:lstStyle/>
                    <a:p>
                      <a:r>
                        <a:rPr lang="en-US" sz="800" dirty="0">
                          <a:latin typeface="Arial" pitchFamily="34" charset="0"/>
                          <a:cs typeface="Arial" pitchFamily="34" charset="0"/>
                        </a:rPr>
                        <a:t>SY-S</a:t>
                      </a:r>
                      <a:r>
                        <a:rPr lang="en-US" altLang="zh-CN" sz="800" dirty="0">
                          <a:latin typeface="Arial" pitchFamily="34" charset="0"/>
                          <a:cs typeface="Arial" pitchFamily="34" charset="0"/>
                        </a:rPr>
                        <a:t>e</a:t>
                      </a:r>
                      <a:endParaRPr lang="en-US" sz="800" dirty="0"/>
                    </a:p>
                  </p:txBody>
                </p:sp>
                <p:cxnSp>
                  <p:nvCxnSpPr>
                    <p:cNvPr id="119" name="直接连接符 118">
                      <a:extLst>
                        <a:ext uri="{FF2B5EF4-FFF2-40B4-BE49-F238E27FC236}">
                          <a16:creationId xmlns:a16="http://schemas.microsoft.com/office/drawing/2014/main" id="{14BFF8EA-A039-FB64-0B34-3463801E4464}"/>
                        </a:ext>
                      </a:extLst>
                    </p:cNvPr>
                    <p:cNvCxnSpPr/>
                    <p:nvPr/>
                  </p:nvCxnSpPr>
                  <p:spPr>
                    <a:xfrm flipV="1">
                      <a:off x="762400" y="4902901"/>
                      <a:ext cx="0" cy="21600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grpSp>
            <p:pic>
              <p:nvPicPr>
                <p:cNvPr id="122" name="图片 121">
                  <a:extLst>
                    <a:ext uri="{FF2B5EF4-FFF2-40B4-BE49-F238E27FC236}">
                      <a16:creationId xmlns:a16="http://schemas.microsoft.com/office/drawing/2014/main" id="{6FB46D15-DCC8-0618-093A-2AB44B6FAF5D}"/>
                    </a:ext>
                  </a:extLst>
                </p:cNvPr>
                <p:cNvPicPr>
                  <a:picLocks noChangeAspect="1"/>
                </p:cNvPicPr>
                <p:nvPr/>
              </p:nvPicPr>
              <p:blipFill>
                <a:blip r:embed="rId14"/>
                <a:stretch>
                  <a:fillRect/>
                </a:stretch>
              </p:blipFill>
              <p:spPr>
                <a:xfrm>
                  <a:off x="998708" y="3636862"/>
                  <a:ext cx="1090859" cy="1548000"/>
                </a:xfrm>
                <a:prstGeom prst="rect">
                  <a:avLst/>
                </a:prstGeom>
                <a:ln w="12700">
                  <a:solidFill>
                    <a:schemeClr val="bg1">
                      <a:lumMod val="50000"/>
                    </a:schemeClr>
                  </a:solidFill>
                </a:ln>
              </p:spPr>
            </p:pic>
          </p:grpSp>
          <p:grpSp>
            <p:nvGrpSpPr>
              <p:cNvPr id="199" name="Group 198"/>
              <p:cNvGrpSpPr/>
              <p:nvPr/>
            </p:nvGrpSpPr>
            <p:grpSpPr>
              <a:xfrm>
                <a:off x="2137928" y="3472473"/>
                <a:ext cx="1330116" cy="1929863"/>
                <a:chOff x="2137928" y="3472473"/>
                <a:chExt cx="1330116" cy="1929863"/>
              </a:xfrm>
            </p:grpSpPr>
            <p:sp>
              <p:nvSpPr>
                <p:cNvPr id="120" name="文本框 4">
                  <a:extLst>
                    <a:ext uri="{FF2B5EF4-FFF2-40B4-BE49-F238E27FC236}">
                      <a16:creationId xmlns:a16="http://schemas.microsoft.com/office/drawing/2014/main" id="{1F1CAF55-50D8-0B9C-392E-862ABB650DA6}"/>
                    </a:ext>
                  </a:extLst>
                </p:cNvPr>
                <p:cNvSpPr txBox="1"/>
                <p:nvPr/>
              </p:nvSpPr>
              <p:spPr>
                <a:xfrm>
                  <a:off x="2137928" y="5186892"/>
                  <a:ext cx="1167154"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OsMH_01G0571900</a:t>
                  </a:r>
                  <a:endParaRPr lang="zh-CN" altLang="en-US" sz="800" dirty="0">
                    <a:latin typeface="Arial" panose="020B0604020202020204" pitchFamily="34" charset="0"/>
                    <a:cs typeface="Arial" panose="020B0604020202020204" pitchFamily="34" charset="0"/>
                  </a:endParaRPr>
                </a:p>
              </p:txBody>
            </p:sp>
            <p:sp>
              <p:nvSpPr>
                <p:cNvPr id="121" name="文本框 4">
                  <a:extLst>
                    <a:ext uri="{FF2B5EF4-FFF2-40B4-BE49-F238E27FC236}">
                      <a16:creationId xmlns:a16="http://schemas.microsoft.com/office/drawing/2014/main" id="{571D59C8-C484-8274-45FE-F8B1ADE81F7A}"/>
                    </a:ext>
                  </a:extLst>
                </p:cNvPr>
                <p:cNvSpPr txBox="1"/>
                <p:nvPr/>
              </p:nvSpPr>
              <p:spPr>
                <a:xfrm>
                  <a:off x="2147892" y="3472473"/>
                  <a:ext cx="1320152"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Chr01:36422650-36422950</a:t>
                  </a:r>
                </a:p>
              </p:txBody>
            </p:sp>
            <p:pic>
              <p:nvPicPr>
                <p:cNvPr id="123" name="图片 122">
                  <a:extLst>
                    <a:ext uri="{FF2B5EF4-FFF2-40B4-BE49-F238E27FC236}">
                      <a16:creationId xmlns:a16="http://schemas.microsoft.com/office/drawing/2014/main" id="{5BE70A08-F013-1976-F884-735DF04C5A14}"/>
                    </a:ext>
                  </a:extLst>
                </p:cNvPr>
                <p:cNvPicPr>
                  <a:picLocks noChangeAspect="1"/>
                </p:cNvPicPr>
                <p:nvPr/>
              </p:nvPicPr>
              <p:blipFill>
                <a:blip r:embed="rId15"/>
                <a:stretch>
                  <a:fillRect/>
                </a:stretch>
              </p:blipFill>
              <p:spPr>
                <a:xfrm>
                  <a:off x="2151981" y="3636862"/>
                  <a:ext cx="1178708" cy="1548000"/>
                </a:xfrm>
                <a:prstGeom prst="rect">
                  <a:avLst/>
                </a:prstGeom>
                <a:ln w="12700">
                  <a:solidFill>
                    <a:schemeClr val="bg1">
                      <a:lumMod val="50000"/>
                    </a:schemeClr>
                  </a:solidFill>
                </a:ln>
              </p:spPr>
            </p:pic>
          </p:grpSp>
          <p:grpSp>
            <p:nvGrpSpPr>
              <p:cNvPr id="198" name="Group 197"/>
              <p:cNvGrpSpPr/>
              <p:nvPr/>
            </p:nvGrpSpPr>
            <p:grpSpPr>
              <a:xfrm>
                <a:off x="3371850" y="3465628"/>
                <a:ext cx="1320152" cy="1936708"/>
                <a:chOff x="3371850" y="3465628"/>
                <a:chExt cx="1320152" cy="1936708"/>
              </a:xfrm>
            </p:grpSpPr>
            <p:pic>
              <p:nvPicPr>
                <p:cNvPr id="124" name="图片 123">
                  <a:extLst>
                    <a:ext uri="{FF2B5EF4-FFF2-40B4-BE49-F238E27FC236}">
                      <a16:creationId xmlns:a16="http://schemas.microsoft.com/office/drawing/2014/main" id="{FD1BDFBD-6A0C-94EF-9A8A-7CE897F00DBE}"/>
                    </a:ext>
                  </a:extLst>
                </p:cNvPr>
                <p:cNvPicPr>
                  <a:picLocks noChangeAspect="1"/>
                </p:cNvPicPr>
                <p:nvPr/>
              </p:nvPicPr>
              <p:blipFill>
                <a:blip r:embed="rId16"/>
                <a:stretch>
                  <a:fillRect/>
                </a:stretch>
              </p:blipFill>
              <p:spPr>
                <a:xfrm>
                  <a:off x="3392834" y="3636862"/>
                  <a:ext cx="1173132" cy="1548000"/>
                </a:xfrm>
                <a:prstGeom prst="rect">
                  <a:avLst/>
                </a:prstGeom>
                <a:ln w="12700">
                  <a:solidFill>
                    <a:schemeClr val="bg1">
                      <a:lumMod val="50000"/>
                    </a:schemeClr>
                  </a:solidFill>
                </a:ln>
              </p:spPr>
            </p:pic>
            <p:sp>
              <p:nvSpPr>
                <p:cNvPr id="125" name="文本框 4">
                  <a:extLst>
                    <a:ext uri="{FF2B5EF4-FFF2-40B4-BE49-F238E27FC236}">
                      <a16:creationId xmlns:a16="http://schemas.microsoft.com/office/drawing/2014/main" id="{48934690-51BA-CC72-368D-4ADBB4D7BAA3}"/>
                    </a:ext>
                  </a:extLst>
                </p:cNvPr>
                <p:cNvSpPr txBox="1"/>
                <p:nvPr/>
              </p:nvSpPr>
              <p:spPr>
                <a:xfrm>
                  <a:off x="3450111" y="5186892"/>
                  <a:ext cx="1170878"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OsMH_02G0153200</a:t>
                  </a:r>
                  <a:endParaRPr lang="zh-CN" altLang="en-US" sz="800" dirty="0">
                    <a:latin typeface="Arial" panose="020B0604020202020204" pitchFamily="34" charset="0"/>
                    <a:cs typeface="Arial" panose="020B0604020202020204" pitchFamily="34" charset="0"/>
                  </a:endParaRPr>
                </a:p>
              </p:txBody>
            </p:sp>
            <p:sp>
              <p:nvSpPr>
                <p:cNvPr id="126" name="文本框 4">
                  <a:extLst>
                    <a:ext uri="{FF2B5EF4-FFF2-40B4-BE49-F238E27FC236}">
                      <a16:creationId xmlns:a16="http://schemas.microsoft.com/office/drawing/2014/main" id="{A0CA362D-862D-1776-45C3-CFF97F82CA4F}"/>
                    </a:ext>
                  </a:extLst>
                </p:cNvPr>
                <p:cNvSpPr txBox="1"/>
                <p:nvPr/>
              </p:nvSpPr>
              <p:spPr>
                <a:xfrm>
                  <a:off x="3371850" y="3465628"/>
                  <a:ext cx="1320152"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Chr02:9518400-9518600</a:t>
                  </a:r>
                </a:p>
              </p:txBody>
            </p:sp>
          </p:grpSp>
          <p:grpSp>
            <p:nvGrpSpPr>
              <p:cNvPr id="197" name="Group 196"/>
              <p:cNvGrpSpPr/>
              <p:nvPr/>
            </p:nvGrpSpPr>
            <p:grpSpPr>
              <a:xfrm>
                <a:off x="4591050" y="3473756"/>
                <a:ext cx="1369397" cy="1928580"/>
                <a:chOff x="4591050" y="3473756"/>
                <a:chExt cx="1369397" cy="1928580"/>
              </a:xfrm>
            </p:grpSpPr>
            <p:grpSp>
              <p:nvGrpSpPr>
                <p:cNvPr id="196" name="Group 195"/>
                <p:cNvGrpSpPr/>
                <p:nvPr/>
              </p:nvGrpSpPr>
              <p:grpSpPr>
                <a:xfrm>
                  <a:off x="5743036" y="3627303"/>
                  <a:ext cx="217411" cy="1528422"/>
                  <a:chOff x="5743036" y="3627303"/>
                  <a:chExt cx="217411" cy="1528422"/>
                </a:xfrm>
              </p:grpSpPr>
              <p:sp>
                <p:nvSpPr>
                  <p:cNvPr id="171" name="文本框 23">
                    <a:extLst>
                      <a:ext uri="{FF2B5EF4-FFF2-40B4-BE49-F238E27FC236}">
                        <a16:creationId xmlns:a16="http://schemas.microsoft.com/office/drawing/2014/main" id="{91B418D3-78BA-95A2-F624-64E47803963A}"/>
                      </a:ext>
                    </a:extLst>
                  </p:cNvPr>
                  <p:cNvSpPr txBox="1"/>
                  <p:nvPr/>
                </p:nvSpPr>
                <p:spPr>
                  <a:xfrm rot="5400000">
                    <a:off x="5637762" y="3976671"/>
                    <a:ext cx="429926" cy="215444"/>
                  </a:xfrm>
                  <a:prstGeom prst="rect">
                    <a:avLst/>
                  </a:prstGeom>
                  <a:noFill/>
                </p:spPr>
                <p:txBody>
                  <a:bodyPr wrap="none" rtlCol="0">
                    <a:spAutoFit/>
                  </a:bodyPr>
                  <a:lstStyle/>
                  <a:p>
                    <a:r>
                      <a:rPr lang="en-US" altLang="zh-CN" sz="800" b="1" dirty="0">
                        <a:solidFill>
                          <a:schemeClr val="accent5">
                            <a:lumMod val="75000"/>
                          </a:schemeClr>
                        </a:solidFill>
                        <a:latin typeface="Arial" panose="020B0604020202020204" pitchFamily="34" charset="0"/>
                        <a:cs typeface="Arial" panose="020B0604020202020204" pitchFamily="34" charset="0"/>
                      </a:rPr>
                      <a:t>mCG</a:t>
                    </a:r>
                    <a:endParaRPr lang="zh-CN" altLang="en-US" sz="800" b="1" dirty="0">
                      <a:solidFill>
                        <a:schemeClr val="accent5">
                          <a:lumMod val="75000"/>
                        </a:schemeClr>
                      </a:solidFill>
                      <a:latin typeface="Arial" panose="020B0604020202020204" pitchFamily="34" charset="0"/>
                      <a:cs typeface="Arial" panose="020B0604020202020204" pitchFamily="34" charset="0"/>
                    </a:endParaRPr>
                  </a:p>
                </p:txBody>
              </p:sp>
              <p:sp>
                <p:nvSpPr>
                  <p:cNvPr id="169" name="文本框 23">
                    <a:extLst>
                      <a:ext uri="{FF2B5EF4-FFF2-40B4-BE49-F238E27FC236}">
                        <a16:creationId xmlns:a16="http://schemas.microsoft.com/office/drawing/2014/main" id="{0A606D69-1FF9-E31A-9926-D95A79CA4B63}"/>
                      </a:ext>
                    </a:extLst>
                  </p:cNvPr>
                  <p:cNvSpPr txBox="1"/>
                  <p:nvPr/>
                </p:nvSpPr>
                <p:spPr>
                  <a:xfrm rot="5400000">
                    <a:off x="5525552" y="4720830"/>
                    <a:ext cx="654346" cy="215444"/>
                  </a:xfrm>
                  <a:prstGeom prst="rect">
                    <a:avLst/>
                  </a:prstGeom>
                  <a:noFill/>
                </p:spPr>
                <p:txBody>
                  <a:bodyPr wrap="none" rtlCol="0">
                    <a:spAutoFit/>
                  </a:bodyPr>
                  <a:lstStyle/>
                  <a:p>
                    <a:r>
                      <a:rPr lang="en-US" altLang="zh-CN" sz="800" b="1" dirty="0">
                        <a:solidFill>
                          <a:schemeClr val="accent6">
                            <a:lumMod val="75000"/>
                          </a:schemeClr>
                        </a:solidFill>
                        <a:latin typeface="Arial" panose="020B0604020202020204" pitchFamily="34" charset="0"/>
                        <a:cs typeface="Arial" panose="020B0604020202020204" pitchFamily="34" charset="0"/>
                      </a:rPr>
                      <a:t>H3K4me3</a:t>
                    </a:r>
                    <a:endParaRPr lang="zh-CN" altLang="en-US" sz="800" b="1" dirty="0">
                      <a:solidFill>
                        <a:schemeClr val="accent6">
                          <a:lumMod val="75000"/>
                        </a:schemeClr>
                      </a:solidFill>
                      <a:latin typeface="Arial" panose="020B0604020202020204" pitchFamily="34" charset="0"/>
                      <a:cs typeface="Arial" panose="020B0604020202020204" pitchFamily="34" charset="0"/>
                    </a:endParaRPr>
                  </a:p>
                </p:txBody>
              </p:sp>
              <p:grpSp>
                <p:nvGrpSpPr>
                  <p:cNvPr id="195" name="Group 194"/>
                  <p:cNvGrpSpPr/>
                  <p:nvPr/>
                </p:nvGrpSpPr>
                <p:grpSpPr>
                  <a:xfrm>
                    <a:off x="5743036" y="3627303"/>
                    <a:ext cx="1" cy="1464703"/>
                    <a:chOff x="5743036" y="3627303"/>
                    <a:chExt cx="1" cy="1464703"/>
                  </a:xfrm>
                </p:grpSpPr>
                <p:cxnSp>
                  <p:nvCxnSpPr>
                    <p:cNvPr id="172" name="直接连接符 27">
                      <a:extLst>
                        <a:ext uri="{FF2B5EF4-FFF2-40B4-BE49-F238E27FC236}">
                          <a16:creationId xmlns:a16="http://schemas.microsoft.com/office/drawing/2014/main" id="{EF1D25A2-9737-2553-163C-D9C0FD8797FA}"/>
                        </a:ext>
                      </a:extLst>
                    </p:cNvPr>
                    <p:cNvCxnSpPr>
                      <a:cxnSpLocks/>
                    </p:cNvCxnSpPr>
                    <p:nvPr/>
                  </p:nvCxnSpPr>
                  <p:spPr>
                    <a:xfrm flipH="1">
                      <a:off x="5743036" y="3627303"/>
                      <a:ext cx="1" cy="904583"/>
                    </a:xfrm>
                    <a:prstGeom prst="line">
                      <a:avLst/>
                    </a:prstGeom>
                    <a:ln w="2857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直接连接符 27">
                      <a:extLst>
                        <a:ext uri="{FF2B5EF4-FFF2-40B4-BE49-F238E27FC236}">
                          <a16:creationId xmlns:a16="http://schemas.microsoft.com/office/drawing/2014/main" id="{AE493DF0-CC40-0261-6EAC-E639947F59C6}"/>
                        </a:ext>
                      </a:extLst>
                    </p:cNvPr>
                    <p:cNvCxnSpPr>
                      <a:cxnSpLocks/>
                    </p:cNvCxnSpPr>
                    <p:nvPr/>
                  </p:nvCxnSpPr>
                  <p:spPr>
                    <a:xfrm>
                      <a:off x="5743036" y="4568648"/>
                      <a:ext cx="0" cy="523358"/>
                    </a:xfrm>
                    <a:prstGeom prst="line">
                      <a:avLst/>
                    </a:prstGeom>
                    <a:ln w="285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127" name="图片 126">
                  <a:extLst>
                    <a:ext uri="{FF2B5EF4-FFF2-40B4-BE49-F238E27FC236}">
                      <a16:creationId xmlns:a16="http://schemas.microsoft.com/office/drawing/2014/main" id="{18D5C811-DED8-D626-18D1-DA1CBE3E4A61}"/>
                    </a:ext>
                  </a:extLst>
                </p:cNvPr>
                <p:cNvPicPr>
                  <a:picLocks noChangeAspect="1"/>
                </p:cNvPicPr>
                <p:nvPr/>
              </p:nvPicPr>
              <p:blipFill>
                <a:blip r:embed="rId17"/>
                <a:stretch>
                  <a:fillRect/>
                </a:stretch>
              </p:blipFill>
              <p:spPr>
                <a:xfrm>
                  <a:off x="4622418" y="3636862"/>
                  <a:ext cx="1067262" cy="1548000"/>
                </a:xfrm>
                <a:prstGeom prst="rect">
                  <a:avLst/>
                </a:prstGeom>
                <a:ln w="12700">
                  <a:solidFill>
                    <a:schemeClr val="bg1">
                      <a:lumMod val="50000"/>
                    </a:schemeClr>
                  </a:solidFill>
                </a:ln>
              </p:spPr>
            </p:pic>
            <p:sp>
              <p:nvSpPr>
                <p:cNvPr id="128" name="文本框 4">
                  <a:extLst>
                    <a:ext uri="{FF2B5EF4-FFF2-40B4-BE49-F238E27FC236}">
                      <a16:creationId xmlns:a16="http://schemas.microsoft.com/office/drawing/2014/main" id="{88D4A3FF-BAD5-836F-658E-0BC39D866DD5}"/>
                    </a:ext>
                  </a:extLst>
                </p:cNvPr>
                <p:cNvSpPr txBox="1"/>
                <p:nvPr/>
              </p:nvSpPr>
              <p:spPr>
                <a:xfrm>
                  <a:off x="4594829" y="5186892"/>
                  <a:ext cx="1170877"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OsMH_06G0112400</a:t>
                  </a:r>
                  <a:endParaRPr lang="zh-CN" altLang="en-US" sz="800" dirty="0">
                    <a:latin typeface="Arial" panose="020B0604020202020204" pitchFamily="34" charset="0"/>
                    <a:cs typeface="Arial" panose="020B0604020202020204" pitchFamily="34" charset="0"/>
                  </a:endParaRPr>
                </a:p>
              </p:txBody>
            </p:sp>
            <p:sp>
              <p:nvSpPr>
                <p:cNvPr id="129" name="文本框 4">
                  <a:extLst>
                    <a:ext uri="{FF2B5EF4-FFF2-40B4-BE49-F238E27FC236}">
                      <a16:creationId xmlns:a16="http://schemas.microsoft.com/office/drawing/2014/main" id="{31084C23-E71B-BD1E-6004-0BFFEA582207}"/>
                    </a:ext>
                  </a:extLst>
                </p:cNvPr>
                <p:cNvSpPr txBox="1"/>
                <p:nvPr/>
              </p:nvSpPr>
              <p:spPr>
                <a:xfrm>
                  <a:off x="4591050" y="3473756"/>
                  <a:ext cx="1320152"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Chr06:6537100-6537250</a:t>
                  </a:r>
                </a:p>
              </p:txBody>
            </p:sp>
          </p:grpSp>
        </p:grpSp>
        <p:grpSp>
          <p:nvGrpSpPr>
            <p:cNvPr id="114" name="Group 113"/>
            <p:cNvGrpSpPr/>
            <p:nvPr/>
          </p:nvGrpSpPr>
          <p:grpSpPr>
            <a:xfrm>
              <a:off x="867868" y="5365865"/>
              <a:ext cx="5641347" cy="1937460"/>
              <a:chOff x="867868" y="5365865"/>
              <a:chExt cx="5641347" cy="1937460"/>
            </a:xfrm>
          </p:grpSpPr>
          <p:grpSp>
            <p:nvGrpSpPr>
              <p:cNvPr id="205" name="Group 204"/>
              <p:cNvGrpSpPr/>
              <p:nvPr/>
            </p:nvGrpSpPr>
            <p:grpSpPr>
              <a:xfrm>
                <a:off x="2666409" y="5368485"/>
                <a:ext cx="1301183" cy="1934840"/>
                <a:chOff x="2111292" y="5481450"/>
                <a:chExt cx="1301183" cy="1934840"/>
              </a:xfrm>
            </p:grpSpPr>
            <p:pic>
              <p:nvPicPr>
                <p:cNvPr id="133" name="图片 132">
                  <a:extLst>
                    <a:ext uri="{FF2B5EF4-FFF2-40B4-BE49-F238E27FC236}">
                      <a16:creationId xmlns:a16="http://schemas.microsoft.com/office/drawing/2014/main" id="{3BB5465C-C17A-ACBB-4391-4C531EEFD8C0}"/>
                    </a:ext>
                  </a:extLst>
                </p:cNvPr>
                <p:cNvPicPr>
                  <a:picLocks noChangeAspect="1"/>
                </p:cNvPicPr>
                <p:nvPr/>
              </p:nvPicPr>
              <p:blipFill>
                <a:blip r:embed="rId18"/>
                <a:stretch>
                  <a:fillRect/>
                </a:stretch>
              </p:blipFill>
              <p:spPr>
                <a:xfrm>
                  <a:off x="2139281" y="5647969"/>
                  <a:ext cx="1190322" cy="1548000"/>
                </a:xfrm>
                <a:prstGeom prst="rect">
                  <a:avLst/>
                </a:prstGeom>
                <a:ln w="12700">
                  <a:solidFill>
                    <a:schemeClr val="bg1">
                      <a:lumMod val="50000"/>
                    </a:schemeClr>
                  </a:solidFill>
                </a:ln>
              </p:spPr>
            </p:pic>
            <p:sp>
              <p:nvSpPr>
                <p:cNvPr id="134" name="文本框 4">
                  <a:extLst>
                    <a:ext uri="{FF2B5EF4-FFF2-40B4-BE49-F238E27FC236}">
                      <a16:creationId xmlns:a16="http://schemas.microsoft.com/office/drawing/2014/main" id="{A20EF6DA-5EFE-CE02-22F8-E825123E30B9}"/>
                    </a:ext>
                  </a:extLst>
                </p:cNvPr>
                <p:cNvSpPr txBox="1"/>
                <p:nvPr/>
              </p:nvSpPr>
              <p:spPr>
                <a:xfrm>
                  <a:off x="2152650" y="7200846"/>
                  <a:ext cx="1146960"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OsMH_08G0251900</a:t>
                  </a:r>
                  <a:endParaRPr lang="zh-CN" altLang="en-US" sz="800" dirty="0">
                    <a:latin typeface="Arial" panose="020B0604020202020204" pitchFamily="34" charset="0"/>
                    <a:cs typeface="Arial" panose="020B0604020202020204" pitchFamily="34" charset="0"/>
                  </a:endParaRPr>
                </a:p>
              </p:txBody>
            </p:sp>
            <p:sp>
              <p:nvSpPr>
                <p:cNvPr id="135" name="文本框 4">
                  <a:extLst>
                    <a:ext uri="{FF2B5EF4-FFF2-40B4-BE49-F238E27FC236}">
                      <a16:creationId xmlns:a16="http://schemas.microsoft.com/office/drawing/2014/main" id="{0CC9A110-4AF8-6830-D03A-1B0CFF4315AF}"/>
                    </a:ext>
                  </a:extLst>
                </p:cNvPr>
                <p:cNvSpPr txBox="1"/>
                <p:nvPr/>
              </p:nvSpPr>
              <p:spPr>
                <a:xfrm>
                  <a:off x="2111292" y="5481450"/>
                  <a:ext cx="1301183"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Chr08:17448700-17449050</a:t>
                  </a:r>
                </a:p>
              </p:txBody>
            </p:sp>
          </p:grpSp>
          <p:grpSp>
            <p:nvGrpSpPr>
              <p:cNvPr id="206" name="Group 205"/>
              <p:cNvGrpSpPr/>
              <p:nvPr/>
            </p:nvGrpSpPr>
            <p:grpSpPr>
              <a:xfrm>
                <a:off x="3882576" y="5365865"/>
                <a:ext cx="1301183" cy="1932971"/>
                <a:chOff x="3327459" y="5478830"/>
                <a:chExt cx="1301183" cy="1932971"/>
              </a:xfrm>
            </p:grpSpPr>
            <p:pic>
              <p:nvPicPr>
                <p:cNvPr id="136" name="图片 135">
                  <a:extLst>
                    <a:ext uri="{FF2B5EF4-FFF2-40B4-BE49-F238E27FC236}">
                      <a16:creationId xmlns:a16="http://schemas.microsoft.com/office/drawing/2014/main" id="{2203F806-4B27-1434-FCC4-57589971289A}"/>
                    </a:ext>
                  </a:extLst>
                </p:cNvPr>
                <p:cNvPicPr>
                  <a:picLocks noChangeAspect="1"/>
                </p:cNvPicPr>
                <p:nvPr/>
              </p:nvPicPr>
              <p:blipFill>
                <a:blip r:embed="rId19"/>
                <a:stretch>
                  <a:fillRect/>
                </a:stretch>
              </p:blipFill>
              <p:spPr>
                <a:xfrm>
                  <a:off x="3383062" y="5647969"/>
                  <a:ext cx="1157679" cy="1548000"/>
                </a:xfrm>
                <a:prstGeom prst="rect">
                  <a:avLst/>
                </a:prstGeom>
                <a:ln w="12700">
                  <a:solidFill>
                    <a:schemeClr val="bg1">
                      <a:lumMod val="50000"/>
                    </a:schemeClr>
                  </a:solidFill>
                </a:ln>
              </p:spPr>
            </p:pic>
            <p:sp>
              <p:nvSpPr>
                <p:cNvPr id="137" name="文本框 4">
                  <a:extLst>
                    <a:ext uri="{FF2B5EF4-FFF2-40B4-BE49-F238E27FC236}">
                      <a16:creationId xmlns:a16="http://schemas.microsoft.com/office/drawing/2014/main" id="{DC10361B-3D86-5DB1-4FA1-488D7BCE0103}"/>
                    </a:ext>
                  </a:extLst>
                </p:cNvPr>
                <p:cNvSpPr txBox="1"/>
                <p:nvPr/>
              </p:nvSpPr>
              <p:spPr>
                <a:xfrm>
                  <a:off x="3423594" y="7196357"/>
                  <a:ext cx="1126336"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OsMH_10G0292500</a:t>
                  </a:r>
                  <a:endParaRPr lang="zh-CN" altLang="en-US" sz="800" dirty="0">
                    <a:latin typeface="Arial" panose="020B0604020202020204" pitchFamily="34" charset="0"/>
                    <a:cs typeface="Arial" panose="020B0604020202020204" pitchFamily="34" charset="0"/>
                  </a:endParaRPr>
                </a:p>
              </p:txBody>
            </p:sp>
            <p:sp>
              <p:nvSpPr>
                <p:cNvPr id="138" name="文本框 4">
                  <a:extLst>
                    <a:ext uri="{FF2B5EF4-FFF2-40B4-BE49-F238E27FC236}">
                      <a16:creationId xmlns:a16="http://schemas.microsoft.com/office/drawing/2014/main" id="{FB20A71B-3CC0-1F88-27D2-CCD019D1BC25}"/>
                    </a:ext>
                  </a:extLst>
                </p:cNvPr>
                <p:cNvSpPr txBox="1"/>
                <p:nvPr/>
              </p:nvSpPr>
              <p:spPr>
                <a:xfrm>
                  <a:off x="3327459" y="5478830"/>
                  <a:ext cx="1301183"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Chr10:19591150-19591500</a:t>
                  </a:r>
                </a:p>
              </p:txBody>
            </p:sp>
          </p:grpSp>
          <p:grpSp>
            <p:nvGrpSpPr>
              <p:cNvPr id="207" name="Group 206"/>
              <p:cNvGrpSpPr/>
              <p:nvPr/>
            </p:nvGrpSpPr>
            <p:grpSpPr>
              <a:xfrm>
                <a:off x="5100933" y="5368485"/>
                <a:ext cx="1408282" cy="1930351"/>
                <a:chOff x="4545816" y="5481450"/>
                <a:chExt cx="1408282" cy="1930351"/>
              </a:xfrm>
            </p:grpSpPr>
            <p:pic>
              <p:nvPicPr>
                <p:cNvPr id="139" name="图片 138">
                  <a:extLst>
                    <a:ext uri="{FF2B5EF4-FFF2-40B4-BE49-F238E27FC236}">
                      <a16:creationId xmlns:a16="http://schemas.microsoft.com/office/drawing/2014/main" id="{8FFC439A-C32B-2F39-F490-784B03E8E37B}"/>
                    </a:ext>
                  </a:extLst>
                </p:cNvPr>
                <p:cNvPicPr>
                  <a:picLocks noChangeAspect="1"/>
                </p:cNvPicPr>
                <p:nvPr/>
              </p:nvPicPr>
              <p:blipFill>
                <a:blip r:embed="rId20"/>
                <a:stretch>
                  <a:fillRect/>
                </a:stretch>
              </p:blipFill>
              <p:spPr>
                <a:xfrm>
                  <a:off x="4594633" y="5647969"/>
                  <a:ext cx="1088987" cy="1548000"/>
                </a:xfrm>
                <a:prstGeom prst="rect">
                  <a:avLst/>
                </a:prstGeom>
                <a:ln w="12700">
                  <a:solidFill>
                    <a:schemeClr val="bg1">
                      <a:lumMod val="50000"/>
                    </a:schemeClr>
                  </a:solidFill>
                </a:ln>
              </p:spPr>
            </p:pic>
            <p:sp>
              <p:nvSpPr>
                <p:cNvPr id="140" name="文本框 4">
                  <a:extLst>
                    <a:ext uri="{FF2B5EF4-FFF2-40B4-BE49-F238E27FC236}">
                      <a16:creationId xmlns:a16="http://schemas.microsoft.com/office/drawing/2014/main" id="{1609293B-26B1-92F4-D82F-9E53FC7A0DED}"/>
                    </a:ext>
                  </a:extLst>
                </p:cNvPr>
                <p:cNvSpPr txBox="1"/>
                <p:nvPr/>
              </p:nvSpPr>
              <p:spPr>
                <a:xfrm>
                  <a:off x="4589239" y="7196357"/>
                  <a:ext cx="1144716"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OsMH_07G0176500</a:t>
                  </a:r>
                  <a:endParaRPr lang="zh-CN" altLang="en-US" sz="800" dirty="0">
                    <a:latin typeface="Arial" panose="020B0604020202020204" pitchFamily="34" charset="0"/>
                    <a:cs typeface="Arial" panose="020B0604020202020204" pitchFamily="34" charset="0"/>
                  </a:endParaRPr>
                </a:p>
              </p:txBody>
            </p:sp>
            <p:sp>
              <p:nvSpPr>
                <p:cNvPr id="141" name="文本框 4">
                  <a:extLst>
                    <a:ext uri="{FF2B5EF4-FFF2-40B4-BE49-F238E27FC236}">
                      <a16:creationId xmlns:a16="http://schemas.microsoft.com/office/drawing/2014/main" id="{38B2BBB6-444C-72A3-1128-AE34BC3922F8}"/>
                    </a:ext>
                  </a:extLst>
                </p:cNvPr>
                <p:cNvSpPr txBox="1"/>
                <p:nvPr/>
              </p:nvSpPr>
              <p:spPr>
                <a:xfrm>
                  <a:off x="4545816" y="5481450"/>
                  <a:ext cx="1301183"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Chr07:10018850-10019100</a:t>
                  </a:r>
                </a:p>
              </p:txBody>
            </p:sp>
            <p:grpSp>
              <p:nvGrpSpPr>
                <p:cNvPr id="203" name="Group 202"/>
                <p:cNvGrpSpPr/>
                <p:nvPr/>
              </p:nvGrpSpPr>
              <p:grpSpPr>
                <a:xfrm>
                  <a:off x="5736686" y="5631527"/>
                  <a:ext cx="217412" cy="1526821"/>
                  <a:chOff x="5736686" y="5631527"/>
                  <a:chExt cx="217412" cy="1526821"/>
                </a:xfrm>
              </p:grpSpPr>
              <p:sp>
                <p:nvSpPr>
                  <p:cNvPr id="167" name="文本框 23">
                    <a:extLst>
                      <a:ext uri="{FF2B5EF4-FFF2-40B4-BE49-F238E27FC236}">
                        <a16:creationId xmlns:a16="http://schemas.microsoft.com/office/drawing/2014/main" id="{F30E92C8-D435-679F-FD72-3AB663216F34}"/>
                      </a:ext>
                    </a:extLst>
                  </p:cNvPr>
                  <p:cNvSpPr txBox="1"/>
                  <p:nvPr/>
                </p:nvSpPr>
                <p:spPr>
                  <a:xfrm rot="5400000">
                    <a:off x="5631412" y="6012676"/>
                    <a:ext cx="429926" cy="215444"/>
                  </a:xfrm>
                  <a:prstGeom prst="rect">
                    <a:avLst/>
                  </a:prstGeom>
                  <a:noFill/>
                  <a:ln>
                    <a:noFill/>
                  </a:ln>
                </p:spPr>
                <p:txBody>
                  <a:bodyPr wrap="none" rtlCol="0">
                    <a:spAutoFit/>
                  </a:bodyPr>
                  <a:lstStyle/>
                  <a:p>
                    <a:r>
                      <a:rPr lang="en-US" altLang="zh-CN" sz="800" b="1" dirty="0">
                        <a:solidFill>
                          <a:schemeClr val="accent5">
                            <a:lumMod val="75000"/>
                          </a:schemeClr>
                        </a:solidFill>
                        <a:latin typeface="Arial" panose="020B0604020202020204" pitchFamily="34" charset="0"/>
                        <a:cs typeface="Arial" panose="020B0604020202020204" pitchFamily="34" charset="0"/>
                      </a:rPr>
                      <a:t>mCG</a:t>
                    </a:r>
                    <a:endParaRPr lang="zh-CN" altLang="en-US" sz="800" b="1" dirty="0">
                      <a:solidFill>
                        <a:schemeClr val="accent5">
                          <a:lumMod val="75000"/>
                        </a:schemeClr>
                      </a:solidFill>
                      <a:latin typeface="Arial" panose="020B0604020202020204" pitchFamily="34" charset="0"/>
                      <a:cs typeface="Arial" panose="020B0604020202020204" pitchFamily="34" charset="0"/>
                    </a:endParaRPr>
                  </a:p>
                </p:txBody>
              </p:sp>
              <p:sp>
                <p:nvSpPr>
                  <p:cNvPr id="165" name="文本框 23">
                    <a:extLst>
                      <a:ext uri="{FF2B5EF4-FFF2-40B4-BE49-F238E27FC236}">
                        <a16:creationId xmlns:a16="http://schemas.microsoft.com/office/drawing/2014/main" id="{A4E287DE-E8C4-9713-D0F1-C8727C95CC23}"/>
                      </a:ext>
                    </a:extLst>
                  </p:cNvPr>
                  <p:cNvSpPr txBox="1"/>
                  <p:nvPr/>
                </p:nvSpPr>
                <p:spPr>
                  <a:xfrm rot="5400000">
                    <a:off x="5519203" y="6723454"/>
                    <a:ext cx="654345" cy="215444"/>
                  </a:xfrm>
                  <a:prstGeom prst="rect">
                    <a:avLst/>
                  </a:prstGeom>
                  <a:noFill/>
                </p:spPr>
                <p:txBody>
                  <a:bodyPr wrap="none" rtlCol="0">
                    <a:spAutoFit/>
                  </a:bodyPr>
                  <a:lstStyle/>
                  <a:p>
                    <a:r>
                      <a:rPr lang="en-US" altLang="zh-CN" sz="800" b="1" dirty="0">
                        <a:solidFill>
                          <a:schemeClr val="accent6">
                            <a:lumMod val="75000"/>
                          </a:schemeClr>
                        </a:solidFill>
                        <a:latin typeface="Arial" panose="020B0604020202020204" pitchFamily="34" charset="0"/>
                        <a:cs typeface="Arial" panose="020B0604020202020204" pitchFamily="34" charset="0"/>
                      </a:rPr>
                      <a:t>H3K4me3</a:t>
                    </a:r>
                    <a:endParaRPr lang="zh-CN" altLang="en-US" sz="800" b="1" dirty="0">
                      <a:solidFill>
                        <a:schemeClr val="accent6">
                          <a:lumMod val="75000"/>
                        </a:schemeClr>
                      </a:solidFill>
                      <a:latin typeface="Arial" panose="020B0604020202020204" pitchFamily="34" charset="0"/>
                      <a:cs typeface="Arial" panose="020B0604020202020204" pitchFamily="34" charset="0"/>
                    </a:endParaRPr>
                  </a:p>
                </p:txBody>
              </p:sp>
              <p:grpSp>
                <p:nvGrpSpPr>
                  <p:cNvPr id="202" name="Group 201"/>
                  <p:cNvGrpSpPr/>
                  <p:nvPr/>
                </p:nvGrpSpPr>
                <p:grpSpPr>
                  <a:xfrm>
                    <a:off x="5736686" y="5631527"/>
                    <a:ext cx="1" cy="1471052"/>
                    <a:chOff x="5736686" y="5631527"/>
                    <a:chExt cx="1" cy="1471052"/>
                  </a:xfrm>
                </p:grpSpPr>
                <p:cxnSp>
                  <p:nvCxnSpPr>
                    <p:cNvPr id="168" name="直接连接符 27">
                      <a:extLst>
                        <a:ext uri="{FF2B5EF4-FFF2-40B4-BE49-F238E27FC236}">
                          <a16:creationId xmlns:a16="http://schemas.microsoft.com/office/drawing/2014/main" id="{A2E84162-1DE9-A2D1-17D7-68AA4D6FDD49}"/>
                        </a:ext>
                      </a:extLst>
                    </p:cNvPr>
                    <p:cNvCxnSpPr>
                      <a:cxnSpLocks/>
                    </p:cNvCxnSpPr>
                    <p:nvPr/>
                  </p:nvCxnSpPr>
                  <p:spPr>
                    <a:xfrm flipH="1">
                      <a:off x="5736686" y="5631527"/>
                      <a:ext cx="1" cy="904583"/>
                    </a:xfrm>
                    <a:prstGeom prst="line">
                      <a:avLst/>
                    </a:prstGeom>
                    <a:ln w="28575">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6" name="直接连接符 27">
                      <a:extLst>
                        <a:ext uri="{FF2B5EF4-FFF2-40B4-BE49-F238E27FC236}">
                          <a16:creationId xmlns:a16="http://schemas.microsoft.com/office/drawing/2014/main" id="{4C994AFE-1A27-DDE5-02B3-052D271130FF}"/>
                        </a:ext>
                      </a:extLst>
                    </p:cNvPr>
                    <p:cNvCxnSpPr>
                      <a:cxnSpLocks/>
                    </p:cNvCxnSpPr>
                    <p:nvPr/>
                  </p:nvCxnSpPr>
                  <p:spPr>
                    <a:xfrm>
                      <a:off x="5736686" y="6579221"/>
                      <a:ext cx="0" cy="523358"/>
                    </a:xfrm>
                    <a:prstGeom prst="line">
                      <a:avLst/>
                    </a:prstGeom>
                    <a:ln w="285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08" name="Group 107"/>
              <p:cNvGrpSpPr/>
              <p:nvPr/>
            </p:nvGrpSpPr>
            <p:grpSpPr>
              <a:xfrm>
                <a:off x="867868" y="5368485"/>
                <a:ext cx="1948294" cy="1934839"/>
                <a:chOff x="867868" y="5368485"/>
                <a:chExt cx="1948294" cy="1934839"/>
              </a:xfrm>
            </p:grpSpPr>
            <p:pic>
              <p:nvPicPr>
                <p:cNvPr id="130" name="图片 129">
                  <a:extLst>
                    <a:ext uri="{FF2B5EF4-FFF2-40B4-BE49-F238E27FC236}">
                      <a16:creationId xmlns:a16="http://schemas.microsoft.com/office/drawing/2014/main" id="{CEADC9F0-CF0D-44B8-C169-FD1032816B29}"/>
                    </a:ext>
                  </a:extLst>
                </p:cNvPr>
                <p:cNvPicPr>
                  <a:picLocks noChangeAspect="1"/>
                </p:cNvPicPr>
                <p:nvPr/>
              </p:nvPicPr>
              <p:blipFill>
                <a:blip r:embed="rId21"/>
                <a:stretch>
                  <a:fillRect/>
                </a:stretch>
              </p:blipFill>
              <p:spPr>
                <a:xfrm>
                  <a:off x="1547474" y="5535004"/>
                  <a:ext cx="1083366" cy="1548000"/>
                </a:xfrm>
                <a:prstGeom prst="rect">
                  <a:avLst/>
                </a:prstGeom>
                <a:ln w="12700">
                  <a:solidFill>
                    <a:schemeClr val="bg1">
                      <a:lumMod val="50000"/>
                    </a:schemeClr>
                  </a:solidFill>
                </a:ln>
              </p:spPr>
            </p:pic>
            <p:sp>
              <p:nvSpPr>
                <p:cNvPr id="131" name="文本框 4">
                  <a:extLst>
                    <a:ext uri="{FF2B5EF4-FFF2-40B4-BE49-F238E27FC236}">
                      <a16:creationId xmlns:a16="http://schemas.microsoft.com/office/drawing/2014/main" id="{53762B43-7D6B-82C0-1404-B65DCDE1A2F1}"/>
                    </a:ext>
                  </a:extLst>
                </p:cNvPr>
                <p:cNvSpPr txBox="1"/>
                <p:nvPr/>
              </p:nvSpPr>
              <p:spPr>
                <a:xfrm>
                  <a:off x="1504128" y="7087880"/>
                  <a:ext cx="1182522" cy="215444"/>
                </a:xfrm>
                <a:prstGeom prst="rect">
                  <a:avLst/>
                </a:prstGeom>
                <a:noFill/>
              </p:spPr>
              <p:txBody>
                <a:bodyPr wrap="square" rtlCol="0">
                  <a:spAutoFit/>
                </a:bodyPr>
                <a:lstStyle/>
                <a:p>
                  <a:r>
                    <a:rPr lang="en-US" altLang="zh-CN" sz="800" dirty="0">
                      <a:latin typeface="Arial" panose="020B0604020202020204" pitchFamily="34" charset="0"/>
                      <a:cs typeface="Arial" panose="020B0604020202020204" pitchFamily="34" charset="0"/>
                    </a:rPr>
                    <a:t>OsMH_09G0103900</a:t>
                  </a:r>
                  <a:endParaRPr lang="zh-CN" altLang="en-US" sz="800" dirty="0">
                    <a:latin typeface="Arial" panose="020B0604020202020204" pitchFamily="34" charset="0"/>
                    <a:cs typeface="Arial" panose="020B0604020202020204" pitchFamily="34" charset="0"/>
                  </a:endParaRPr>
                </a:p>
              </p:txBody>
            </p:sp>
            <p:sp>
              <p:nvSpPr>
                <p:cNvPr id="132" name="文本框 4">
                  <a:extLst>
                    <a:ext uri="{FF2B5EF4-FFF2-40B4-BE49-F238E27FC236}">
                      <a16:creationId xmlns:a16="http://schemas.microsoft.com/office/drawing/2014/main" id="{4626FA2A-E641-E399-1F07-FB7EE7EC716F}"/>
                    </a:ext>
                  </a:extLst>
                </p:cNvPr>
                <p:cNvSpPr txBox="1"/>
                <p:nvPr/>
              </p:nvSpPr>
              <p:spPr>
                <a:xfrm>
                  <a:off x="1514979" y="5368485"/>
                  <a:ext cx="1301183" cy="185907"/>
                </a:xfrm>
                <a:prstGeom prst="rect">
                  <a:avLst/>
                </a:prstGeom>
                <a:noFill/>
              </p:spPr>
              <p:txBody>
                <a:bodyPr wrap="square" rtlCol="0">
                  <a:spAutoFit/>
                </a:bodyPr>
                <a:lstStyle/>
                <a:p>
                  <a:r>
                    <a:rPr lang="en-US" altLang="zh-CN" sz="600" dirty="0">
                      <a:latin typeface="Arial" panose="020B0604020202020204" pitchFamily="34" charset="0"/>
                      <a:cs typeface="Arial" panose="020B0604020202020204" pitchFamily="34" charset="0"/>
                    </a:rPr>
                    <a:t>Chr09:6781250-6781700</a:t>
                  </a:r>
                </a:p>
              </p:txBody>
            </p:sp>
            <p:grpSp>
              <p:nvGrpSpPr>
                <p:cNvPr id="191" name="Group 190"/>
                <p:cNvGrpSpPr/>
                <p:nvPr/>
              </p:nvGrpSpPr>
              <p:grpSpPr>
                <a:xfrm>
                  <a:off x="867868" y="5493145"/>
                  <a:ext cx="764392" cy="1545071"/>
                  <a:chOff x="304800" y="5606110"/>
                  <a:chExt cx="764392" cy="1545071"/>
                </a:xfrm>
              </p:grpSpPr>
              <p:sp>
                <p:nvSpPr>
                  <p:cNvPr id="157" name="Rectangle 41">
                    <a:extLst>
                      <a:ext uri="{FF2B5EF4-FFF2-40B4-BE49-F238E27FC236}">
                        <a16:creationId xmlns:a16="http://schemas.microsoft.com/office/drawing/2014/main" id="{DBB3715D-D85B-BBAB-FB8E-987F26EE6547}"/>
                      </a:ext>
                    </a:extLst>
                  </p:cNvPr>
                  <p:cNvSpPr/>
                  <p:nvPr/>
                </p:nvSpPr>
                <p:spPr>
                  <a:xfrm>
                    <a:off x="613640" y="5606110"/>
                    <a:ext cx="361303" cy="185908"/>
                  </a:xfrm>
                  <a:prstGeom prst="rect">
                    <a:avLst/>
                  </a:prstGeom>
                </p:spPr>
                <p:txBody>
                  <a:bodyPr wrap="none">
                    <a:spAutoFit/>
                  </a:bodyPr>
                  <a:lstStyle/>
                  <a:p>
                    <a:r>
                      <a:rPr lang="en-US" sz="800" dirty="0">
                        <a:solidFill>
                          <a:srgbClr val="7030A0"/>
                        </a:solidFill>
                        <a:latin typeface="Arial" pitchFamily="34" charset="0"/>
                        <a:cs typeface="Arial" pitchFamily="34" charset="0"/>
                      </a:rPr>
                      <a:t>ZS-E</a:t>
                    </a:r>
                  </a:p>
                </p:txBody>
              </p:sp>
              <p:sp>
                <p:nvSpPr>
                  <p:cNvPr id="158" name="Rectangle 42">
                    <a:extLst>
                      <a:ext uri="{FF2B5EF4-FFF2-40B4-BE49-F238E27FC236}">
                        <a16:creationId xmlns:a16="http://schemas.microsoft.com/office/drawing/2014/main" id="{6613F4B7-A280-728E-601C-0AB72D17F7E0}"/>
                      </a:ext>
                    </a:extLst>
                  </p:cNvPr>
                  <p:cNvSpPr/>
                  <p:nvPr/>
                </p:nvSpPr>
                <p:spPr>
                  <a:xfrm>
                    <a:off x="583352" y="5719492"/>
                    <a:ext cx="384818" cy="185907"/>
                  </a:xfrm>
                  <a:prstGeom prst="rect">
                    <a:avLst/>
                  </a:prstGeom>
                </p:spPr>
                <p:txBody>
                  <a:bodyPr wrap="none">
                    <a:spAutoFit/>
                  </a:bodyPr>
                  <a:lstStyle/>
                  <a:p>
                    <a:r>
                      <a:rPr lang="en-US" sz="800" dirty="0">
                        <a:solidFill>
                          <a:srgbClr val="006600"/>
                        </a:solidFill>
                        <a:latin typeface="Arial" pitchFamily="34" charset="0"/>
                        <a:cs typeface="Arial" pitchFamily="34" charset="0"/>
                      </a:rPr>
                      <a:t>MH-S</a:t>
                    </a:r>
                  </a:p>
                </p:txBody>
              </p:sp>
              <p:sp>
                <p:nvSpPr>
                  <p:cNvPr id="159" name="Rectangle 43">
                    <a:extLst>
                      <a:ext uri="{FF2B5EF4-FFF2-40B4-BE49-F238E27FC236}">
                        <a16:creationId xmlns:a16="http://schemas.microsoft.com/office/drawing/2014/main" id="{5B2D9C32-7694-51D1-AD71-E64CD67E0A8F}"/>
                      </a:ext>
                    </a:extLst>
                  </p:cNvPr>
                  <p:cNvSpPr/>
                  <p:nvPr/>
                </p:nvSpPr>
                <p:spPr>
                  <a:xfrm>
                    <a:off x="362091" y="5821074"/>
                    <a:ext cx="707101" cy="215444"/>
                  </a:xfrm>
                  <a:prstGeom prst="rect">
                    <a:avLst/>
                  </a:prstGeom>
                </p:spPr>
                <p:txBody>
                  <a:bodyPr wrap="square">
                    <a:spAutoFit/>
                  </a:bodyPr>
                  <a:lstStyle/>
                  <a:p>
                    <a:r>
                      <a:rPr lang="en-US" sz="800" dirty="0">
                        <a:latin typeface="Arial" pitchFamily="34" charset="0"/>
                        <a:cs typeface="Arial" pitchFamily="34" charset="0"/>
                      </a:rPr>
                      <a:t>SY-Zygote</a:t>
                    </a:r>
                  </a:p>
                </p:txBody>
              </p:sp>
              <p:grpSp>
                <p:nvGrpSpPr>
                  <p:cNvPr id="160" name="Group 74">
                    <a:extLst>
                      <a:ext uri="{FF2B5EF4-FFF2-40B4-BE49-F238E27FC236}">
                        <a16:creationId xmlns:a16="http://schemas.microsoft.com/office/drawing/2014/main" id="{9CC115A7-745D-3A1F-A8AC-E9EA433EE461}"/>
                      </a:ext>
                    </a:extLst>
                  </p:cNvPr>
                  <p:cNvGrpSpPr/>
                  <p:nvPr/>
                </p:nvGrpSpPr>
                <p:grpSpPr>
                  <a:xfrm>
                    <a:off x="387350" y="5927705"/>
                    <a:ext cx="583155" cy="296899"/>
                    <a:chOff x="5526" y="861378"/>
                    <a:chExt cx="738155" cy="375813"/>
                  </a:xfrm>
                </p:grpSpPr>
                <p:sp>
                  <p:nvSpPr>
                    <p:cNvPr id="161" name="Rectangle 44">
                      <a:extLst>
                        <a:ext uri="{FF2B5EF4-FFF2-40B4-BE49-F238E27FC236}">
                          <a16:creationId xmlns:a16="http://schemas.microsoft.com/office/drawing/2014/main" id="{F2789BA0-9EC3-1D11-B7F1-CDD6AADB783E}"/>
                        </a:ext>
                      </a:extLst>
                    </p:cNvPr>
                    <p:cNvSpPr/>
                    <p:nvPr/>
                  </p:nvSpPr>
                  <p:spPr>
                    <a:xfrm>
                      <a:off x="354630" y="861378"/>
                      <a:ext cx="389051" cy="235321"/>
                    </a:xfrm>
                    <a:prstGeom prst="rect">
                      <a:avLst/>
                    </a:prstGeom>
                  </p:spPr>
                  <p:txBody>
                    <a:bodyPr wrap="none">
                      <a:spAutoFit/>
                    </a:bodyPr>
                    <a:lstStyle/>
                    <a:p>
                      <a:r>
                        <a:rPr lang="en-US" altLang="zh-CN" sz="800" dirty="0">
                          <a:solidFill>
                            <a:srgbClr val="7030A0"/>
                          </a:solidFill>
                          <a:latin typeface="Arial" pitchFamily="34" charset="0"/>
                          <a:cs typeface="Arial" pitchFamily="34" charset="0"/>
                        </a:rPr>
                        <a:t>mat</a:t>
                      </a:r>
                      <a:endParaRPr lang="en-US" sz="800" dirty="0">
                        <a:solidFill>
                          <a:srgbClr val="7030A0"/>
                        </a:solidFill>
                        <a:latin typeface="Arial" pitchFamily="34" charset="0"/>
                        <a:cs typeface="Arial" pitchFamily="34" charset="0"/>
                      </a:endParaRPr>
                    </a:p>
                  </p:txBody>
                </p:sp>
                <p:sp>
                  <p:nvSpPr>
                    <p:cNvPr id="162" name="Rectangle 45">
                      <a:extLst>
                        <a:ext uri="{FF2B5EF4-FFF2-40B4-BE49-F238E27FC236}">
                          <a16:creationId xmlns:a16="http://schemas.microsoft.com/office/drawing/2014/main" id="{1A826113-B27D-3095-A262-AA833D1EA57D}"/>
                        </a:ext>
                      </a:extLst>
                    </p:cNvPr>
                    <p:cNvSpPr/>
                    <p:nvPr/>
                  </p:nvSpPr>
                  <p:spPr>
                    <a:xfrm>
                      <a:off x="354631" y="1001869"/>
                      <a:ext cx="359282" cy="235322"/>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cxnSp>
                  <p:nvCxnSpPr>
                    <p:cNvPr id="163" name="Straight Connector 64">
                      <a:extLst>
                        <a:ext uri="{FF2B5EF4-FFF2-40B4-BE49-F238E27FC236}">
                          <a16:creationId xmlns:a16="http://schemas.microsoft.com/office/drawing/2014/main" id="{8BBC65F7-4C87-41BB-FE72-95B81F771613}"/>
                        </a:ext>
                      </a:extLst>
                    </p:cNvPr>
                    <p:cNvCxnSpPr/>
                    <p:nvPr/>
                  </p:nvCxnSpPr>
                  <p:spPr>
                    <a:xfrm flipH="1">
                      <a:off x="440074" y="951451"/>
                      <a:ext cx="0" cy="2734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ectangle 67">
                      <a:extLst>
                        <a:ext uri="{FF2B5EF4-FFF2-40B4-BE49-F238E27FC236}">
                          <a16:creationId xmlns:a16="http://schemas.microsoft.com/office/drawing/2014/main" id="{7D7980F1-56D0-33CC-C1D3-D5B8FF5AAF4E}"/>
                        </a:ext>
                      </a:extLst>
                    </p:cNvPr>
                    <p:cNvSpPr/>
                    <p:nvPr/>
                  </p:nvSpPr>
                  <p:spPr>
                    <a:xfrm>
                      <a:off x="5526" y="942770"/>
                      <a:ext cx="457334" cy="235321"/>
                    </a:xfrm>
                    <a:prstGeom prst="rect">
                      <a:avLst/>
                    </a:prstGeom>
                  </p:spPr>
                  <p:txBody>
                    <a:bodyPr wrap="none">
                      <a:spAutoFit/>
                    </a:bodyPr>
                    <a:lstStyle/>
                    <a:p>
                      <a:r>
                        <a:rPr lang="en-US" sz="800" dirty="0">
                          <a:latin typeface="Arial" pitchFamily="34" charset="0"/>
                          <a:cs typeface="Arial" pitchFamily="34" charset="0"/>
                        </a:rPr>
                        <a:t>SY-Z</a:t>
                      </a:r>
                      <a:endParaRPr lang="en-US" sz="800" dirty="0"/>
                    </a:p>
                  </p:txBody>
                </p:sp>
              </p:grpSp>
              <p:sp>
                <p:nvSpPr>
                  <p:cNvPr id="145" name="Rectangle 49">
                    <a:extLst>
                      <a:ext uri="{FF2B5EF4-FFF2-40B4-BE49-F238E27FC236}">
                        <a16:creationId xmlns:a16="http://schemas.microsoft.com/office/drawing/2014/main" id="{77B23E91-CFFD-76E3-5824-BC0CCD9E279F}"/>
                      </a:ext>
                    </a:extLst>
                  </p:cNvPr>
                  <p:cNvSpPr/>
                  <p:nvPr/>
                </p:nvSpPr>
                <p:spPr>
                  <a:xfrm>
                    <a:off x="518178" y="6177670"/>
                    <a:ext cx="505267" cy="215444"/>
                  </a:xfrm>
                  <a:prstGeom prst="rect">
                    <a:avLst/>
                  </a:prstGeom>
                </p:spPr>
                <p:txBody>
                  <a:bodyPr wrap="none">
                    <a:spAutoFit/>
                  </a:bodyPr>
                  <a:lstStyle/>
                  <a:p>
                    <a:r>
                      <a:rPr lang="en-US" altLang="zh-CN" sz="800" dirty="0">
                        <a:latin typeface="Arial" panose="020B0604020202020204" pitchFamily="34" charset="0"/>
                        <a:cs typeface="Arial" panose="020B0604020202020204" pitchFamily="34" charset="0"/>
                      </a:rPr>
                      <a:t>SY-GE</a:t>
                    </a:r>
                  </a:p>
                </p:txBody>
              </p:sp>
              <p:grpSp>
                <p:nvGrpSpPr>
                  <p:cNvPr id="189" name="Group 188"/>
                  <p:cNvGrpSpPr/>
                  <p:nvPr/>
                </p:nvGrpSpPr>
                <p:grpSpPr>
                  <a:xfrm>
                    <a:off x="304800" y="6294927"/>
                    <a:ext cx="665705" cy="296897"/>
                    <a:chOff x="317500" y="6294927"/>
                    <a:chExt cx="665705" cy="296897"/>
                  </a:xfrm>
                </p:grpSpPr>
                <p:grpSp>
                  <p:nvGrpSpPr>
                    <p:cNvPr id="146" name="Group 71">
                      <a:extLst>
                        <a:ext uri="{FF2B5EF4-FFF2-40B4-BE49-F238E27FC236}">
                          <a16:creationId xmlns:a16="http://schemas.microsoft.com/office/drawing/2014/main" id="{E003E28D-2030-CBC9-1F3B-D5512425A8DF}"/>
                        </a:ext>
                      </a:extLst>
                    </p:cNvPr>
                    <p:cNvGrpSpPr/>
                    <p:nvPr/>
                  </p:nvGrpSpPr>
                  <p:grpSpPr>
                    <a:xfrm>
                      <a:off x="675849" y="6294927"/>
                      <a:ext cx="307356" cy="296897"/>
                      <a:chOff x="354631" y="1596932"/>
                      <a:chExt cx="389050" cy="375811"/>
                    </a:xfrm>
                  </p:grpSpPr>
                  <p:sp>
                    <p:nvSpPr>
                      <p:cNvPr id="154" name="Rectangle 52">
                        <a:extLst>
                          <a:ext uri="{FF2B5EF4-FFF2-40B4-BE49-F238E27FC236}">
                            <a16:creationId xmlns:a16="http://schemas.microsoft.com/office/drawing/2014/main" id="{58A93CAA-584C-91BA-5DCA-E42CD701CFCA}"/>
                          </a:ext>
                        </a:extLst>
                      </p:cNvPr>
                      <p:cNvSpPr/>
                      <p:nvPr/>
                    </p:nvSpPr>
                    <p:spPr>
                      <a:xfrm>
                        <a:off x="354631" y="1596932"/>
                        <a:ext cx="389050" cy="235322"/>
                      </a:xfrm>
                      <a:prstGeom prst="rect">
                        <a:avLst/>
                      </a:prstGeom>
                    </p:spPr>
                    <p:txBody>
                      <a:bodyPr wrap="none">
                        <a:spAutoFit/>
                      </a:bodyPr>
                      <a:lstStyle/>
                      <a:p>
                        <a:r>
                          <a:rPr lang="en-US" sz="800" dirty="0">
                            <a:solidFill>
                              <a:srgbClr val="7030A0"/>
                            </a:solidFill>
                            <a:latin typeface="Arial" pitchFamily="34" charset="0"/>
                            <a:cs typeface="Arial" pitchFamily="34" charset="0"/>
                          </a:rPr>
                          <a:t>mat</a:t>
                        </a:r>
                      </a:p>
                    </p:txBody>
                  </p:sp>
                  <p:sp>
                    <p:nvSpPr>
                      <p:cNvPr id="155" name="Rectangle 53">
                        <a:extLst>
                          <a:ext uri="{FF2B5EF4-FFF2-40B4-BE49-F238E27FC236}">
                            <a16:creationId xmlns:a16="http://schemas.microsoft.com/office/drawing/2014/main" id="{35459E4B-FFDA-E1AC-4FC8-426ED6F7EAA2}"/>
                          </a:ext>
                        </a:extLst>
                      </p:cNvPr>
                      <p:cNvSpPr/>
                      <p:nvPr/>
                    </p:nvSpPr>
                    <p:spPr>
                      <a:xfrm>
                        <a:off x="354631" y="1737423"/>
                        <a:ext cx="359285" cy="235320"/>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cxnSp>
                    <p:nvCxnSpPr>
                      <p:cNvPr id="156" name="Straight Connector 65">
                        <a:extLst>
                          <a:ext uri="{FF2B5EF4-FFF2-40B4-BE49-F238E27FC236}">
                            <a16:creationId xmlns:a16="http://schemas.microsoft.com/office/drawing/2014/main" id="{B869D48F-E25A-41B4-55C3-508F71F92530}"/>
                          </a:ext>
                        </a:extLst>
                      </p:cNvPr>
                      <p:cNvCxnSpPr/>
                      <p:nvPr/>
                    </p:nvCxnSpPr>
                    <p:spPr>
                      <a:xfrm flipH="1">
                        <a:off x="440074" y="1687438"/>
                        <a:ext cx="0" cy="27341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7" name="Rectangle 68">
                      <a:extLst>
                        <a:ext uri="{FF2B5EF4-FFF2-40B4-BE49-F238E27FC236}">
                          <a16:creationId xmlns:a16="http://schemas.microsoft.com/office/drawing/2014/main" id="{3CB28785-970C-E8FB-5C56-4243A46546FA}"/>
                        </a:ext>
                      </a:extLst>
                    </p:cNvPr>
                    <p:cNvSpPr/>
                    <p:nvPr/>
                  </p:nvSpPr>
                  <p:spPr>
                    <a:xfrm>
                      <a:off x="317500" y="6372928"/>
                      <a:ext cx="435997" cy="185907"/>
                    </a:xfrm>
                    <a:prstGeom prst="rect">
                      <a:avLst/>
                    </a:prstGeom>
                  </p:spPr>
                  <p:txBody>
                    <a:bodyPr wrap="none">
                      <a:spAutoFit/>
                    </a:bodyPr>
                    <a:lstStyle/>
                    <a:p>
                      <a:r>
                        <a:rPr lang="en-US" sz="800" dirty="0">
                          <a:latin typeface="Arial" pitchFamily="34" charset="0"/>
                          <a:cs typeface="Arial" pitchFamily="34" charset="0"/>
                        </a:rPr>
                        <a:t>SY-GE</a:t>
                      </a:r>
                      <a:endParaRPr lang="en-US" sz="800" dirty="0"/>
                    </a:p>
                  </p:txBody>
                </p:sp>
              </p:grpSp>
              <p:sp>
                <p:nvSpPr>
                  <p:cNvPr id="148" name="Rectangle 49">
                    <a:extLst>
                      <a:ext uri="{FF2B5EF4-FFF2-40B4-BE49-F238E27FC236}">
                        <a16:creationId xmlns:a16="http://schemas.microsoft.com/office/drawing/2014/main" id="{CC0768B6-C4FA-C736-A0CD-05A7E2EA546B}"/>
                      </a:ext>
                    </a:extLst>
                  </p:cNvPr>
                  <p:cNvSpPr/>
                  <p:nvPr/>
                </p:nvSpPr>
                <p:spPr>
                  <a:xfrm>
                    <a:off x="553625" y="6557379"/>
                    <a:ext cx="476412" cy="215444"/>
                  </a:xfrm>
                  <a:prstGeom prst="rect">
                    <a:avLst/>
                  </a:prstGeom>
                </p:spPr>
                <p:txBody>
                  <a:bodyPr wrap="none">
                    <a:spAutoFit/>
                  </a:bodyPr>
                  <a:lstStyle/>
                  <a:p>
                    <a:r>
                      <a:rPr lang="en-US" sz="800" dirty="0">
                        <a:solidFill>
                          <a:srgbClr val="7030A0"/>
                        </a:solidFill>
                        <a:latin typeface="Arial" pitchFamily="34" charset="0"/>
                        <a:cs typeface="Arial" pitchFamily="34" charset="0"/>
                      </a:rPr>
                      <a:t>ZS-S</a:t>
                    </a:r>
                    <a:r>
                      <a:rPr lang="en-US" altLang="zh-CN" sz="800" dirty="0">
                        <a:solidFill>
                          <a:srgbClr val="7030A0"/>
                        </a:solidFill>
                        <a:latin typeface="Arial" pitchFamily="34" charset="0"/>
                        <a:cs typeface="Arial" pitchFamily="34" charset="0"/>
                      </a:rPr>
                      <a:t>e</a:t>
                    </a:r>
                    <a:endParaRPr lang="en-US" sz="800" dirty="0">
                      <a:solidFill>
                        <a:srgbClr val="7030A0"/>
                      </a:solidFill>
                      <a:latin typeface="Arial" pitchFamily="34" charset="0"/>
                      <a:cs typeface="Arial" pitchFamily="34" charset="0"/>
                    </a:endParaRPr>
                  </a:p>
                </p:txBody>
              </p:sp>
              <p:sp>
                <p:nvSpPr>
                  <p:cNvPr id="149" name="Rectangle 49">
                    <a:extLst>
                      <a:ext uri="{FF2B5EF4-FFF2-40B4-BE49-F238E27FC236}">
                        <a16:creationId xmlns:a16="http://schemas.microsoft.com/office/drawing/2014/main" id="{43CC1DAD-26AF-D1F9-A146-B4DCE097BF3F}"/>
                      </a:ext>
                    </a:extLst>
                  </p:cNvPr>
                  <p:cNvSpPr/>
                  <p:nvPr/>
                </p:nvSpPr>
                <p:spPr>
                  <a:xfrm>
                    <a:off x="521735" y="6694797"/>
                    <a:ext cx="503664" cy="215444"/>
                  </a:xfrm>
                  <a:prstGeom prst="rect">
                    <a:avLst/>
                  </a:prstGeom>
                </p:spPr>
                <p:txBody>
                  <a:bodyPr wrap="none">
                    <a:spAutoFit/>
                  </a:bodyPr>
                  <a:lstStyle/>
                  <a:p>
                    <a:r>
                      <a:rPr lang="en-US" sz="800" dirty="0">
                        <a:solidFill>
                          <a:srgbClr val="006600"/>
                        </a:solidFill>
                        <a:latin typeface="Arial" pitchFamily="34" charset="0"/>
                        <a:cs typeface="Arial" pitchFamily="34" charset="0"/>
                      </a:rPr>
                      <a:t>MH-Se</a:t>
                    </a:r>
                  </a:p>
                </p:txBody>
              </p:sp>
              <p:grpSp>
                <p:nvGrpSpPr>
                  <p:cNvPr id="190" name="Group 189"/>
                  <p:cNvGrpSpPr/>
                  <p:nvPr/>
                </p:nvGrpSpPr>
                <p:grpSpPr>
                  <a:xfrm>
                    <a:off x="324981" y="6829605"/>
                    <a:ext cx="645525" cy="321576"/>
                    <a:chOff x="337681" y="6829605"/>
                    <a:chExt cx="645525" cy="321576"/>
                  </a:xfrm>
                </p:grpSpPr>
                <p:sp>
                  <p:nvSpPr>
                    <p:cNvPr id="150" name="Rectangle 49">
                      <a:extLst>
                        <a:ext uri="{FF2B5EF4-FFF2-40B4-BE49-F238E27FC236}">
                          <a16:creationId xmlns:a16="http://schemas.microsoft.com/office/drawing/2014/main" id="{846B7681-5B19-55D3-C378-E48D262439B9}"/>
                        </a:ext>
                      </a:extLst>
                    </p:cNvPr>
                    <p:cNvSpPr/>
                    <p:nvPr/>
                  </p:nvSpPr>
                  <p:spPr>
                    <a:xfrm>
                      <a:off x="675849" y="6965274"/>
                      <a:ext cx="283840" cy="185907"/>
                    </a:xfrm>
                    <a:prstGeom prst="rect">
                      <a:avLst/>
                    </a:prstGeom>
                  </p:spPr>
                  <p:txBody>
                    <a:bodyPr wrap="none">
                      <a:spAutoFit/>
                    </a:bodyPr>
                    <a:lstStyle/>
                    <a:p>
                      <a:r>
                        <a:rPr lang="en-US" sz="800" dirty="0">
                          <a:solidFill>
                            <a:srgbClr val="006600"/>
                          </a:solidFill>
                          <a:latin typeface="Arial" pitchFamily="34" charset="0"/>
                          <a:cs typeface="Arial" pitchFamily="34" charset="0"/>
                        </a:rPr>
                        <a:t>pat</a:t>
                      </a:r>
                    </a:p>
                  </p:txBody>
                </p:sp>
                <p:sp>
                  <p:nvSpPr>
                    <p:cNvPr id="151" name="Rectangle 68">
                      <a:extLst>
                        <a:ext uri="{FF2B5EF4-FFF2-40B4-BE49-F238E27FC236}">
                          <a16:creationId xmlns:a16="http://schemas.microsoft.com/office/drawing/2014/main" id="{77504C5B-6020-A0E0-923D-7280ECB23AAB}"/>
                        </a:ext>
                      </a:extLst>
                    </p:cNvPr>
                    <p:cNvSpPr/>
                    <p:nvPr/>
                  </p:nvSpPr>
                  <p:spPr>
                    <a:xfrm>
                      <a:off x="337681" y="6921483"/>
                      <a:ext cx="482824" cy="215444"/>
                    </a:xfrm>
                    <a:prstGeom prst="rect">
                      <a:avLst/>
                    </a:prstGeom>
                  </p:spPr>
                  <p:txBody>
                    <a:bodyPr wrap="none">
                      <a:spAutoFit/>
                    </a:bodyPr>
                    <a:lstStyle/>
                    <a:p>
                      <a:r>
                        <a:rPr lang="en-US" sz="800" dirty="0">
                          <a:latin typeface="Arial" pitchFamily="34" charset="0"/>
                          <a:cs typeface="Arial" pitchFamily="34" charset="0"/>
                        </a:rPr>
                        <a:t>SY-S</a:t>
                      </a:r>
                      <a:r>
                        <a:rPr lang="en-US" altLang="zh-CN" sz="800" dirty="0">
                          <a:latin typeface="Arial" pitchFamily="34" charset="0"/>
                          <a:cs typeface="Arial" pitchFamily="34" charset="0"/>
                        </a:rPr>
                        <a:t>e</a:t>
                      </a:r>
                      <a:endParaRPr lang="en-US" sz="800" dirty="0"/>
                    </a:p>
                  </p:txBody>
                </p:sp>
                <p:sp>
                  <p:nvSpPr>
                    <p:cNvPr id="152" name="Rectangle 49">
                      <a:extLst>
                        <a:ext uri="{FF2B5EF4-FFF2-40B4-BE49-F238E27FC236}">
                          <a16:creationId xmlns:a16="http://schemas.microsoft.com/office/drawing/2014/main" id="{CE194A45-FD12-5F4D-1621-3CA4C967566A}"/>
                        </a:ext>
                      </a:extLst>
                    </p:cNvPr>
                    <p:cNvSpPr/>
                    <p:nvPr/>
                  </p:nvSpPr>
                  <p:spPr>
                    <a:xfrm>
                      <a:off x="675849" y="6829605"/>
                      <a:ext cx="307357" cy="185907"/>
                    </a:xfrm>
                    <a:prstGeom prst="rect">
                      <a:avLst/>
                    </a:prstGeom>
                  </p:spPr>
                  <p:txBody>
                    <a:bodyPr wrap="none">
                      <a:spAutoFit/>
                    </a:bodyPr>
                    <a:lstStyle/>
                    <a:p>
                      <a:r>
                        <a:rPr lang="en-US" sz="800" dirty="0">
                          <a:solidFill>
                            <a:srgbClr val="7030A0"/>
                          </a:solidFill>
                          <a:latin typeface="Arial" pitchFamily="34" charset="0"/>
                          <a:cs typeface="Arial" pitchFamily="34" charset="0"/>
                        </a:rPr>
                        <a:t>mat</a:t>
                      </a:r>
                    </a:p>
                  </p:txBody>
                </p:sp>
                <p:cxnSp>
                  <p:nvCxnSpPr>
                    <p:cNvPr id="153" name="直接连接符 152">
                      <a:extLst>
                        <a:ext uri="{FF2B5EF4-FFF2-40B4-BE49-F238E27FC236}">
                          <a16:creationId xmlns:a16="http://schemas.microsoft.com/office/drawing/2014/main" id="{E3F9C15B-3864-BE93-EBB2-876957FC6FE8}"/>
                        </a:ext>
                      </a:extLst>
                    </p:cNvPr>
                    <p:cNvCxnSpPr/>
                    <p:nvPr/>
                  </p:nvCxnSpPr>
                  <p:spPr>
                    <a:xfrm flipV="1">
                      <a:off x="743350" y="6915860"/>
                      <a:ext cx="0" cy="216000"/>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grpSp>
            </p:grpSp>
          </p:grpSp>
        </p:grpSp>
        <p:sp>
          <p:nvSpPr>
            <p:cNvPr id="184" name="TextBox 100">
              <a:extLst>
                <a:ext uri="{FF2B5EF4-FFF2-40B4-BE49-F238E27FC236}">
                  <a16:creationId xmlns:a16="http://schemas.microsoft.com/office/drawing/2014/main" id="{CDC06456-ED18-4AE3-DC32-A7EB9ABF03AA}"/>
                </a:ext>
              </a:extLst>
            </p:cNvPr>
            <p:cNvSpPr txBox="1"/>
            <p:nvPr/>
          </p:nvSpPr>
          <p:spPr>
            <a:xfrm>
              <a:off x="857250" y="3240082"/>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sp>
          <p:nvSpPr>
            <p:cNvPr id="185" name="TextBox 101">
              <a:extLst>
                <a:ext uri="{FF2B5EF4-FFF2-40B4-BE49-F238E27FC236}">
                  <a16:creationId xmlns:a16="http://schemas.microsoft.com/office/drawing/2014/main" id="{739910CE-30E7-D672-9FCB-15BACC3BEC29}"/>
                </a:ext>
              </a:extLst>
            </p:cNvPr>
            <p:cNvSpPr txBox="1"/>
            <p:nvPr/>
          </p:nvSpPr>
          <p:spPr>
            <a:xfrm>
              <a:off x="857250" y="5232462"/>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d</a:t>
              </a:r>
              <a:endParaRPr lang="en-US" sz="1600" b="1" dirty="0">
                <a:latin typeface="Arial" pitchFamily="34" charset="0"/>
                <a:cs typeface="Arial" pitchFamily="34" charset="0"/>
              </a:endParaRPr>
            </a:p>
          </p:txBody>
        </p:sp>
      </p:grpSp>
    </p:spTree>
    <p:extLst>
      <p:ext uri="{BB962C8B-B14F-4D97-AF65-F5344CB8AC3E}">
        <p14:creationId xmlns:p14="http://schemas.microsoft.com/office/powerpoint/2010/main" val="320221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148372" y="7391400"/>
            <a:ext cx="6856979" cy="1066959"/>
          </a:xfrm>
          <a:prstGeom prst="rect">
            <a:avLst/>
          </a:prstGeom>
          <a:noFill/>
        </p:spPr>
        <p:txBody>
          <a:bodyPr wrap="square" rtlCol="0">
            <a:spAutoFit/>
          </a:bodyPr>
          <a:lstStyle/>
          <a:p>
            <a:pPr>
              <a:lnSpc>
                <a:spcPts val="1900"/>
              </a:lnSpc>
            </a:pPr>
            <a:r>
              <a:rPr lang="en-US" altLang="zh-CN" sz="1200" b="1" dirty="0">
                <a:cs typeface="Arial" pitchFamily="34" charset="0"/>
              </a:rPr>
              <a:t>Extended Data Figure 7. </a:t>
            </a:r>
            <a:r>
              <a:rPr lang="en-US" sz="1200" b="1" dirty="0"/>
              <a:t>H3K4me3 levels of the DMRs between NIP and 9311 in the parental lines and the reciprocal hybrids</a:t>
            </a:r>
            <a:r>
              <a:rPr lang="en-US" sz="1200" dirty="0"/>
              <a:t>. </a:t>
            </a:r>
            <a:r>
              <a:rPr lang="en-US" altLang="zh-CN" sz="1200" dirty="0">
                <a:cs typeface="Arial" pitchFamily="34" charset="0"/>
              </a:rPr>
              <a:t>H3K4me3 levels of the CG </a:t>
            </a:r>
            <a:r>
              <a:rPr lang="en-US" altLang="zh-CN" sz="1200" b="1" dirty="0">
                <a:cs typeface="Arial" pitchFamily="34" charset="0"/>
              </a:rPr>
              <a:t>(a)</a:t>
            </a:r>
            <a:r>
              <a:rPr lang="en-US" altLang="zh-CN" sz="1200" dirty="0">
                <a:cs typeface="Arial" pitchFamily="34" charset="0"/>
              </a:rPr>
              <a:t>, CHG</a:t>
            </a:r>
            <a:r>
              <a:rPr lang="en-US" altLang="zh-CN" sz="1200" b="1" dirty="0">
                <a:cs typeface="Arial" pitchFamily="34" charset="0"/>
              </a:rPr>
              <a:t> (b)</a:t>
            </a:r>
            <a:r>
              <a:rPr lang="en-US" altLang="zh-CN" sz="1200" dirty="0">
                <a:cs typeface="Arial" pitchFamily="34" charset="0"/>
              </a:rPr>
              <a:t>, and CHH </a:t>
            </a:r>
            <a:r>
              <a:rPr lang="en-US" altLang="zh-CN" sz="1200" b="1" dirty="0">
                <a:cs typeface="Arial" pitchFamily="34" charset="0"/>
              </a:rPr>
              <a:t>(c)</a:t>
            </a:r>
            <a:r>
              <a:rPr lang="en-US" altLang="zh-CN" sz="1200" dirty="0">
                <a:cs typeface="Arial" pitchFamily="34" charset="0"/>
              </a:rPr>
              <a:t> DMRs between 9311 and NIP  in 9311, NIP, 9311×NIP and NIP×9311 plants. Upper panels, hyper-DMRs (9311 &gt; NIP); lower panels, hypo-DMRs (9311 &lt; NIP). In the hybrids, the parental allele-specific H3K4me3 levels are shown.</a:t>
            </a:r>
            <a:endParaRPr lang="en-US" sz="1200" dirty="0"/>
          </a:p>
        </p:txBody>
      </p:sp>
      <p:grpSp>
        <p:nvGrpSpPr>
          <p:cNvPr id="16" name="Group 15"/>
          <p:cNvGrpSpPr/>
          <p:nvPr/>
        </p:nvGrpSpPr>
        <p:grpSpPr>
          <a:xfrm>
            <a:off x="781050" y="399000"/>
            <a:ext cx="5760000" cy="6840000"/>
            <a:chOff x="95250" y="104796"/>
            <a:chExt cx="6079042" cy="7870373"/>
          </a:xfrm>
        </p:grpSpPr>
        <p:sp>
          <p:nvSpPr>
            <p:cNvPr id="137" name="TextBox 136"/>
            <p:cNvSpPr txBox="1"/>
            <p:nvPr/>
          </p:nvSpPr>
          <p:spPr>
            <a:xfrm>
              <a:off x="95250" y="104796"/>
              <a:ext cx="315013" cy="389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138" name="TextBox 137"/>
            <p:cNvSpPr txBox="1"/>
            <p:nvPr/>
          </p:nvSpPr>
          <p:spPr>
            <a:xfrm>
              <a:off x="95250" y="2738146"/>
              <a:ext cx="326854" cy="389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sp>
          <p:nvSpPr>
            <p:cNvPr id="139" name="TextBox 138"/>
            <p:cNvSpPr txBox="1"/>
            <p:nvPr/>
          </p:nvSpPr>
          <p:spPr>
            <a:xfrm>
              <a:off x="95250" y="5328946"/>
              <a:ext cx="315013" cy="389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grpSp>
          <p:nvGrpSpPr>
            <p:cNvPr id="10" name="Group 9"/>
            <p:cNvGrpSpPr/>
            <p:nvPr/>
          </p:nvGrpSpPr>
          <p:grpSpPr>
            <a:xfrm>
              <a:off x="254233" y="224102"/>
              <a:ext cx="5898793" cy="2602454"/>
              <a:chOff x="254233" y="224102"/>
              <a:chExt cx="5898793" cy="2602454"/>
            </a:xfrm>
          </p:grpSpPr>
          <p:grpSp>
            <p:nvGrpSpPr>
              <p:cNvPr id="17" name="Group 16"/>
              <p:cNvGrpSpPr/>
              <p:nvPr/>
            </p:nvGrpSpPr>
            <p:grpSpPr>
              <a:xfrm>
                <a:off x="441467" y="439386"/>
                <a:ext cx="4744153" cy="1134554"/>
                <a:chOff x="490325" y="439386"/>
                <a:chExt cx="4744153" cy="1134554"/>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716" y="439386"/>
                  <a:ext cx="10908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401" y="445324"/>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878" y="445324"/>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90325" y="445324"/>
                  <a:ext cx="1304756" cy="1128616"/>
                  <a:chOff x="490325" y="445324"/>
                  <a:chExt cx="1304756" cy="1128616"/>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881" y="445324"/>
                    <a:ext cx="1096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Group 48"/>
                  <p:cNvGrpSpPr/>
                  <p:nvPr/>
                </p:nvGrpSpPr>
                <p:grpSpPr>
                  <a:xfrm>
                    <a:off x="490325" y="631844"/>
                    <a:ext cx="248786" cy="942096"/>
                    <a:chOff x="349145" y="6570952"/>
                    <a:chExt cx="248786" cy="942096"/>
                  </a:xfrm>
                </p:grpSpPr>
                <p:sp>
                  <p:nvSpPr>
                    <p:cNvPr id="50" name="Rectangle 49"/>
                    <p:cNvSpPr/>
                    <p:nvPr/>
                  </p:nvSpPr>
                  <p:spPr>
                    <a:xfrm>
                      <a:off x="349145" y="657095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51" name="Rectangle 50"/>
                    <p:cNvSpPr/>
                    <p:nvPr/>
                  </p:nvSpPr>
                  <p:spPr>
                    <a:xfrm>
                      <a:off x="349145" y="6928209"/>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52" name="Rectangle 51"/>
                    <p:cNvSpPr/>
                    <p:nvPr/>
                  </p:nvSpPr>
                  <p:spPr>
                    <a:xfrm>
                      <a:off x="349145" y="7282216"/>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grpSp>
          <p:sp>
            <p:nvSpPr>
              <p:cNvPr id="12" name="Rectangle 11"/>
              <p:cNvSpPr/>
              <p:nvPr/>
            </p:nvSpPr>
            <p:spPr>
              <a:xfrm>
                <a:off x="1026993" y="231797"/>
                <a:ext cx="466794" cy="246221"/>
              </a:xfrm>
              <a:prstGeom prst="rect">
                <a:avLst/>
              </a:prstGeom>
            </p:spPr>
            <p:txBody>
              <a:bodyPr wrap="none">
                <a:spAutoFit/>
              </a:bodyPr>
              <a:lstStyle/>
              <a:p>
                <a:r>
                  <a:rPr lang="en-US" sz="1000" dirty="0">
                    <a:latin typeface="Arial" pitchFamily="34" charset="0"/>
                    <a:cs typeface="Arial" pitchFamily="34" charset="0"/>
                  </a:rPr>
                  <a:t>9311</a:t>
                </a:r>
              </a:p>
            </p:txBody>
          </p:sp>
          <p:sp>
            <p:nvSpPr>
              <p:cNvPr id="69" name="Rectangle 68"/>
              <p:cNvSpPr/>
              <p:nvPr/>
            </p:nvSpPr>
            <p:spPr>
              <a:xfrm>
                <a:off x="2085286" y="224102"/>
                <a:ext cx="409086" cy="253916"/>
              </a:xfrm>
              <a:prstGeom prst="rect">
                <a:avLst/>
              </a:prstGeom>
            </p:spPr>
            <p:txBody>
              <a:bodyPr wrap="none">
                <a:spAutoFit/>
              </a:bodyPr>
              <a:lstStyle/>
              <a:p>
                <a:r>
                  <a:rPr lang="en-US" sz="1000" dirty="0">
                    <a:latin typeface="Arial" pitchFamily="34" charset="0"/>
                    <a:cs typeface="Arial" pitchFamily="34" charset="0"/>
                  </a:rPr>
                  <a:t>NIP</a:t>
                </a:r>
              </a:p>
            </p:txBody>
          </p:sp>
          <p:sp>
            <p:nvSpPr>
              <p:cNvPr id="70" name="Rectangle 69"/>
              <p:cNvSpPr/>
              <p:nvPr/>
            </p:nvSpPr>
            <p:spPr>
              <a:xfrm>
                <a:off x="3068126" y="231797"/>
                <a:ext cx="764953" cy="246221"/>
              </a:xfrm>
              <a:prstGeom prst="rect">
                <a:avLst/>
              </a:prstGeom>
            </p:spPr>
            <p:txBody>
              <a:bodyPr wrap="none">
                <a:spAutoFit/>
              </a:bodyPr>
              <a:lstStyle/>
              <a:p>
                <a:r>
                  <a:rPr lang="en-US" sz="1000" dirty="0">
                    <a:latin typeface="Arial" pitchFamily="34" charset="0"/>
                    <a:cs typeface="Arial" pitchFamily="34" charset="0"/>
                  </a:rPr>
                  <a:t>9311×NIP</a:t>
                </a:r>
              </a:p>
            </p:txBody>
          </p:sp>
          <p:sp>
            <p:nvSpPr>
              <p:cNvPr id="71" name="Rectangle 70"/>
              <p:cNvSpPr/>
              <p:nvPr/>
            </p:nvSpPr>
            <p:spPr>
              <a:xfrm>
                <a:off x="4201789" y="231797"/>
                <a:ext cx="764953" cy="246221"/>
              </a:xfrm>
              <a:prstGeom prst="rect">
                <a:avLst/>
              </a:prstGeom>
            </p:spPr>
            <p:txBody>
              <a:bodyPr wrap="none">
                <a:spAutoFit/>
              </a:bodyPr>
              <a:lstStyle/>
              <a:p>
                <a:r>
                  <a:rPr lang="en-US" sz="1000" dirty="0">
                    <a:latin typeface="Arial" pitchFamily="34" charset="0"/>
                    <a:cs typeface="Arial" pitchFamily="34" charset="0"/>
                  </a:rPr>
                  <a:t>NIP×9311</a:t>
                </a:r>
              </a:p>
            </p:txBody>
          </p:sp>
          <p:sp>
            <p:nvSpPr>
              <p:cNvPr id="19" name="Rectangle 18"/>
              <p:cNvSpPr/>
              <p:nvPr/>
            </p:nvSpPr>
            <p:spPr>
              <a:xfrm>
                <a:off x="5140502" y="928958"/>
                <a:ext cx="1012524" cy="400110"/>
              </a:xfrm>
              <a:prstGeom prst="rect">
                <a:avLst/>
              </a:prstGeom>
            </p:spPr>
            <p:txBody>
              <a:bodyPr wrap="square">
                <a:spAutoFit/>
              </a:bodyPr>
              <a:lstStyle/>
              <a:p>
                <a:r>
                  <a:rPr lang="en-US" sz="1000" dirty="0">
                    <a:latin typeface="Arial" pitchFamily="34" charset="0"/>
                    <a:cs typeface="Arial" pitchFamily="34" charset="0"/>
                  </a:rPr>
                  <a:t>CG-DMRs </a:t>
                </a:r>
              </a:p>
              <a:p>
                <a:r>
                  <a:rPr lang="en-US" sz="1000" dirty="0">
                    <a:latin typeface="Arial" pitchFamily="34" charset="0"/>
                    <a:cs typeface="Arial" pitchFamily="34" charset="0"/>
                  </a:rPr>
                  <a:t>(n = 77,701)</a:t>
                </a:r>
              </a:p>
            </p:txBody>
          </p:sp>
          <p:sp>
            <p:nvSpPr>
              <p:cNvPr id="79" name="Rectangle 78"/>
              <p:cNvSpPr/>
              <p:nvPr/>
            </p:nvSpPr>
            <p:spPr>
              <a:xfrm>
                <a:off x="5140502" y="1905000"/>
                <a:ext cx="1012523" cy="400110"/>
              </a:xfrm>
              <a:prstGeom prst="rect">
                <a:avLst/>
              </a:prstGeom>
            </p:spPr>
            <p:txBody>
              <a:bodyPr wrap="square">
                <a:spAutoFit/>
              </a:bodyPr>
              <a:lstStyle/>
              <a:p>
                <a:r>
                  <a:rPr lang="en-US" sz="1000" dirty="0">
                    <a:latin typeface="Arial" pitchFamily="34" charset="0"/>
                    <a:cs typeface="Arial" pitchFamily="34" charset="0"/>
                  </a:rPr>
                  <a:t>CG-DMRs </a:t>
                </a:r>
              </a:p>
              <a:p>
                <a:r>
                  <a:rPr lang="en-US" sz="1000" dirty="0">
                    <a:latin typeface="Arial" pitchFamily="34" charset="0"/>
                    <a:cs typeface="Arial" pitchFamily="34" charset="0"/>
                  </a:rPr>
                  <a:t>(n = 59,895)</a:t>
                </a:r>
              </a:p>
            </p:txBody>
          </p:sp>
          <p:grpSp>
            <p:nvGrpSpPr>
              <p:cNvPr id="104" name="Group 103"/>
              <p:cNvGrpSpPr/>
              <p:nvPr/>
            </p:nvGrpSpPr>
            <p:grpSpPr>
              <a:xfrm>
                <a:off x="5214841" y="366785"/>
                <a:ext cx="580695" cy="394436"/>
                <a:chOff x="5525020" y="5094196"/>
                <a:chExt cx="580695" cy="394436"/>
              </a:xfrm>
            </p:grpSpPr>
            <p:grpSp>
              <p:nvGrpSpPr>
                <p:cNvPr id="105" name="Group 104"/>
                <p:cNvGrpSpPr/>
                <p:nvPr/>
              </p:nvGrpSpPr>
              <p:grpSpPr>
                <a:xfrm>
                  <a:off x="5525020" y="5094196"/>
                  <a:ext cx="580695" cy="230832"/>
                  <a:chOff x="5525020" y="5094196"/>
                  <a:chExt cx="580695" cy="230832"/>
                </a:xfrm>
              </p:grpSpPr>
              <p:pic>
                <p:nvPicPr>
                  <p:cNvPr id="10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5020" y="517024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a:off x="5664569" y="5094196"/>
                    <a:ext cx="441146" cy="230832"/>
                  </a:xfrm>
                  <a:prstGeom prst="rect">
                    <a:avLst/>
                  </a:prstGeom>
                </p:spPr>
                <p:txBody>
                  <a:bodyPr wrap="none">
                    <a:spAutoFit/>
                  </a:bodyPr>
                  <a:lstStyle/>
                  <a:p>
                    <a:r>
                      <a:rPr lang="en-US" sz="900" dirty="0">
                        <a:latin typeface="Arial" pitchFamily="34" charset="0"/>
                        <a:cs typeface="Arial" pitchFamily="34" charset="0"/>
                      </a:rPr>
                      <a:t>9311</a:t>
                    </a:r>
                  </a:p>
                </p:txBody>
              </p:sp>
            </p:grpSp>
            <p:grpSp>
              <p:nvGrpSpPr>
                <p:cNvPr id="106" name="Group 105"/>
                <p:cNvGrpSpPr/>
                <p:nvPr/>
              </p:nvGrpSpPr>
              <p:grpSpPr>
                <a:xfrm>
                  <a:off x="5525020" y="5257800"/>
                  <a:ext cx="506782" cy="230832"/>
                  <a:chOff x="5546965" y="5441741"/>
                  <a:chExt cx="506782" cy="230832"/>
                </a:xfrm>
              </p:grpSpPr>
              <p:pic>
                <p:nvPicPr>
                  <p:cNvPr id="107" name="Picture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6965" y="552510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Rectangle 107"/>
                  <p:cNvSpPr/>
                  <p:nvPr/>
                </p:nvSpPr>
                <p:spPr>
                  <a:xfrm>
                    <a:off x="5676721" y="5441741"/>
                    <a:ext cx="377026" cy="230832"/>
                  </a:xfrm>
                  <a:prstGeom prst="rect">
                    <a:avLst/>
                  </a:prstGeom>
                </p:spPr>
                <p:txBody>
                  <a:bodyPr wrap="none">
                    <a:spAutoFit/>
                  </a:bodyPr>
                  <a:lstStyle/>
                  <a:p>
                    <a:r>
                      <a:rPr lang="en-US" sz="900" dirty="0">
                        <a:latin typeface="Arial" pitchFamily="34" charset="0"/>
                        <a:cs typeface="Arial" pitchFamily="34" charset="0"/>
                      </a:rPr>
                      <a:t>NIP</a:t>
                    </a:r>
                  </a:p>
                </p:txBody>
              </p:sp>
            </p:grpSp>
          </p:grpSp>
          <p:grpSp>
            <p:nvGrpSpPr>
              <p:cNvPr id="73" name="Group 72"/>
              <p:cNvGrpSpPr/>
              <p:nvPr/>
            </p:nvGrpSpPr>
            <p:grpSpPr>
              <a:xfrm>
                <a:off x="441467" y="1568055"/>
                <a:ext cx="4738215" cy="1258501"/>
                <a:chOff x="490325" y="1568055"/>
                <a:chExt cx="4738215" cy="1258501"/>
              </a:xfrm>
            </p:grpSpPr>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6778" y="156805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6940" y="156805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490325" y="1568055"/>
                  <a:ext cx="1479778" cy="1258112"/>
                  <a:chOff x="490325" y="1568055"/>
                  <a:chExt cx="1479778" cy="1258112"/>
                </a:xfrm>
              </p:grpSpPr>
              <p:grpSp>
                <p:nvGrpSpPr>
                  <p:cNvPr id="14" name="Group 13"/>
                  <p:cNvGrpSpPr/>
                  <p:nvPr/>
                </p:nvGrpSpPr>
                <p:grpSpPr>
                  <a:xfrm>
                    <a:off x="490325" y="1568055"/>
                    <a:ext cx="1310156" cy="1131965"/>
                    <a:chOff x="490325" y="1568055"/>
                    <a:chExt cx="1310156" cy="1131965"/>
                  </a:xfrm>
                </p:grpSpPr>
                <p:pic>
                  <p:nvPicPr>
                    <p:cNvPr id="308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881" y="156805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oup 52"/>
                    <p:cNvGrpSpPr/>
                    <p:nvPr/>
                  </p:nvGrpSpPr>
                  <p:grpSpPr>
                    <a:xfrm>
                      <a:off x="490325" y="1655564"/>
                      <a:ext cx="248786" cy="1044456"/>
                      <a:chOff x="379864" y="5258731"/>
                      <a:chExt cx="248786" cy="1044456"/>
                    </a:xfrm>
                  </p:grpSpPr>
                  <p:sp>
                    <p:nvSpPr>
                      <p:cNvPr id="54" name="Rectangle 53"/>
                      <p:cNvSpPr/>
                      <p:nvPr/>
                    </p:nvSpPr>
                    <p:spPr>
                      <a:xfrm>
                        <a:off x="379864" y="5258731"/>
                        <a:ext cx="248786" cy="230832"/>
                      </a:xfrm>
                      <a:prstGeom prst="rect">
                        <a:avLst/>
                      </a:prstGeom>
                    </p:spPr>
                    <p:txBody>
                      <a:bodyPr wrap="none">
                        <a:spAutoFit/>
                      </a:bodyPr>
                      <a:lstStyle/>
                      <a:p>
                        <a:r>
                          <a:rPr lang="en-US" sz="900" dirty="0">
                            <a:latin typeface="Arial" pitchFamily="34" charset="0"/>
                            <a:cs typeface="Arial" pitchFamily="34" charset="0"/>
                          </a:rPr>
                          <a:t>3</a:t>
                        </a:r>
                      </a:p>
                    </p:txBody>
                  </p:sp>
                  <p:sp>
                    <p:nvSpPr>
                      <p:cNvPr id="55" name="Rectangle 54"/>
                      <p:cNvSpPr/>
                      <p:nvPr/>
                    </p:nvSpPr>
                    <p:spPr>
                      <a:xfrm>
                        <a:off x="379864" y="5527276"/>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56" name="Rectangle 55"/>
                      <p:cNvSpPr/>
                      <p:nvPr/>
                    </p:nvSpPr>
                    <p:spPr>
                      <a:xfrm>
                        <a:off x="379864" y="6072355"/>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57" name="Rectangle 56"/>
                      <p:cNvSpPr/>
                      <p:nvPr/>
                    </p:nvSpPr>
                    <p:spPr>
                      <a:xfrm>
                        <a:off x="379864" y="5805760"/>
                        <a:ext cx="248786" cy="230832"/>
                      </a:xfrm>
                      <a:prstGeom prst="rect">
                        <a:avLst/>
                      </a:prstGeom>
                    </p:spPr>
                    <p:txBody>
                      <a:bodyPr wrap="none">
                        <a:spAutoFit/>
                      </a:bodyPr>
                      <a:lstStyle/>
                      <a:p>
                        <a:r>
                          <a:rPr lang="en-US" sz="900" dirty="0">
                            <a:latin typeface="Arial" pitchFamily="34" charset="0"/>
                            <a:cs typeface="Arial" pitchFamily="34" charset="0"/>
                          </a:rPr>
                          <a:t>1</a:t>
                        </a:r>
                      </a:p>
                    </p:txBody>
                  </p:sp>
                </p:grpSp>
              </p:grpSp>
              <p:grpSp>
                <p:nvGrpSpPr>
                  <p:cNvPr id="11" name="Group 10"/>
                  <p:cNvGrpSpPr/>
                  <p:nvPr/>
                </p:nvGrpSpPr>
                <p:grpSpPr>
                  <a:xfrm>
                    <a:off x="534636" y="2595335"/>
                    <a:ext cx="1435467" cy="230832"/>
                    <a:chOff x="534636" y="2595335"/>
                    <a:chExt cx="1435467" cy="230832"/>
                  </a:xfrm>
                </p:grpSpPr>
                <p:sp>
                  <p:nvSpPr>
                    <p:cNvPr id="64" name="Rectangle 63"/>
                    <p:cNvSpPr/>
                    <p:nvPr/>
                  </p:nvSpPr>
                  <p:spPr>
                    <a:xfrm>
                      <a:off x="534636" y="2595335"/>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sp>
                  <p:nvSpPr>
                    <p:cNvPr id="65" name="Rectangle 64"/>
                    <p:cNvSpPr/>
                    <p:nvPr/>
                  </p:nvSpPr>
                  <p:spPr>
                    <a:xfrm>
                      <a:off x="1580253" y="2595335"/>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66" name="Rectangle 65"/>
                    <p:cNvSpPr/>
                    <p:nvPr/>
                  </p:nvSpPr>
                  <p:spPr>
                    <a:xfrm>
                      <a:off x="984223" y="2595335"/>
                      <a:ext cx="530915" cy="230832"/>
                    </a:xfrm>
                    <a:prstGeom prst="rect">
                      <a:avLst/>
                    </a:prstGeom>
                  </p:spPr>
                  <p:txBody>
                    <a:bodyPr wrap="none">
                      <a:spAutoFit/>
                    </a:bodyPr>
                    <a:lstStyle/>
                    <a:p>
                      <a:r>
                        <a:rPr lang="en-US" sz="900" dirty="0">
                          <a:latin typeface="Arial" pitchFamily="34" charset="0"/>
                          <a:cs typeface="Arial" pitchFamily="34" charset="0"/>
                        </a:rPr>
                        <a:t>Centre</a:t>
                      </a:r>
                    </a:p>
                  </p:txBody>
                </p:sp>
              </p:grpSp>
            </p:grpSp>
            <p:grpSp>
              <p:nvGrpSpPr>
                <p:cNvPr id="72" name="Group 71"/>
                <p:cNvGrpSpPr/>
                <p:nvPr/>
              </p:nvGrpSpPr>
              <p:grpSpPr>
                <a:xfrm>
                  <a:off x="2823215" y="1568055"/>
                  <a:ext cx="1417971" cy="1258501"/>
                  <a:chOff x="2823215" y="1568055"/>
                  <a:chExt cx="1417971" cy="1258501"/>
                </a:xfrm>
              </p:grpSpPr>
              <p:pic>
                <p:nvPicPr>
                  <p:cNvPr id="308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5463" y="156805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2" name="Group 131"/>
                  <p:cNvGrpSpPr/>
                  <p:nvPr/>
                </p:nvGrpSpPr>
                <p:grpSpPr>
                  <a:xfrm>
                    <a:off x="2823215" y="2595724"/>
                    <a:ext cx="1417971" cy="230832"/>
                    <a:chOff x="534869" y="5187062"/>
                    <a:chExt cx="1417971" cy="230832"/>
                  </a:xfrm>
                </p:grpSpPr>
                <p:sp>
                  <p:nvSpPr>
                    <p:cNvPr id="133" name="Rectangle 132"/>
                    <p:cNvSpPr/>
                    <p:nvPr/>
                  </p:nvSpPr>
                  <p:spPr>
                    <a:xfrm>
                      <a:off x="986394" y="5187062"/>
                      <a:ext cx="530915" cy="230832"/>
                    </a:xfrm>
                    <a:prstGeom prst="rect">
                      <a:avLst/>
                    </a:prstGeom>
                  </p:spPr>
                  <p:txBody>
                    <a:bodyPr wrap="none">
                      <a:spAutoFit/>
                    </a:bodyPr>
                    <a:lstStyle/>
                    <a:p>
                      <a:r>
                        <a:rPr lang="en-US" sz="900" dirty="0">
                          <a:latin typeface="Arial" pitchFamily="34" charset="0"/>
                          <a:cs typeface="Arial" pitchFamily="34" charset="0"/>
                        </a:rPr>
                        <a:t>Centre</a:t>
                      </a:r>
                    </a:p>
                  </p:txBody>
                </p:sp>
                <p:sp>
                  <p:nvSpPr>
                    <p:cNvPr id="134" name="Rectangle 133"/>
                    <p:cNvSpPr/>
                    <p:nvPr/>
                  </p:nvSpPr>
                  <p:spPr>
                    <a:xfrm>
                      <a:off x="1562990" y="5187062"/>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135" name="Rectangle 134"/>
                    <p:cNvSpPr/>
                    <p:nvPr/>
                  </p:nvSpPr>
                  <p:spPr>
                    <a:xfrm>
                      <a:off x="534869" y="5187062"/>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grpSp>
            </p:grpSp>
          </p:grpSp>
          <p:sp>
            <p:nvSpPr>
              <p:cNvPr id="140" name="Rectangle 139"/>
              <p:cNvSpPr/>
              <p:nvPr/>
            </p:nvSpPr>
            <p:spPr>
              <a:xfrm rot="16200000" flipH="1">
                <a:off x="-627259" y="1516791"/>
                <a:ext cx="2016899" cy="253916"/>
              </a:xfrm>
              <a:prstGeom prst="rect">
                <a:avLst/>
              </a:prstGeom>
            </p:spPr>
            <p:txBody>
              <a:bodyPr wrap="none">
                <a:spAutoFit/>
              </a:bodyPr>
              <a:lstStyle/>
              <a:p>
                <a:r>
                  <a:rPr lang="en-US" sz="1050" dirty="0">
                    <a:latin typeface="Arial" pitchFamily="34" charset="0"/>
                    <a:cs typeface="Arial" pitchFamily="34" charset="0"/>
                  </a:rPr>
                  <a:t>H3K4me3 relative enrichment</a:t>
                </a:r>
              </a:p>
            </p:txBody>
          </p:sp>
          <p:sp>
            <p:nvSpPr>
              <p:cNvPr id="2" name="Rectangle 1"/>
              <p:cNvSpPr/>
              <p:nvPr/>
            </p:nvSpPr>
            <p:spPr>
              <a:xfrm>
                <a:off x="5140502" y="737322"/>
                <a:ext cx="825867" cy="246221"/>
              </a:xfrm>
              <a:prstGeom prst="rect">
                <a:avLst/>
              </a:prstGeom>
            </p:spPr>
            <p:txBody>
              <a:bodyPr wrap="none">
                <a:spAutoFit/>
              </a:bodyPr>
              <a:lstStyle/>
              <a:p>
                <a:r>
                  <a:rPr lang="en-US" sz="1000" dirty="0">
                    <a:latin typeface="Arial" pitchFamily="34" charset="0"/>
                    <a:cs typeface="Arial" pitchFamily="34" charset="0"/>
                  </a:rPr>
                  <a:t>9311 &gt; NIP</a:t>
                </a:r>
              </a:p>
            </p:txBody>
          </p:sp>
          <p:sp>
            <p:nvSpPr>
              <p:cNvPr id="7" name="Rectangle 6"/>
              <p:cNvSpPr/>
              <p:nvPr/>
            </p:nvSpPr>
            <p:spPr>
              <a:xfrm>
                <a:off x="5140502" y="1706885"/>
                <a:ext cx="825867" cy="246221"/>
              </a:xfrm>
              <a:prstGeom prst="rect">
                <a:avLst/>
              </a:prstGeom>
            </p:spPr>
            <p:txBody>
              <a:bodyPr wrap="none">
                <a:spAutoFit/>
              </a:bodyPr>
              <a:lstStyle/>
              <a:p>
                <a:r>
                  <a:rPr lang="en-US" sz="1000" dirty="0">
                    <a:latin typeface="Arial" pitchFamily="34" charset="0"/>
                    <a:cs typeface="Arial" pitchFamily="34" charset="0"/>
                  </a:rPr>
                  <a:t>9311 &lt; NIP</a:t>
                </a:r>
              </a:p>
            </p:txBody>
          </p:sp>
        </p:grpSp>
        <p:grpSp>
          <p:nvGrpSpPr>
            <p:cNvPr id="9" name="Group 8"/>
            <p:cNvGrpSpPr/>
            <p:nvPr/>
          </p:nvGrpSpPr>
          <p:grpSpPr>
            <a:xfrm>
              <a:off x="254233" y="2794084"/>
              <a:ext cx="5898793" cy="2623810"/>
              <a:chOff x="254233" y="2794084"/>
              <a:chExt cx="5898793" cy="2623810"/>
            </a:xfrm>
          </p:grpSpPr>
          <p:grpSp>
            <p:nvGrpSpPr>
              <p:cNvPr id="58" name="Group 57"/>
              <p:cNvGrpSpPr/>
              <p:nvPr/>
            </p:nvGrpSpPr>
            <p:grpSpPr>
              <a:xfrm>
                <a:off x="434671" y="3006320"/>
                <a:ext cx="4763302" cy="1132030"/>
                <a:chOff x="483529" y="3006320"/>
                <a:chExt cx="4763302" cy="1132030"/>
              </a:xfrm>
            </p:grpSpPr>
            <p:pic>
              <p:nvPicPr>
                <p:cNvPr id="308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8234" y="3006320"/>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5646" y="3006320"/>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50631" y="3006320"/>
                  <a:ext cx="1096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483529" y="3006320"/>
                  <a:ext cx="1310514" cy="1132030"/>
                  <a:chOff x="483529" y="3006320"/>
                  <a:chExt cx="1310514" cy="1132030"/>
                </a:xfrm>
              </p:grpSpPr>
              <p:pic>
                <p:nvPicPr>
                  <p:cNvPr id="3084"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7843" y="3006320"/>
                    <a:ext cx="1096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p:cNvGrpSpPr/>
                  <p:nvPr/>
                </p:nvGrpSpPr>
                <p:grpSpPr>
                  <a:xfrm>
                    <a:off x="483529" y="3121190"/>
                    <a:ext cx="248786" cy="1017160"/>
                    <a:chOff x="349145" y="6536832"/>
                    <a:chExt cx="248786" cy="1017160"/>
                  </a:xfrm>
                </p:grpSpPr>
                <p:sp>
                  <p:nvSpPr>
                    <p:cNvPr id="41" name="Rectangle 40"/>
                    <p:cNvSpPr/>
                    <p:nvPr/>
                  </p:nvSpPr>
                  <p:spPr>
                    <a:xfrm>
                      <a:off x="349145" y="653683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42" name="Rectangle 41"/>
                    <p:cNvSpPr/>
                    <p:nvPr/>
                  </p:nvSpPr>
                  <p:spPr>
                    <a:xfrm>
                      <a:off x="349145" y="6941857"/>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43" name="Rectangle 42"/>
                    <p:cNvSpPr/>
                    <p:nvPr/>
                  </p:nvSpPr>
                  <p:spPr>
                    <a:xfrm>
                      <a:off x="349145" y="7323160"/>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grpSp>
          <p:sp>
            <p:nvSpPr>
              <p:cNvPr id="93" name="Rectangle 92"/>
              <p:cNvSpPr/>
              <p:nvPr/>
            </p:nvSpPr>
            <p:spPr>
              <a:xfrm>
                <a:off x="5140502" y="3562290"/>
                <a:ext cx="1012524" cy="400110"/>
              </a:xfrm>
              <a:prstGeom prst="rect">
                <a:avLst/>
              </a:prstGeom>
            </p:spPr>
            <p:txBody>
              <a:bodyPr wrap="square">
                <a:spAutoFit/>
              </a:bodyPr>
              <a:lstStyle/>
              <a:p>
                <a:r>
                  <a:rPr lang="en-US" sz="1000" dirty="0">
                    <a:latin typeface="Arial" pitchFamily="34" charset="0"/>
                    <a:cs typeface="Arial" pitchFamily="34" charset="0"/>
                  </a:rPr>
                  <a:t>CHG-DMRs </a:t>
                </a:r>
              </a:p>
              <a:p>
                <a:r>
                  <a:rPr lang="en-US" sz="1000" dirty="0">
                    <a:latin typeface="Arial" pitchFamily="34" charset="0"/>
                    <a:cs typeface="Arial" pitchFamily="34" charset="0"/>
                  </a:rPr>
                  <a:t>(n = 44,899)</a:t>
                </a:r>
              </a:p>
            </p:txBody>
          </p:sp>
          <p:sp>
            <p:nvSpPr>
              <p:cNvPr id="94" name="Rectangle 93"/>
              <p:cNvSpPr/>
              <p:nvPr/>
            </p:nvSpPr>
            <p:spPr>
              <a:xfrm>
                <a:off x="5140502" y="4543196"/>
                <a:ext cx="1012523" cy="400110"/>
              </a:xfrm>
              <a:prstGeom prst="rect">
                <a:avLst/>
              </a:prstGeom>
            </p:spPr>
            <p:txBody>
              <a:bodyPr wrap="square">
                <a:spAutoFit/>
              </a:bodyPr>
              <a:lstStyle/>
              <a:p>
                <a:r>
                  <a:rPr lang="en-US" sz="1000" dirty="0">
                    <a:latin typeface="Arial" pitchFamily="34" charset="0"/>
                    <a:cs typeface="Arial" pitchFamily="34" charset="0"/>
                  </a:rPr>
                  <a:t>CHG-DMRs </a:t>
                </a:r>
              </a:p>
              <a:p>
                <a:r>
                  <a:rPr lang="en-US" sz="1000" dirty="0">
                    <a:latin typeface="Arial" pitchFamily="34" charset="0"/>
                    <a:cs typeface="Arial" pitchFamily="34" charset="0"/>
                  </a:rPr>
                  <a:t>(n = 41,477)</a:t>
                </a:r>
              </a:p>
            </p:txBody>
          </p:sp>
          <p:grpSp>
            <p:nvGrpSpPr>
              <p:cNvPr id="25" name="Group 24"/>
              <p:cNvGrpSpPr/>
              <p:nvPr/>
            </p:nvGrpSpPr>
            <p:grpSpPr>
              <a:xfrm>
                <a:off x="5255589" y="2957586"/>
                <a:ext cx="580695" cy="394436"/>
                <a:chOff x="5525020" y="5094196"/>
                <a:chExt cx="580695" cy="394436"/>
              </a:xfrm>
            </p:grpSpPr>
            <p:grpSp>
              <p:nvGrpSpPr>
                <p:cNvPr id="24" name="Group 23"/>
                <p:cNvGrpSpPr/>
                <p:nvPr/>
              </p:nvGrpSpPr>
              <p:grpSpPr>
                <a:xfrm>
                  <a:off x="5525020" y="5094196"/>
                  <a:ext cx="580695" cy="230832"/>
                  <a:chOff x="5525020" y="5094196"/>
                  <a:chExt cx="580695" cy="230832"/>
                </a:xfrm>
              </p:grpSpPr>
              <p:pic>
                <p:nvPicPr>
                  <p:cNvPr id="3100"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5020" y="517024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5664569" y="5094196"/>
                    <a:ext cx="441146" cy="230832"/>
                  </a:xfrm>
                  <a:prstGeom prst="rect">
                    <a:avLst/>
                  </a:prstGeom>
                </p:spPr>
                <p:txBody>
                  <a:bodyPr wrap="none">
                    <a:spAutoFit/>
                  </a:bodyPr>
                  <a:lstStyle/>
                  <a:p>
                    <a:r>
                      <a:rPr lang="en-US" sz="900" dirty="0">
                        <a:latin typeface="Arial" pitchFamily="34" charset="0"/>
                        <a:cs typeface="Arial" pitchFamily="34" charset="0"/>
                      </a:rPr>
                      <a:t>9311</a:t>
                    </a:r>
                  </a:p>
                </p:txBody>
              </p:sp>
            </p:grpSp>
            <p:grpSp>
              <p:nvGrpSpPr>
                <p:cNvPr id="23" name="Group 22"/>
                <p:cNvGrpSpPr/>
                <p:nvPr/>
              </p:nvGrpSpPr>
              <p:grpSpPr>
                <a:xfrm>
                  <a:off x="5525020" y="5257800"/>
                  <a:ext cx="506782" cy="230832"/>
                  <a:chOff x="5546965" y="5441741"/>
                  <a:chExt cx="506782" cy="230832"/>
                </a:xfrm>
              </p:grpSpPr>
              <p:pic>
                <p:nvPicPr>
                  <p:cNvPr id="3101" name="Picture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6965" y="552510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Rectangle 99"/>
                  <p:cNvSpPr/>
                  <p:nvPr/>
                </p:nvSpPr>
                <p:spPr>
                  <a:xfrm>
                    <a:off x="5676721" y="5441741"/>
                    <a:ext cx="377026" cy="230832"/>
                  </a:xfrm>
                  <a:prstGeom prst="rect">
                    <a:avLst/>
                  </a:prstGeom>
                </p:spPr>
                <p:txBody>
                  <a:bodyPr wrap="none">
                    <a:spAutoFit/>
                  </a:bodyPr>
                  <a:lstStyle/>
                  <a:p>
                    <a:r>
                      <a:rPr lang="en-US" sz="900" dirty="0">
                        <a:latin typeface="Arial" pitchFamily="34" charset="0"/>
                        <a:cs typeface="Arial" pitchFamily="34" charset="0"/>
                      </a:rPr>
                      <a:t>NIP</a:t>
                    </a:r>
                  </a:p>
                </p:txBody>
              </p:sp>
            </p:grpSp>
          </p:grpSp>
          <p:grpSp>
            <p:nvGrpSpPr>
              <p:cNvPr id="68" name="Group 67"/>
              <p:cNvGrpSpPr/>
              <p:nvPr/>
            </p:nvGrpSpPr>
            <p:grpSpPr>
              <a:xfrm>
                <a:off x="434671" y="4084619"/>
                <a:ext cx="4763416" cy="1333275"/>
                <a:chOff x="483529" y="4084619"/>
                <a:chExt cx="4763416" cy="1333275"/>
              </a:xfrm>
            </p:grpSpPr>
            <p:pic>
              <p:nvPicPr>
                <p:cNvPr id="3089"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8234" y="4154072"/>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45345" y="415714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7" name="Group 66"/>
                <p:cNvGrpSpPr/>
                <p:nvPr/>
              </p:nvGrpSpPr>
              <p:grpSpPr>
                <a:xfrm>
                  <a:off x="483529" y="4084619"/>
                  <a:ext cx="1469311" cy="1333275"/>
                  <a:chOff x="483529" y="4084619"/>
                  <a:chExt cx="1469311" cy="1333275"/>
                </a:xfrm>
              </p:grpSpPr>
              <p:pic>
                <p:nvPicPr>
                  <p:cNvPr id="3088"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7843" y="4157570"/>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483529" y="4084619"/>
                    <a:ext cx="248786" cy="1215056"/>
                    <a:chOff x="379864" y="5265555"/>
                    <a:chExt cx="248786" cy="1215056"/>
                  </a:xfrm>
                </p:grpSpPr>
                <p:sp>
                  <p:nvSpPr>
                    <p:cNvPr id="45" name="Rectangle 44"/>
                    <p:cNvSpPr/>
                    <p:nvPr/>
                  </p:nvSpPr>
                  <p:spPr>
                    <a:xfrm>
                      <a:off x="379864" y="5265555"/>
                      <a:ext cx="248786" cy="230832"/>
                    </a:xfrm>
                    <a:prstGeom prst="rect">
                      <a:avLst/>
                    </a:prstGeom>
                  </p:spPr>
                  <p:txBody>
                    <a:bodyPr wrap="none">
                      <a:spAutoFit/>
                    </a:bodyPr>
                    <a:lstStyle/>
                    <a:p>
                      <a:r>
                        <a:rPr lang="en-US" sz="900" dirty="0">
                          <a:latin typeface="Arial" pitchFamily="34" charset="0"/>
                          <a:cs typeface="Arial" pitchFamily="34" charset="0"/>
                        </a:rPr>
                        <a:t>3</a:t>
                      </a:r>
                    </a:p>
                  </p:txBody>
                </p:sp>
                <p:sp>
                  <p:nvSpPr>
                    <p:cNvPr id="46" name="Rectangle 45"/>
                    <p:cNvSpPr/>
                    <p:nvPr/>
                  </p:nvSpPr>
                  <p:spPr>
                    <a:xfrm>
                      <a:off x="379864" y="5588692"/>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47" name="Rectangle 46"/>
                    <p:cNvSpPr/>
                    <p:nvPr/>
                  </p:nvSpPr>
                  <p:spPr>
                    <a:xfrm>
                      <a:off x="379864" y="6249779"/>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48" name="Rectangle 47"/>
                    <p:cNvSpPr/>
                    <p:nvPr/>
                  </p:nvSpPr>
                  <p:spPr>
                    <a:xfrm>
                      <a:off x="379864" y="5921768"/>
                      <a:ext cx="248786" cy="230832"/>
                    </a:xfrm>
                    <a:prstGeom prst="rect">
                      <a:avLst/>
                    </a:prstGeom>
                  </p:spPr>
                  <p:txBody>
                    <a:bodyPr wrap="none">
                      <a:spAutoFit/>
                    </a:bodyPr>
                    <a:lstStyle/>
                    <a:p>
                      <a:r>
                        <a:rPr lang="en-US" sz="900" dirty="0">
                          <a:latin typeface="Arial" pitchFamily="34" charset="0"/>
                          <a:cs typeface="Arial" pitchFamily="34" charset="0"/>
                        </a:rPr>
                        <a:t>1</a:t>
                      </a:r>
                    </a:p>
                  </p:txBody>
                </p:sp>
              </p:grpSp>
              <p:grpSp>
                <p:nvGrpSpPr>
                  <p:cNvPr id="20" name="Group 19"/>
                  <p:cNvGrpSpPr/>
                  <p:nvPr/>
                </p:nvGrpSpPr>
                <p:grpSpPr>
                  <a:xfrm>
                    <a:off x="534869" y="5187062"/>
                    <a:ext cx="1417971" cy="230832"/>
                    <a:chOff x="534869" y="5187062"/>
                    <a:chExt cx="1417971" cy="230832"/>
                  </a:xfrm>
                </p:grpSpPr>
                <p:sp>
                  <p:nvSpPr>
                    <p:cNvPr id="80" name="Rectangle 79"/>
                    <p:cNvSpPr/>
                    <p:nvPr/>
                  </p:nvSpPr>
                  <p:spPr>
                    <a:xfrm>
                      <a:off x="986394" y="5187062"/>
                      <a:ext cx="530915" cy="230832"/>
                    </a:xfrm>
                    <a:prstGeom prst="rect">
                      <a:avLst/>
                    </a:prstGeom>
                  </p:spPr>
                  <p:txBody>
                    <a:bodyPr wrap="none">
                      <a:spAutoFit/>
                    </a:bodyPr>
                    <a:lstStyle/>
                    <a:p>
                      <a:r>
                        <a:rPr lang="en-US" sz="900" dirty="0">
                          <a:latin typeface="Arial" pitchFamily="34" charset="0"/>
                          <a:cs typeface="Arial" pitchFamily="34" charset="0"/>
                        </a:rPr>
                        <a:t>Centre</a:t>
                      </a:r>
                    </a:p>
                  </p:txBody>
                </p:sp>
                <p:sp>
                  <p:nvSpPr>
                    <p:cNvPr id="81" name="Rectangle 80"/>
                    <p:cNvSpPr/>
                    <p:nvPr/>
                  </p:nvSpPr>
                  <p:spPr>
                    <a:xfrm>
                      <a:off x="1562990" y="5187062"/>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82" name="Rectangle 81"/>
                    <p:cNvSpPr/>
                    <p:nvPr/>
                  </p:nvSpPr>
                  <p:spPr>
                    <a:xfrm>
                      <a:off x="534869" y="5187062"/>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grpSp>
            </p:grpSp>
            <p:grpSp>
              <p:nvGrpSpPr>
                <p:cNvPr id="62" name="Group 61"/>
                <p:cNvGrpSpPr/>
                <p:nvPr/>
              </p:nvGrpSpPr>
              <p:grpSpPr>
                <a:xfrm>
                  <a:off x="2831841" y="4159358"/>
                  <a:ext cx="1417971" cy="1258536"/>
                  <a:chOff x="2831841" y="4159358"/>
                  <a:chExt cx="1417971" cy="1258536"/>
                </a:xfrm>
              </p:grpSpPr>
              <p:pic>
                <p:nvPicPr>
                  <p:cNvPr id="3090"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95646" y="415935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Group 127"/>
                  <p:cNvGrpSpPr/>
                  <p:nvPr/>
                </p:nvGrpSpPr>
                <p:grpSpPr>
                  <a:xfrm>
                    <a:off x="2831841" y="5187062"/>
                    <a:ext cx="1417971" cy="230832"/>
                    <a:chOff x="534869" y="5187062"/>
                    <a:chExt cx="1417971" cy="230832"/>
                  </a:xfrm>
                </p:grpSpPr>
                <p:sp>
                  <p:nvSpPr>
                    <p:cNvPr id="129" name="Rectangle 128"/>
                    <p:cNvSpPr/>
                    <p:nvPr/>
                  </p:nvSpPr>
                  <p:spPr>
                    <a:xfrm>
                      <a:off x="986394" y="5187062"/>
                      <a:ext cx="530915" cy="230832"/>
                    </a:xfrm>
                    <a:prstGeom prst="rect">
                      <a:avLst/>
                    </a:prstGeom>
                  </p:spPr>
                  <p:txBody>
                    <a:bodyPr wrap="none">
                      <a:spAutoFit/>
                    </a:bodyPr>
                    <a:lstStyle/>
                    <a:p>
                      <a:r>
                        <a:rPr lang="en-US" sz="900" dirty="0">
                          <a:latin typeface="Arial" pitchFamily="34" charset="0"/>
                          <a:cs typeface="Arial" pitchFamily="34" charset="0"/>
                        </a:rPr>
                        <a:t>Centre</a:t>
                      </a:r>
                    </a:p>
                  </p:txBody>
                </p:sp>
                <p:sp>
                  <p:nvSpPr>
                    <p:cNvPr id="130" name="Rectangle 129"/>
                    <p:cNvSpPr/>
                    <p:nvPr/>
                  </p:nvSpPr>
                  <p:spPr>
                    <a:xfrm>
                      <a:off x="1562990" y="5187062"/>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131" name="Rectangle 130"/>
                    <p:cNvSpPr/>
                    <p:nvPr/>
                  </p:nvSpPr>
                  <p:spPr>
                    <a:xfrm>
                      <a:off x="534869" y="5187062"/>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grpSp>
            </p:grpSp>
          </p:grpSp>
          <p:sp>
            <p:nvSpPr>
              <p:cNvPr id="141" name="Rectangle 140"/>
              <p:cNvSpPr/>
              <p:nvPr/>
            </p:nvSpPr>
            <p:spPr>
              <a:xfrm rot="16200000" flipH="1">
                <a:off x="-627259" y="4090169"/>
                <a:ext cx="2016899" cy="253916"/>
              </a:xfrm>
              <a:prstGeom prst="rect">
                <a:avLst/>
              </a:prstGeom>
            </p:spPr>
            <p:txBody>
              <a:bodyPr wrap="none">
                <a:spAutoFit/>
              </a:bodyPr>
              <a:lstStyle/>
              <a:p>
                <a:r>
                  <a:rPr lang="en-US" sz="1050" dirty="0">
                    <a:latin typeface="Arial" pitchFamily="34" charset="0"/>
                    <a:cs typeface="Arial" pitchFamily="34" charset="0"/>
                  </a:rPr>
                  <a:t>H3K4me3 relative enrichment</a:t>
                </a:r>
              </a:p>
            </p:txBody>
          </p:sp>
          <p:sp>
            <p:nvSpPr>
              <p:cNvPr id="143" name="Rectangle 142"/>
              <p:cNvSpPr/>
              <p:nvPr/>
            </p:nvSpPr>
            <p:spPr>
              <a:xfrm>
                <a:off x="1019898" y="2801779"/>
                <a:ext cx="466794" cy="246221"/>
              </a:xfrm>
              <a:prstGeom prst="rect">
                <a:avLst/>
              </a:prstGeom>
            </p:spPr>
            <p:txBody>
              <a:bodyPr wrap="none">
                <a:spAutoFit/>
              </a:bodyPr>
              <a:lstStyle/>
              <a:p>
                <a:r>
                  <a:rPr lang="en-US" sz="1000" dirty="0">
                    <a:latin typeface="Arial" pitchFamily="34" charset="0"/>
                    <a:cs typeface="Arial" pitchFamily="34" charset="0"/>
                  </a:rPr>
                  <a:t>9311</a:t>
                </a:r>
              </a:p>
            </p:txBody>
          </p:sp>
          <p:sp>
            <p:nvSpPr>
              <p:cNvPr id="144" name="Rectangle 143"/>
              <p:cNvSpPr/>
              <p:nvPr/>
            </p:nvSpPr>
            <p:spPr>
              <a:xfrm>
                <a:off x="2078191" y="2794084"/>
                <a:ext cx="409086" cy="253916"/>
              </a:xfrm>
              <a:prstGeom prst="rect">
                <a:avLst/>
              </a:prstGeom>
            </p:spPr>
            <p:txBody>
              <a:bodyPr wrap="none">
                <a:spAutoFit/>
              </a:bodyPr>
              <a:lstStyle/>
              <a:p>
                <a:r>
                  <a:rPr lang="en-US" sz="1000" dirty="0">
                    <a:latin typeface="Arial" pitchFamily="34" charset="0"/>
                    <a:cs typeface="Arial" pitchFamily="34" charset="0"/>
                  </a:rPr>
                  <a:t>NIP</a:t>
                </a:r>
              </a:p>
            </p:txBody>
          </p:sp>
          <p:sp>
            <p:nvSpPr>
              <p:cNvPr id="145" name="Rectangle 144"/>
              <p:cNvSpPr/>
              <p:nvPr/>
            </p:nvSpPr>
            <p:spPr>
              <a:xfrm>
                <a:off x="3061031" y="2801779"/>
                <a:ext cx="764953" cy="246221"/>
              </a:xfrm>
              <a:prstGeom prst="rect">
                <a:avLst/>
              </a:prstGeom>
            </p:spPr>
            <p:txBody>
              <a:bodyPr wrap="none">
                <a:spAutoFit/>
              </a:bodyPr>
              <a:lstStyle/>
              <a:p>
                <a:r>
                  <a:rPr lang="en-US" sz="1000" dirty="0">
                    <a:latin typeface="Arial" pitchFamily="34" charset="0"/>
                    <a:cs typeface="Arial" pitchFamily="34" charset="0"/>
                  </a:rPr>
                  <a:t>9311×NIP</a:t>
                </a:r>
              </a:p>
            </p:txBody>
          </p:sp>
          <p:sp>
            <p:nvSpPr>
              <p:cNvPr id="146" name="Rectangle 145"/>
              <p:cNvSpPr/>
              <p:nvPr/>
            </p:nvSpPr>
            <p:spPr>
              <a:xfrm>
                <a:off x="4194694" y="2801779"/>
                <a:ext cx="764953" cy="246221"/>
              </a:xfrm>
              <a:prstGeom prst="rect">
                <a:avLst/>
              </a:prstGeom>
            </p:spPr>
            <p:txBody>
              <a:bodyPr wrap="none">
                <a:spAutoFit/>
              </a:bodyPr>
              <a:lstStyle/>
              <a:p>
                <a:r>
                  <a:rPr lang="en-US" sz="1000" dirty="0">
                    <a:latin typeface="Arial" pitchFamily="34" charset="0"/>
                    <a:cs typeface="Arial" pitchFamily="34" charset="0"/>
                  </a:rPr>
                  <a:t>NIP×9311</a:t>
                </a:r>
              </a:p>
            </p:txBody>
          </p:sp>
          <p:sp>
            <p:nvSpPr>
              <p:cNvPr id="3" name="Rectangle 2"/>
              <p:cNvSpPr/>
              <p:nvPr/>
            </p:nvSpPr>
            <p:spPr>
              <a:xfrm>
                <a:off x="5140502" y="3355423"/>
                <a:ext cx="825867" cy="246221"/>
              </a:xfrm>
              <a:prstGeom prst="rect">
                <a:avLst/>
              </a:prstGeom>
            </p:spPr>
            <p:txBody>
              <a:bodyPr wrap="none">
                <a:spAutoFit/>
              </a:bodyPr>
              <a:lstStyle/>
              <a:p>
                <a:r>
                  <a:rPr lang="en-US" sz="1000" dirty="0">
                    <a:latin typeface="Arial" pitchFamily="34" charset="0"/>
                    <a:cs typeface="Arial" pitchFamily="34" charset="0"/>
                  </a:rPr>
                  <a:t>9311 &gt; NIP</a:t>
                </a:r>
              </a:p>
            </p:txBody>
          </p:sp>
          <p:sp>
            <p:nvSpPr>
              <p:cNvPr id="151" name="Rectangle 150"/>
              <p:cNvSpPr/>
              <p:nvPr/>
            </p:nvSpPr>
            <p:spPr>
              <a:xfrm>
                <a:off x="5140502" y="4347158"/>
                <a:ext cx="825867" cy="246221"/>
              </a:xfrm>
              <a:prstGeom prst="rect">
                <a:avLst/>
              </a:prstGeom>
            </p:spPr>
            <p:txBody>
              <a:bodyPr wrap="none">
                <a:spAutoFit/>
              </a:bodyPr>
              <a:lstStyle/>
              <a:p>
                <a:r>
                  <a:rPr lang="en-US" sz="1000" dirty="0">
                    <a:latin typeface="Arial" pitchFamily="34" charset="0"/>
                    <a:cs typeface="Arial" pitchFamily="34" charset="0"/>
                  </a:rPr>
                  <a:t>9311 &lt; NIP</a:t>
                </a:r>
              </a:p>
            </p:txBody>
          </p:sp>
        </p:grpSp>
        <p:grpSp>
          <p:nvGrpSpPr>
            <p:cNvPr id="8" name="Group 7"/>
            <p:cNvGrpSpPr/>
            <p:nvPr/>
          </p:nvGrpSpPr>
          <p:grpSpPr>
            <a:xfrm>
              <a:off x="254233" y="5374251"/>
              <a:ext cx="5920059" cy="2600918"/>
              <a:chOff x="254233" y="5374251"/>
              <a:chExt cx="5920059" cy="2600918"/>
            </a:xfrm>
          </p:grpSpPr>
          <p:grpSp>
            <p:nvGrpSpPr>
              <p:cNvPr id="29" name="Group 28"/>
              <p:cNvGrpSpPr/>
              <p:nvPr/>
            </p:nvGrpSpPr>
            <p:grpSpPr>
              <a:xfrm>
                <a:off x="459858" y="5551792"/>
                <a:ext cx="4737630" cy="1174112"/>
                <a:chOff x="508716" y="5660976"/>
                <a:chExt cx="4737630" cy="1174112"/>
              </a:xfrm>
            </p:grpSpPr>
            <p:pic>
              <p:nvPicPr>
                <p:cNvPr id="3093"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40093" y="570212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4" name="Picture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89326" y="569577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5"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44746" y="569577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 name="Group 26"/>
                <p:cNvGrpSpPr/>
                <p:nvPr/>
              </p:nvGrpSpPr>
              <p:grpSpPr>
                <a:xfrm>
                  <a:off x="508716" y="5660976"/>
                  <a:ext cx="1299709" cy="1174112"/>
                  <a:chOff x="508716" y="5660976"/>
                  <a:chExt cx="1299709" cy="1174112"/>
                </a:xfrm>
              </p:grpSpPr>
              <p:pic>
                <p:nvPicPr>
                  <p:cNvPr id="3092" name="Picture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6825" y="5702125"/>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08716" y="5660976"/>
                    <a:ext cx="248786" cy="1174112"/>
                    <a:chOff x="379864" y="5292851"/>
                    <a:chExt cx="248786" cy="1174112"/>
                  </a:xfrm>
                </p:grpSpPr>
                <p:sp>
                  <p:nvSpPr>
                    <p:cNvPr id="35" name="Rectangle 34"/>
                    <p:cNvSpPr/>
                    <p:nvPr/>
                  </p:nvSpPr>
                  <p:spPr>
                    <a:xfrm>
                      <a:off x="379864" y="5292851"/>
                      <a:ext cx="248786" cy="230832"/>
                    </a:xfrm>
                    <a:prstGeom prst="rect">
                      <a:avLst/>
                    </a:prstGeom>
                  </p:spPr>
                  <p:txBody>
                    <a:bodyPr wrap="none">
                      <a:spAutoFit/>
                    </a:bodyPr>
                    <a:lstStyle/>
                    <a:p>
                      <a:r>
                        <a:rPr lang="en-US" sz="900" dirty="0">
                          <a:latin typeface="Arial" pitchFamily="34" charset="0"/>
                          <a:cs typeface="Arial" pitchFamily="34" charset="0"/>
                        </a:rPr>
                        <a:t>3</a:t>
                      </a:r>
                    </a:p>
                  </p:txBody>
                </p:sp>
                <p:sp>
                  <p:nvSpPr>
                    <p:cNvPr id="36" name="Rectangle 35"/>
                    <p:cNvSpPr/>
                    <p:nvPr/>
                  </p:nvSpPr>
                  <p:spPr>
                    <a:xfrm>
                      <a:off x="379864" y="5602340"/>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37" name="Rectangle 36"/>
                    <p:cNvSpPr/>
                    <p:nvPr/>
                  </p:nvSpPr>
                  <p:spPr>
                    <a:xfrm>
                      <a:off x="379864" y="6236131"/>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8" name="Rectangle 37"/>
                    <p:cNvSpPr/>
                    <p:nvPr/>
                  </p:nvSpPr>
                  <p:spPr>
                    <a:xfrm>
                      <a:off x="379864" y="5914944"/>
                      <a:ext cx="248786" cy="230832"/>
                    </a:xfrm>
                    <a:prstGeom prst="rect">
                      <a:avLst/>
                    </a:prstGeom>
                  </p:spPr>
                  <p:txBody>
                    <a:bodyPr wrap="none">
                      <a:spAutoFit/>
                    </a:bodyPr>
                    <a:lstStyle/>
                    <a:p>
                      <a:r>
                        <a:rPr lang="en-US" sz="900" dirty="0">
                          <a:latin typeface="Arial" pitchFamily="34" charset="0"/>
                          <a:cs typeface="Arial" pitchFamily="34" charset="0"/>
                        </a:rPr>
                        <a:t>1</a:t>
                      </a:r>
                    </a:p>
                  </p:txBody>
                </p:sp>
              </p:grpSp>
            </p:grpSp>
          </p:grpSp>
          <p:grpSp>
            <p:nvGrpSpPr>
              <p:cNvPr id="28" name="Group 27"/>
              <p:cNvGrpSpPr/>
              <p:nvPr/>
            </p:nvGrpSpPr>
            <p:grpSpPr>
              <a:xfrm>
                <a:off x="459858" y="6720674"/>
                <a:ext cx="4737630" cy="1254495"/>
                <a:chOff x="508716" y="6829858"/>
                <a:chExt cx="4737630" cy="1254495"/>
              </a:xfrm>
            </p:grpSpPr>
            <p:pic>
              <p:nvPicPr>
                <p:cNvPr id="3097" name="Picture 2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40093" y="682985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44746" y="682985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p:cNvGrpSpPr/>
                <p:nvPr/>
              </p:nvGrpSpPr>
              <p:grpSpPr>
                <a:xfrm>
                  <a:off x="508716" y="6829858"/>
                  <a:ext cx="1458717" cy="1254495"/>
                  <a:chOff x="508716" y="6829858"/>
                  <a:chExt cx="1458717" cy="1254495"/>
                </a:xfrm>
              </p:grpSpPr>
              <p:pic>
                <p:nvPicPr>
                  <p:cNvPr id="3096" name="Picture 2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6825" y="682985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08716" y="6849417"/>
                    <a:ext cx="248786" cy="1119520"/>
                    <a:chOff x="349145" y="6468592"/>
                    <a:chExt cx="248786" cy="1119520"/>
                  </a:xfrm>
                </p:grpSpPr>
                <p:sp>
                  <p:nvSpPr>
                    <p:cNvPr id="4" name="Rectangle 3"/>
                    <p:cNvSpPr/>
                    <p:nvPr/>
                  </p:nvSpPr>
                  <p:spPr>
                    <a:xfrm>
                      <a:off x="349145" y="6468592"/>
                      <a:ext cx="248786" cy="230832"/>
                    </a:xfrm>
                    <a:prstGeom prst="rect">
                      <a:avLst/>
                    </a:prstGeom>
                  </p:spPr>
                  <p:txBody>
                    <a:bodyPr wrap="none">
                      <a:spAutoFit/>
                    </a:bodyPr>
                    <a:lstStyle/>
                    <a:p>
                      <a:r>
                        <a:rPr lang="en-US" sz="900" dirty="0">
                          <a:latin typeface="Arial" pitchFamily="34" charset="0"/>
                          <a:cs typeface="Arial" pitchFamily="34" charset="0"/>
                        </a:rPr>
                        <a:t>4</a:t>
                      </a:r>
                    </a:p>
                  </p:txBody>
                </p:sp>
                <p:sp>
                  <p:nvSpPr>
                    <p:cNvPr id="31" name="Rectangle 30"/>
                    <p:cNvSpPr/>
                    <p:nvPr/>
                  </p:nvSpPr>
                  <p:spPr>
                    <a:xfrm>
                      <a:off x="349145" y="6914561"/>
                      <a:ext cx="248786" cy="230832"/>
                    </a:xfrm>
                    <a:prstGeom prst="rect">
                      <a:avLst/>
                    </a:prstGeom>
                  </p:spPr>
                  <p:txBody>
                    <a:bodyPr wrap="none">
                      <a:spAutoFit/>
                    </a:bodyPr>
                    <a:lstStyle/>
                    <a:p>
                      <a:r>
                        <a:rPr lang="en-US" sz="900" dirty="0">
                          <a:latin typeface="Arial" pitchFamily="34" charset="0"/>
                          <a:cs typeface="Arial" pitchFamily="34" charset="0"/>
                        </a:rPr>
                        <a:t>2</a:t>
                      </a:r>
                    </a:p>
                  </p:txBody>
                </p:sp>
                <p:sp>
                  <p:nvSpPr>
                    <p:cNvPr id="32" name="Rectangle 31"/>
                    <p:cNvSpPr/>
                    <p:nvPr/>
                  </p:nvSpPr>
                  <p:spPr>
                    <a:xfrm>
                      <a:off x="349145" y="7357280"/>
                      <a:ext cx="248786" cy="230832"/>
                    </a:xfrm>
                    <a:prstGeom prst="rect">
                      <a:avLst/>
                    </a:prstGeom>
                  </p:spPr>
                  <p:txBody>
                    <a:bodyPr wrap="none">
                      <a:spAutoFit/>
                    </a:bodyPr>
                    <a:lstStyle/>
                    <a:p>
                      <a:r>
                        <a:rPr lang="en-US" sz="900" dirty="0">
                          <a:latin typeface="Arial" pitchFamily="34" charset="0"/>
                          <a:cs typeface="Arial" pitchFamily="34" charset="0"/>
                        </a:rPr>
                        <a:t>0</a:t>
                      </a:r>
                    </a:p>
                  </p:txBody>
                </p:sp>
              </p:grpSp>
              <p:grpSp>
                <p:nvGrpSpPr>
                  <p:cNvPr id="84" name="Group 83"/>
                  <p:cNvGrpSpPr/>
                  <p:nvPr/>
                </p:nvGrpSpPr>
                <p:grpSpPr>
                  <a:xfrm>
                    <a:off x="549462" y="7853521"/>
                    <a:ext cx="1417971" cy="230832"/>
                    <a:chOff x="534869" y="5187062"/>
                    <a:chExt cx="1417971" cy="230832"/>
                  </a:xfrm>
                </p:grpSpPr>
                <p:sp>
                  <p:nvSpPr>
                    <p:cNvPr id="85" name="Rectangle 84"/>
                    <p:cNvSpPr/>
                    <p:nvPr/>
                  </p:nvSpPr>
                  <p:spPr>
                    <a:xfrm>
                      <a:off x="986394" y="5187062"/>
                      <a:ext cx="530915" cy="230832"/>
                    </a:xfrm>
                    <a:prstGeom prst="rect">
                      <a:avLst/>
                    </a:prstGeom>
                  </p:spPr>
                  <p:txBody>
                    <a:bodyPr wrap="none">
                      <a:spAutoFit/>
                    </a:bodyPr>
                    <a:lstStyle/>
                    <a:p>
                      <a:r>
                        <a:rPr lang="en-US" sz="900" dirty="0">
                          <a:latin typeface="Arial" pitchFamily="34" charset="0"/>
                          <a:cs typeface="Arial" pitchFamily="34" charset="0"/>
                        </a:rPr>
                        <a:t>Centre</a:t>
                      </a:r>
                    </a:p>
                  </p:txBody>
                </p:sp>
                <p:sp>
                  <p:nvSpPr>
                    <p:cNvPr id="86" name="Rectangle 85"/>
                    <p:cNvSpPr/>
                    <p:nvPr/>
                  </p:nvSpPr>
                  <p:spPr>
                    <a:xfrm>
                      <a:off x="1562990" y="5187062"/>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87" name="Rectangle 86"/>
                    <p:cNvSpPr/>
                    <p:nvPr/>
                  </p:nvSpPr>
                  <p:spPr>
                    <a:xfrm>
                      <a:off x="534869" y="5187062"/>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grpSp>
            </p:grpSp>
            <p:grpSp>
              <p:nvGrpSpPr>
                <p:cNvPr id="21" name="Group 20"/>
                <p:cNvGrpSpPr/>
                <p:nvPr/>
              </p:nvGrpSpPr>
              <p:grpSpPr>
                <a:xfrm>
                  <a:off x="2831110" y="6829858"/>
                  <a:ext cx="1417971" cy="1254495"/>
                  <a:chOff x="2831110" y="6829858"/>
                  <a:chExt cx="1417971" cy="1254495"/>
                </a:xfrm>
              </p:grpSpPr>
              <p:pic>
                <p:nvPicPr>
                  <p:cNvPr id="3098" name="Picture 2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89326" y="6829858"/>
                    <a:ext cx="11016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 name="Group 87"/>
                  <p:cNvGrpSpPr/>
                  <p:nvPr/>
                </p:nvGrpSpPr>
                <p:grpSpPr>
                  <a:xfrm>
                    <a:off x="2831110" y="7853521"/>
                    <a:ext cx="1417971" cy="230832"/>
                    <a:chOff x="534869" y="5187062"/>
                    <a:chExt cx="1417971" cy="230832"/>
                  </a:xfrm>
                </p:grpSpPr>
                <p:sp>
                  <p:nvSpPr>
                    <p:cNvPr id="89" name="Rectangle 88"/>
                    <p:cNvSpPr/>
                    <p:nvPr/>
                  </p:nvSpPr>
                  <p:spPr>
                    <a:xfrm>
                      <a:off x="986394" y="5187062"/>
                      <a:ext cx="530915" cy="230832"/>
                    </a:xfrm>
                    <a:prstGeom prst="rect">
                      <a:avLst/>
                    </a:prstGeom>
                  </p:spPr>
                  <p:txBody>
                    <a:bodyPr wrap="none">
                      <a:spAutoFit/>
                    </a:bodyPr>
                    <a:lstStyle/>
                    <a:p>
                      <a:r>
                        <a:rPr lang="en-US" sz="900" dirty="0">
                          <a:latin typeface="Arial" pitchFamily="34" charset="0"/>
                          <a:cs typeface="Arial" pitchFamily="34" charset="0"/>
                        </a:rPr>
                        <a:t>Centre</a:t>
                      </a:r>
                    </a:p>
                  </p:txBody>
                </p:sp>
                <p:sp>
                  <p:nvSpPr>
                    <p:cNvPr id="90" name="Rectangle 89"/>
                    <p:cNvSpPr/>
                    <p:nvPr/>
                  </p:nvSpPr>
                  <p:spPr>
                    <a:xfrm>
                      <a:off x="1562990" y="5187062"/>
                      <a:ext cx="389850" cy="230832"/>
                    </a:xfrm>
                    <a:prstGeom prst="rect">
                      <a:avLst/>
                    </a:prstGeom>
                  </p:spPr>
                  <p:txBody>
                    <a:bodyPr wrap="none">
                      <a:spAutoFit/>
                    </a:bodyPr>
                    <a:lstStyle/>
                    <a:p>
                      <a:r>
                        <a:rPr lang="en-US" sz="900" dirty="0">
                          <a:latin typeface="Arial" pitchFamily="34" charset="0"/>
                          <a:cs typeface="Arial" pitchFamily="34" charset="0"/>
                        </a:rPr>
                        <a:t>2Kb</a:t>
                      </a:r>
                    </a:p>
                  </p:txBody>
                </p:sp>
                <p:sp>
                  <p:nvSpPr>
                    <p:cNvPr id="91" name="Rectangle 90"/>
                    <p:cNvSpPr/>
                    <p:nvPr/>
                  </p:nvSpPr>
                  <p:spPr>
                    <a:xfrm>
                      <a:off x="534869" y="5187062"/>
                      <a:ext cx="453970"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2Kb</a:t>
                      </a:r>
                    </a:p>
                  </p:txBody>
                </p:sp>
              </p:grpSp>
            </p:grpSp>
          </p:grpSp>
          <p:sp>
            <p:nvSpPr>
              <p:cNvPr id="95" name="Rectangle 94"/>
              <p:cNvSpPr/>
              <p:nvPr/>
            </p:nvSpPr>
            <p:spPr>
              <a:xfrm>
                <a:off x="5161767" y="6142457"/>
                <a:ext cx="1012525" cy="400110"/>
              </a:xfrm>
              <a:prstGeom prst="rect">
                <a:avLst/>
              </a:prstGeom>
            </p:spPr>
            <p:txBody>
              <a:bodyPr wrap="square">
                <a:spAutoFit/>
              </a:bodyPr>
              <a:lstStyle/>
              <a:p>
                <a:r>
                  <a:rPr lang="en-US" sz="1000" dirty="0">
                    <a:latin typeface="Arial" pitchFamily="34" charset="0"/>
                    <a:cs typeface="Arial" pitchFamily="34" charset="0"/>
                  </a:rPr>
                  <a:t>CHH-DMRs </a:t>
                </a:r>
              </a:p>
              <a:p>
                <a:r>
                  <a:rPr lang="en-US" sz="1000" dirty="0">
                    <a:latin typeface="Arial" pitchFamily="34" charset="0"/>
                    <a:cs typeface="Arial" pitchFamily="34" charset="0"/>
                  </a:rPr>
                  <a:t>(n = 38,352)</a:t>
                </a:r>
              </a:p>
            </p:txBody>
          </p:sp>
          <p:sp>
            <p:nvSpPr>
              <p:cNvPr id="96" name="Rectangle 95"/>
              <p:cNvSpPr/>
              <p:nvPr/>
            </p:nvSpPr>
            <p:spPr>
              <a:xfrm>
                <a:off x="5161767" y="7145683"/>
                <a:ext cx="1012524" cy="400110"/>
              </a:xfrm>
              <a:prstGeom prst="rect">
                <a:avLst/>
              </a:prstGeom>
            </p:spPr>
            <p:txBody>
              <a:bodyPr wrap="square">
                <a:spAutoFit/>
              </a:bodyPr>
              <a:lstStyle/>
              <a:p>
                <a:r>
                  <a:rPr lang="en-US" sz="1000" dirty="0">
                    <a:latin typeface="Arial" pitchFamily="34" charset="0"/>
                    <a:cs typeface="Arial" pitchFamily="34" charset="0"/>
                  </a:rPr>
                  <a:t>CHH-DMRs </a:t>
                </a:r>
              </a:p>
              <a:p>
                <a:r>
                  <a:rPr lang="en-US" sz="1000" dirty="0">
                    <a:latin typeface="Arial" pitchFamily="34" charset="0"/>
                    <a:cs typeface="Arial" pitchFamily="34" charset="0"/>
                  </a:rPr>
                  <a:t>(n = 22,968)</a:t>
                </a:r>
              </a:p>
            </p:txBody>
          </p:sp>
          <p:grpSp>
            <p:nvGrpSpPr>
              <p:cNvPr id="111" name="Group 110"/>
              <p:cNvGrpSpPr/>
              <p:nvPr/>
            </p:nvGrpSpPr>
            <p:grpSpPr>
              <a:xfrm>
                <a:off x="5238528" y="5534986"/>
                <a:ext cx="580695" cy="394436"/>
                <a:chOff x="5525020" y="5094196"/>
                <a:chExt cx="580695" cy="394436"/>
              </a:xfrm>
            </p:grpSpPr>
            <p:grpSp>
              <p:nvGrpSpPr>
                <p:cNvPr id="112" name="Group 111"/>
                <p:cNvGrpSpPr/>
                <p:nvPr/>
              </p:nvGrpSpPr>
              <p:grpSpPr>
                <a:xfrm>
                  <a:off x="5525020" y="5094196"/>
                  <a:ext cx="580695" cy="230832"/>
                  <a:chOff x="5525020" y="5094196"/>
                  <a:chExt cx="580695" cy="230832"/>
                </a:xfrm>
              </p:grpSpPr>
              <p:pic>
                <p:nvPicPr>
                  <p:cNvPr id="116"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5020" y="517024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7" name="Rectangle 116"/>
                  <p:cNvSpPr/>
                  <p:nvPr/>
                </p:nvSpPr>
                <p:spPr>
                  <a:xfrm>
                    <a:off x="5664569" y="5094196"/>
                    <a:ext cx="441146" cy="230832"/>
                  </a:xfrm>
                  <a:prstGeom prst="rect">
                    <a:avLst/>
                  </a:prstGeom>
                </p:spPr>
                <p:txBody>
                  <a:bodyPr wrap="none">
                    <a:spAutoFit/>
                  </a:bodyPr>
                  <a:lstStyle/>
                  <a:p>
                    <a:r>
                      <a:rPr lang="en-US" sz="900" dirty="0">
                        <a:latin typeface="Arial" pitchFamily="34" charset="0"/>
                        <a:cs typeface="Arial" pitchFamily="34" charset="0"/>
                      </a:rPr>
                      <a:t>9311</a:t>
                    </a:r>
                  </a:p>
                </p:txBody>
              </p:sp>
            </p:grpSp>
            <p:grpSp>
              <p:nvGrpSpPr>
                <p:cNvPr id="113" name="Group 112"/>
                <p:cNvGrpSpPr/>
                <p:nvPr/>
              </p:nvGrpSpPr>
              <p:grpSpPr>
                <a:xfrm>
                  <a:off x="5525020" y="5257800"/>
                  <a:ext cx="506782" cy="230832"/>
                  <a:chOff x="5546965" y="5441741"/>
                  <a:chExt cx="506782" cy="230832"/>
                </a:xfrm>
              </p:grpSpPr>
              <p:pic>
                <p:nvPicPr>
                  <p:cNvPr id="114" name="Picture 2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6965" y="5525102"/>
                    <a:ext cx="194400" cy="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 name="Rectangle 114"/>
                  <p:cNvSpPr/>
                  <p:nvPr/>
                </p:nvSpPr>
                <p:spPr>
                  <a:xfrm>
                    <a:off x="5676721" y="5441741"/>
                    <a:ext cx="377026" cy="230832"/>
                  </a:xfrm>
                  <a:prstGeom prst="rect">
                    <a:avLst/>
                  </a:prstGeom>
                </p:spPr>
                <p:txBody>
                  <a:bodyPr wrap="none">
                    <a:spAutoFit/>
                  </a:bodyPr>
                  <a:lstStyle/>
                  <a:p>
                    <a:r>
                      <a:rPr lang="en-US" sz="900" dirty="0">
                        <a:latin typeface="Arial" pitchFamily="34" charset="0"/>
                        <a:cs typeface="Arial" pitchFamily="34" charset="0"/>
                      </a:rPr>
                      <a:t>NIP</a:t>
                    </a:r>
                  </a:p>
                </p:txBody>
              </p:sp>
            </p:grpSp>
          </p:grpSp>
          <p:sp>
            <p:nvSpPr>
              <p:cNvPr id="142" name="Rectangle 141"/>
              <p:cNvSpPr/>
              <p:nvPr/>
            </p:nvSpPr>
            <p:spPr>
              <a:xfrm rot="16200000" flipH="1">
                <a:off x="-627259" y="6712562"/>
                <a:ext cx="2016899" cy="253916"/>
              </a:xfrm>
              <a:prstGeom prst="rect">
                <a:avLst/>
              </a:prstGeom>
            </p:spPr>
            <p:txBody>
              <a:bodyPr wrap="none">
                <a:spAutoFit/>
              </a:bodyPr>
              <a:lstStyle/>
              <a:p>
                <a:r>
                  <a:rPr lang="en-US" sz="1050" dirty="0">
                    <a:latin typeface="Arial" pitchFamily="34" charset="0"/>
                    <a:cs typeface="Arial" pitchFamily="34" charset="0"/>
                  </a:rPr>
                  <a:t>H3K4me3 relative enrichment</a:t>
                </a:r>
              </a:p>
            </p:txBody>
          </p:sp>
          <p:sp>
            <p:nvSpPr>
              <p:cNvPr id="147" name="Rectangle 146"/>
              <p:cNvSpPr/>
              <p:nvPr/>
            </p:nvSpPr>
            <p:spPr>
              <a:xfrm>
                <a:off x="1019898" y="5381946"/>
                <a:ext cx="466794" cy="246221"/>
              </a:xfrm>
              <a:prstGeom prst="rect">
                <a:avLst/>
              </a:prstGeom>
            </p:spPr>
            <p:txBody>
              <a:bodyPr wrap="none">
                <a:spAutoFit/>
              </a:bodyPr>
              <a:lstStyle/>
              <a:p>
                <a:r>
                  <a:rPr lang="en-US" sz="1000" dirty="0">
                    <a:latin typeface="Arial" pitchFamily="34" charset="0"/>
                    <a:cs typeface="Arial" pitchFamily="34" charset="0"/>
                  </a:rPr>
                  <a:t>9311</a:t>
                </a:r>
              </a:p>
            </p:txBody>
          </p:sp>
          <p:sp>
            <p:nvSpPr>
              <p:cNvPr id="148" name="Rectangle 147"/>
              <p:cNvSpPr/>
              <p:nvPr/>
            </p:nvSpPr>
            <p:spPr>
              <a:xfrm>
                <a:off x="2078191" y="5374251"/>
                <a:ext cx="409086" cy="253916"/>
              </a:xfrm>
              <a:prstGeom prst="rect">
                <a:avLst/>
              </a:prstGeom>
            </p:spPr>
            <p:txBody>
              <a:bodyPr wrap="none">
                <a:spAutoFit/>
              </a:bodyPr>
              <a:lstStyle/>
              <a:p>
                <a:r>
                  <a:rPr lang="en-US" sz="1000" dirty="0">
                    <a:latin typeface="Arial" pitchFamily="34" charset="0"/>
                    <a:cs typeface="Arial" pitchFamily="34" charset="0"/>
                  </a:rPr>
                  <a:t>NIP</a:t>
                </a:r>
              </a:p>
            </p:txBody>
          </p:sp>
          <p:sp>
            <p:nvSpPr>
              <p:cNvPr id="149" name="Rectangle 148"/>
              <p:cNvSpPr/>
              <p:nvPr/>
            </p:nvSpPr>
            <p:spPr>
              <a:xfrm>
                <a:off x="3061031" y="5381946"/>
                <a:ext cx="764953" cy="246221"/>
              </a:xfrm>
              <a:prstGeom prst="rect">
                <a:avLst/>
              </a:prstGeom>
            </p:spPr>
            <p:txBody>
              <a:bodyPr wrap="none">
                <a:spAutoFit/>
              </a:bodyPr>
              <a:lstStyle/>
              <a:p>
                <a:r>
                  <a:rPr lang="en-US" sz="1000" dirty="0">
                    <a:latin typeface="Arial" pitchFamily="34" charset="0"/>
                    <a:cs typeface="Arial" pitchFamily="34" charset="0"/>
                  </a:rPr>
                  <a:t>9311×NIP</a:t>
                </a:r>
              </a:p>
            </p:txBody>
          </p:sp>
          <p:sp>
            <p:nvSpPr>
              <p:cNvPr id="150" name="Rectangle 149"/>
              <p:cNvSpPr/>
              <p:nvPr/>
            </p:nvSpPr>
            <p:spPr>
              <a:xfrm>
                <a:off x="4194694" y="5381946"/>
                <a:ext cx="764953" cy="246221"/>
              </a:xfrm>
              <a:prstGeom prst="rect">
                <a:avLst/>
              </a:prstGeom>
            </p:spPr>
            <p:txBody>
              <a:bodyPr wrap="none">
                <a:spAutoFit/>
              </a:bodyPr>
              <a:lstStyle/>
              <a:p>
                <a:r>
                  <a:rPr lang="en-US" sz="1000" dirty="0">
                    <a:latin typeface="Arial" pitchFamily="34" charset="0"/>
                    <a:cs typeface="Arial" pitchFamily="34" charset="0"/>
                  </a:rPr>
                  <a:t>NIP×9311</a:t>
                </a:r>
              </a:p>
            </p:txBody>
          </p:sp>
          <p:sp>
            <p:nvSpPr>
              <p:cNvPr id="152" name="Rectangle 151"/>
              <p:cNvSpPr/>
              <p:nvPr/>
            </p:nvSpPr>
            <p:spPr>
              <a:xfrm>
                <a:off x="5161767" y="6943651"/>
                <a:ext cx="825867" cy="246221"/>
              </a:xfrm>
              <a:prstGeom prst="rect">
                <a:avLst/>
              </a:prstGeom>
            </p:spPr>
            <p:txBody>
              <a:bodyPr wrap="none">
                <a:spAutoFit/>
              </a:bodyPr>
              <a:lstStyle/>
              <a:p>
                <a:r>
                  <a:rPr lang="en-US" sz="1000" dirty="0">
                    <a:latin typeface="Arial" pitchFamily="34" charset="0"/>
                    <a:cs typeface="Arial" pitchFamily="34" charset="0"/>
                  </a:rPr>
                  <a:t>9311 &lt; NIP</a:t>
                </a:r>
              </a:p>
            </p:txBody>
          </p:sp>
          <p:sp>
            <p:nvSpPr>
              <p:cNvPr id="153" name="Rectangle 152"/>
              <p:cNvSpPr/>
              <p:nvPr/>
            </p:nvSpPr>
            <p:spPr>
              <a:xfrm>
                <a:off x="5161767" y="5951951"/>
                <a:ext cx="825867" cy="246221"/>
              </a:xfrm>
              <a:prstGeom prst="rect">
                <a:avLst/>
              </a:prstGeom>
            </p:spPr>
            <p:txBody>
              <a:bodyPr wrap="none">
                <a:spAutoFit/>
              </a:bodyPr>
              <a:lstStyle/>
              <a:p>
                <a:r>
                  <a:rPr lang="en-US" sz="1000" dirty="0">
                    <a:latin typeface="Arial" pitchFamily="34" charset="0"/>
                    <a:cs typeface="Arial" pitchFamily="34" charset="0"/>
                  </a:rPr>
                  <a:t>9311 &gt; NIP</a:t>
                </a:r>
              </a:p>
            </p:txBody>
          </p:sp>
        </p:grpSp>
      </p:grpSp>
    </p:spTree>
    <p:extLst>
      <p:ext uri="{BB962C8B-B14F-4D97-AF65-F5344CB8AC3E}">
        <p14:creationId xmlns:p14="http://schemas.microsoft.com/office/powerpoint/2010/main" val="254155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319"/>
          <p:cNvSpPr/>
          <p:nvPr/>
        </p:nvSpPr>
        <p:spPr>
          <a:xfrm>
            <a:off x="16964" y="8116049"/>
            <a:ext cx="7160186" cy="1754326"/>
          </a:xfrm>
          <a:prstGeom prst="rect">
            <a:avLst/>
          </a:prstGeom>
        </p:spPr>
        <p:txBody>
          <a:bodyPr wrap="square">
            <a:spAutoFit/>
          </a:bodyPr>
          <a:lstStyle/>
          <a:p>
            <a:r>
              <a:rPr lang="en-US" altLang="zh-CN" sz="1200" b="1" dirty="0">
                <a:cs typeface="Arial" pitchFamily="34" charset="0"/>
              </a:rPr>
              <a:t>Extended Data Figure 8. </a:t>
            </a:r>
            <a:r>
              <a:rPr lang="en-US" altLang="zh-CN" sz="1200" b="1" dirty="0" err="1">
                <a:cs typeface="Arial" pitchFamily="34" charset="0"/>
              </a:rPr>
              <a:t>Transcriptomic</a:t>
            </a:r>
            <a:r>
              <a:rPr lang="en-US" altLang="zh-CN" sz="1200" b="1" dirty="0">
                <a:cs typeface="Arial" pitchFamily="34" charset="0"/>
              </a:rPr>
              <a:t> analysis of the reciprocal hybrid zygotes. (a) </a:t>
            </a:r>
            <a:r>
              <a:rPr lang="en-US" altLang="zh-CN" sz="1200" dirty="0" err="1">
                <a:cs typeface="Arial" pitchFamily="34" charset="0"/>
              </a:rPr>
              <a:t>Heatmap</a:t>
            </a:r>
            <a:r>
              <a:rPr lang="en-US" altLang="zh-CN" sz="1200" dirty="0">
                <a:cs typeface="Arial" pitchFamily="34" charset="0"/>
              </a:rPr>
              <a:t> and Spearman coefficients of RNA-seq replicates of MH63 sperm (MH-S) and egg (MH-E), ZS97 sperm (ZS-S) and egg (ZS-E), SY63 zygote (SY-Z) and globular embryo (SY-GE), and MZ zygote (MZ-Z) and globular embryo (MZ-GE). Three biological replicates are shown. </a:t>
            </a:r>
            <a:r>
              <a:rPr lang="en-US" altLang="zh-CN" sz="1200" b="1" dirty="0">
                <a:cs typeface="Arial" pitchFamily="34" charset="0"/>
              </a:rPr>
              <a:t>(b)</a:t>
            </a:r>
            <a:r>
              <a:rPr lang="en-US" altLang="zh-CN" sz="1200" dirty="0">
                <a:cs typeface="Arial" pitchFamily="34" charset="0"/>
              </a:rPr>
              <a:t> PCA analysis of </a:t>
            </a:r>
            <a:r>
              <a:rPr lang="en-US" altLang="zh-CN" sz="1200" dirty="0" err="1">
                <a:cs typeface="Arial" pitchFamily="34" charset="0"/>
              </a:rPr>
              <a:t>transcriptomes</a:t>
            </a:r>
            <a:r>
              <a:rPr lang="en-US" altLang="zh-CN" sz="1200" dirty="0">
                <a:cs typeface="Arial" pitchFamily="34" charset="0"/>
              </a:rPr>
              <a:t> of MH63 and ZS97 sperm and egg cell and the reciprocal hybrids (SY63 and MZ) zygotes as well as globular embryos. For each sample, three biological replicates were produced. </a:t>
            </a:r>
            <a:r>
              <a:rPr lang="en-US" altLang="zh-CN" sz="1200" b="1" dirty="0">
                <a:cs typeface="Arial" pitchFamily="34" charset="0"/>
              </a:rPr>
              <a:t>(c) </a:t>
            </a:r>
            <a:r>
              <a:rPr lang="en-US" altLang="zh-CN" sz="1200" dirty="0">
                <a:cs typeface="Arial" pitchFamily="34" charset="0"/>
              </a:rPr>
              <a:t>Volcano-plot showing the differentially expressed genes (DEGs) identified in SY63 zygote versus ZS97 egg (upper), MZ zygote versus MH63 egg (lower). |log2 (Fold Change)| &gt; 1 and p-</a:t>
            </a:r>
            <a:r>
              <a:rPr lang="en-US" altLang="zh-CN" sz="1200" dirty="0" err="1">
                <a:cs typeface="Arial" pitchFamily="34" charset="0"/>
              </a:rPr>
              <a:t>adj</a:t>
            </a:r>
            <a:r>
              <a:rPr lang="en-US" altLang="zh-CN" sz="1200" dirty="0">
                <a:cs typeface="Arial" pitchFamily="34" charset="0"/>
              </a:rPr>
              <a:t> &lt; 0.01. </a:t>
            </a:r>
            <a:r>
              <a:rPr lang="en-US" altLang="zh-CN" sz="1200" b="1" dirty="0">
                <a:cs typeface="Arial" pitchFamily="34" charset="0"/>
              </a:rPr>
              <a:t>(d) </a:t>
            </a:r>
            <a:r>
              <a:rPr lang="en-US" altLang="zh-CN" sz="1200" dirty="0">
                <a:cs typeface="Arial" pitchFamily="34" charset="0"/>
              </a:rPr>
              <a:t>Venn diagrams and GO enrichment analysis of the commonly up-regulated (n = 601) and </a:t>
            </a:r>
            <a:r>
              <a:rPr lang="en-US" altLang="zh-CN" sz="1200" dirty="0" err="1">
                <a:cs typeface="Arial" pitchFamily="34" charset="0"/>
              </a:rPr>
              <a:t>downregulated</a:t>
            </a:r>
            <a:r>
              <a:rPr lang="en-US" altLang="zh-CN" sz="1200" dirty="0">
                <a:cs typeface="Arial" pitchFamily="34" charset="0"/>
              </a:rPr>
              <a:t> (n = 684) genes in hybrid zygotes versus eggs (SY63 zygote versus ZS97 egg and MZ zygote versus MH63 egg). </a:t>
            </a:r>
            <a:endParaRPr lang="en-US" sz="1200" dirty="0"/>
          </a:p>
        </p:txBody>
      </p:sp>
      <p:grpSp>
        <p:nvGrpSpPr>
          <p:cNvPr id="347" name="Group 346"/>
          <p:cNvGrpSpPr/>
          <p:nvPr/>
        </p:nvGrpSpPr>
        <p:grpSpPr>
          <a:xfrm>
            <a:off x="353741" y="76200"/>
            <a:ext cx="6160001" cy="7981950"/>
            <a:chOff x="353741" y="76200"/>
            <a:chExt cx="6160001" cy="7981950"/>
          </a:xfrm>
        </p:grpSpPr>
        <p:grpSp>
          <p:nvGrpSpPr>
            <p:cNvPr id="346" name="Group 345"/>
            <p:cNvGrpSpPr/>
            <p:nvPr/>
          </p:nvGrpSpPr>
          <p:grpSpPr>
            <a:xfrm>
              <a:off x="713938" y="170268"/>
              <a:ext cx="4129428" cy="3157428"/>
              <a:chOff x="713938" y="170268"/>
              <a:chExt cx="4129428" cy="3157428"/>
            </a:xfrm>
          </p:grpSpPr>
          <p:grpSp>
            <p:nvGrpSpPr>
              <p:cNvPr id="345" name="Group 344"/>
              <p:cNvGrpSpPr/>
              <p:nvPr/>
            </p:nvGrpSpPr>
            <p:grpSpPr>
              <a:xfrm>
                <a:off x="713938" y="192806"/>
                <a:ext cx="3722421" cy="3134890"/>
                <a:chOff x="713938" y="192806"/>
                <a:chExt cx="3722421" cy="313489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607" y="239151"/>
                  <a:ext cx="3270348" cy="2654006"/>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3939511" y="192806"/>
                  <a:ext cx="496848" cy="2707592"/>
                  <a:chOff x="5838825" y="847018"/>
                  <a:chExt cx="820395" cy="5499458"/>
                </a:xfrm>
              </p:grpSpPr>
              <p:sp>
                <p:nvSpPr>
                  <p:cNvPr id="5" name="Rectangle 4"/>
                  <p:cNvSpPr/>
                  <p:nvPr/>
                </p:nvSpPr>
                <p:spPr>
                  <a:xfrm>
                    <a:off x="5838825" y="847018"/>
                    <a:ext cx="682590" cy="375616"/>
                  </a:xfrm>
                  <a:prstGeom prst="rect">
                    <a:avLst/>
                  </a:prstGeom>
                </p:spPr>
                <p:txBody>
                  <a:bodyPr wrap="none">
                    <a:spAutoFit/>
                  </a:bodyPr>
                  <a:lstStyle/>
                  <a:p>
                    <a:r>
                      <a:rPr lang="en-US" altLang="zh-CN" sz="800" dirty="0">
                        <a:latin typeface="Arial" pitchFamily="34" charset="0"/>
                        <a:cs typeface="Arial" pitchFamily="34" charset="0"/>
                      </a:rPr>
                      <a:t>ZS-S1</a:t>
                    </a:r>
                    <a:endParaRPr lang="en-US" sz="800" dirty="0">
                      <a:latin typeface="Arial" pitchFamily="34" charset="0"/>
                      <a:cs typeface="Arial" pitchFamily="34" charset="0"/>
                    </a:endParaRPr>
                  </a:p>
                </p:txBody>
              </p:sp>
              <p:sp>
                <p:nvSpPr>
                  <p:cNvPr id="7" name="Rectangle 6"/>
                  <p:cNvSpPr/>
                  <p:nvPr/>
                </p:nvSpPr>
                <p:spPr>
                  <a:xfrm>
                    <a:off x="5838825" y="1075140"/>
                    <a:ext cx="682590" cy="375616"/>
                  </a:xfrm>
                  <a:prstGeom prst="rect">
                    <a:avLst/>
                  </a:prstGeom>
                </p:spPr>
                <p:txBody>
                  <a:bodyPr wrap="none">
                    <a:spAutoFit/>
                  </a:bodyPr>
                  <a:lstStyle/>
                  <a:p>
                    <a:r>
                      <a:rPr lang="en-US" altLang="zh-CN" sz="800" dirty="0">
                        <a:latin typeface="Arial" pitchFamily="34" charset="0"/>
                        <a:cs typeface="Arial" pitchFamily="34" charset="0"/>
                      </a:rPr>
                      <a:t>ZS-S2</a:t>
                    </a:r>
                    <a:endParaRPr lang="en-US" sz="800" dirty="0">
                      <a:latin typeface="Arial" pitchFamily="34" charset="0"/>
                      <a:cs typeface="Arial" pitchFamily="34" charset="0"/>
                    </a:endParaRPr>
                  </a:p>
                </p:txBody>
              </p:sp>
              <p:sp>
                <p:nvSpPr>
                  <p:cNvPr id="8" name="Rectangle 7"/>
                  <p:cNvSpPr/>
                  <p:nvPr/>
                </p:nvSpPr>
                <p:spPr>
                  <a:xfrm>
                    <a:off x="5838825" y="1290115"/>
                    <a:ext cx="682590" cy="375616"/>
                  </a:xfrm>
                  <a:prstGeom prst="rect">
                    <a:avLst/>
                  </a:prstGeom>
                </p:spPr>
                <p:txBody>
                  <a:bodyPr wrap="none">
                    <a:spAutoFit/>
                  </a:bodyPr>
                  <a:lstStyle/>
                  <a:p>
                    <a:r>
                      <a:rPr lang="en-US" altLang="zh-CN" sz="800" dirty="0">
                        <a:latin typeface="Arial" pitchFamily="34" charset="0"/>
                        <a:cs typeface="Arial" pitchFamily="34" charset="0"/>
                      </a:rPr>
                      <a:t>ZS-S3</a:t>
                    </a:r>
                    <a:endParaRPr lang="en-US" sz="800" dirty="0">
                      <a:latin typeface="Arial" pitchFamily="34" charset="0"/>
                      <a:cs typeface="Arial" pitchFamily="34" charset="0"/>
                    </a:endParaRPr>
                  </a:p>
                </p:txBody>
              </p:sp>
              <p:sp>
                <p:nvSpPr>
                  <p:cNvPr id="9" name="Rectangle 8"/>
                  <p:cNvSpPr/>
                  <p:nvPr/>
                </p:nvSpPr>
                <p:spPr>
                  <a:xfrm>
                    <a:off x="5838825" y="1513488"/>
                    <a:ext cx="721636" cy="375616"/>
                  </a:xfrm>
                  <a:prstGeom prst="rect">
                    <a:avLst/>
                  </a:prstGeom>
                </p:spPr>
                <p:txBody>
                  <a:bodyPr wrap="none">
                    <a:spAutoFit/>
                  </a:bodyPr>
                  <a:lstStyle/>
                  <a:p>
                    <a:r>
                      <a:rPr lang="en-US" altLang="zh-CN" sz="800" dirty="0">
                        <a:latin typeface="Arial" pitchFamily="34" charset="0"/>
                        <a:cs typeface="Arial" pitchFamily="34" charset="0"/>
                      </a:rPr>
                      <a:t>MH-S1</a:t>
                    </a:r>
                    <a:endParaRPr lang="en-US" sz="800" dirty="0">
                      <a:latin typeface="Arial" pitchFamily="34" charset="0"/>
                      <a:cs typeface="Arial" pitchFamily="34" charset="0"/>
                    </a:endParaRPr>
                  </a:p>
                </p:txBody>
              </p:sp>
              <p:sp>
                <p:nvSpPr>
                  <p:cNvPr id="10" name="Rectangle 9"/>
                  <p:cNvSpPr/>
                  <p:nvPr/>
                </p:nvSpPr>
                <p:spPr>
                  <a:xfrm>
                    <a:off x="5838825" y="1741610"/>
                    <a:ext cx="721636" cy="375616"/>
                  </a:xfrm>
                  <a:prstGeom prst="rect">
                    <a:avLst/>
                  </a:prstGeom>
                </p:spPr>
                <p:txBody>
                  <a:bodyPr wrap="none">
                    <a:spAutoFit/>
                  </a:bodyPr>
                  <a:lstStyle/>
                  <a:p>
                    <a:r>
                      <a:rPr lang="en-US" altLang="zh-CN" sz="800" dirty="0">
                        <a:latin typeface="Arial" pitchFamily="34" charset="0"/>
                        <a:cs typeface="Arial" pitchFamily="34" charset="0"/>
                      </a:rPr>
                      <a:t>MH-S2</a:t>
                    </a:r>
                    <a:endParaRPr lang="en-US" sz="800" dirty="0">
                      <a:latin typeface="Arial" pitchFamily="34" charset="0"/>
                      <a:cs typeface="Arial" pitchFamily="34" charset="0"/>
                    </a:endParaRPr>
                  </a:p>
                </p:txBody>
              </p:sp>
              <p:sp>
                <p:nvSpPr>
                  <p:cNvPr id="11" name="Rectangle 10"/>
                  <p:cNvSpPr/>
                  <p:nvPr/>
                </p:nvSpPr>
                <p:spPr>
                  <a:xfrm>
                    <a:off x="5838825" y="1961871"/>
                    <a:ext cx="721636" cy="375616"/>
                  </a:xfrm>
                  <a:prstGeom prst="rect">
                    <a:avLst/>
                  </a:prstGeom>
                </p:spPr>
                <p:txBody>
                  <a:bodyPr wrap="none">
                    <a:spAutoFit/>
                  </a:bodyPr>
                  <a:lstStyle/>
                  <a:p>
                    <a:r>
                      <a:rPr lang="en-US" altLang="zh-CN" sz="800" dirty="0">
                        <a:latin typeface="Arial" pitchFamily="34" charset="0"/>
                        <a:cs typeface="Arial" pitchFamily="34" charset="0"/>
                      </a:rPr>
                      <a:t>MH-S3</a:t>
                    </a:r>
                    <a:endParaRPr lang="en-US" sz="800" dirty="0">
                      <a:latin typeface="Arial" pitchFamily="34" charset="0"/>
                      <a:cs typeface="Arial" pitchFamily="34" charset="0"/>
                    </a:endParaRPr>
                  </a:p>
                </p:txBody>
              </p:sp>
              <p:sp>
                <p:nvSpPr>
                  <p:cNvPr id="12" name="Rectangle 11"/>
                  <p:cNvSpPr/>
                  <p:nvPr/>
                </p:nvSpPr>
                <p:spPr>
                  <a:xfrm>
                    <a:off x="5838825" y="2191023"/>
                    <a:ext cx="806615" cy="375616"/>
                  </a:xfrm>
                  <a:prstGeom prst="rect">
                    <a:avLst/>
                  </a:prstGeom>
                </p:spPr>
                <p:txBody>
                  <a:bodyPr wrap="none">
                    <a:spAutoFit/>
                  </a:bodyPr>
                  <a:lstStyle/>
                  <a:p>
                    <a:r>
                      <a:rPr lang="en-US" altLang="zh-CN" sz="800" dirty="0">
                        <a:latin typeface="Arial" pitchFamily="34" charset="0"/>
                        <a:cs typeface="Arial" pitchFamily="34" charset="0"/>
                      </a:rPr>
                      <a:t>SY-GE3</a:t>
                    </a:r>
                    <a:endParaRPr lang="en-US" sz="800" dirty="0">
                      <a:latin typeface="Arial" pitchFamily="34" charset="0"/>
                      <a:cs typeface="Arial" pitchFamily="34" charset="0"/>
                    </a:endParaRPr>
                  </a:p>
                </p:txBody>
              </p:sp>
              <p:sp>
                <p:nvSpPr>
                  <p:cNvPr id="13" name="Rectangle 12"/>
                  <p:cNvSpPr/>
                  <p:nvPr/>
                </p:nvSpPr>
                <p:spPr>
                  <a:xfrm>
                    <a:off x="5838825" y="2413859"/>
                    <a:ext cx="806615" cy="375616"/>
                  </a:xfrm>
                  <a:prstGeom prst="rect">
                    <a:avLst/>
                  </a:prstGeom>
                </p:spPr>
                <p:txBody>
                  <a:bodyPr wrap="none">
                    <a:spAutoFit/>
                  </a:bodyPr>
                  <a:lstStyle/>
                  <a:p>
                    <a:r>
                      <a:rPr lang="en-US" altLang="zh-CN" sz="800" dirty="0">
                        <a:latin typeface="Arial" pitchFamily="34" charset="0"/>
                        <a:cs typeface="Arial" pitchFamily="34" charset="0"/>
                      </a:rPr>
                      <a:t>SY-GE1</a:t>
                    </a:r>
                    <a:endParaRPr lang="en-US" sz="800" dirty="0">
                      <a:latin typeface="Arial" pitchFamily="34" charset="0"/>
                      <a:cs typeface="Arial" pitchFamily="34" charset="0"/>
                    </a:endParaRPr>
                  </a:p>
                </p:txBody>
              </p:sp>
              <p:sp>
                <p:nvSpPr>
                  <p:cNvPr id="14" name="Rectangle 13"/>
                  <p:cNvSpPr/>
                  <p:nvPr/>
                </p:nvSpPr>
                <p:spPr>
                  <a:xfrm>
                    <a:off x="5838825" y="2639406"/>
                    <a:ext cx="806615" cy="375616"/>
                  </a:xfrm>
                  <a:prstGeom prst="rect">
                    <a:avLst/>
                  </a:prstGeom>
                </p:spPr>
                <p:txBody>
                  <a:bodyPr wrap="none">
                    <a:spAutoFit/>
                  </a:bodyPr>
                  <a:lstStyle/>
                  <a:p>
                    <a:r>
                      <a:rPr lang="en-US" altLang="zh-CN" sz="800" dirty="0">
                        <a:latin typeface="Arial" pitchFamily="34" charset="0"/>
                        <a:cs typeface="Arial" pitchFamily="34" charset="0"/>
                      </a:rPr>
                      <a:t>SY-GE2</a:t>
                    </a:r>
                    <a:endParaRPr lang="en-US" sz="800" dirty="0">
                      <a:latin typeface="Arial" pitchFamily="34" charset="0"/>
                      <a:cs typeface="Arial" pitchFamily="34" charset="0"/>
                    </a:endParaRPr>
                  </a:p>
                </p:txBody>
              </p:sp>
              <p:sp>
                <p:nvSpPr>
                  <p:cNvPr id="18" name="Rectangle 17"/>
                  <p:cNvSpPr/>
                  <p:nvPr/>
                </p:nvSpPr>
                <p:spPr>
                  <a:xfrm>
                    <a:off x="5838825" y="2857899"/>
                    <a:ext cx="721636" cy="375616"/>
                  </a:xfrm>
                  <a:prstGeom prst="rect">
                    <a:avLst/>
                  </a:prstGeom>
                </p:spPr>
                <p:txBody>
                  <a:bodyPr wrap="none">
                    <a:spAutoFit/>
                  </a:bodyPr>
                  <a:lstStyle/>
                  <a:p>
                    <a:r>
                      <a:rPr lang="en-US" altLang="zh-CN" sz="800" dirty="0">
                        <a:latin typeface="Arial" pitchFamily="34" charset="0"/>
                        <a:cs typeface="Arial" pitchFamily="34" charset="0"/>
                      </a:rPr>
                      <a:t>MH-E1</a:t>
                    </a:r>
                    <a:endParaRPr lang="en-US" sz="800" dirty="0">
                      <a:latin typeface="Arial" pitchFamily="34" charset="0"/>
                      <a:cs typeface="Arial" pitchFamily="34" charset="0"/>
                    </a:endParaRPr>
                  </a:p>
                </p:txBody>
              </p:sp>
              <p:sp>
                <p:nvSpPr>
                  <p:cNvPr id="19" name="Rectangle 18"/>
                  <p:cNvSpPr/>
                  <p:nvPr/>
                </p:nvSpPr>
                <p:spPr>
                  <a:xfrm>
                    <a:off x="5838825" y="3086019"/>
                    <a:ext cx="721636" cy="375616"/>
                  </a:xfrm>
                  <a:prstGeom prst="rect">
                    <a:avLst/>
                  </a:prstGeom>
                </p:spPr>
                <p:txBody>
                  <a:bodyPr wrap="none">
                    <a:spAutoFit/>
                  </a:bodyPr>
                  <a:lstStyle/>
                  <a:p>
                    <a:r>
                      <a:rPr lang="en-US" altLang="zh-CN" sz="800" dirty="0">
                        <a:latin typeface="Arial" pitchFamily="34" charset="0"/>
                        <a:cs typeface="Arial" pitchFamily="34" charset="0"/>
                      </a:rPr>
                      <a:t>MH-E2</a:t>
                    </a:r>
                    <a:endParaRPr lang="en-US" sz="800" dirty="0">
                      <a:latin typeface="Arial" pitchFamily="34" charset="0"/>
                      <a:cs typeface="Arial" pitchFamily="34" charset="0"/>
                    </a:endParaRPr>
                  </a:p>
                </p:txBody>
              </p:sp>
              <p:sp>
                <p:nvSpPr>
                  <p:cNvPr id="20" name="Rectangle 19"/>
                  <p:cNvSpPr/>
                  <p:nvPr/>
                </p:nvSpPr>
                <p:spPr>
                  <a:xfrm>
                    <a:off x="5838825" y="3306280"/>
                    <a:ext cx="721636" cy="375616"/>
                  </a:xfrm>
                  <a:prstGeom prst="rect">
                    <a:avLst/>
                  </a:prstGeom>
                </p:spPr>
                <p:txBody>
                  <a:bodyPr wrap="none">
                    <a:spAutoFit/>
                  </a:bodyPr>
                  <a:lstStyle/>
                  <a:p>
                    <a:r>
                      <a:rPr lang="en-US" altLang="zh-CN" sz="800" dirty="0">
                        <a:latin typeface="Arial" pitchFamily="34" charset="0"/>
                        <a:cs typeface="Arial" pitchFamily="34" charset="0"/>
                      </a:rPr>
                      <a:t>MH-E3</a:t>
                    </a:r>
                    <a:endParaRPr lang="en-US" sz="800" dirty="0">
                      <a:latin typeface="Arial" pitchFamily="34" charset="0"/>
                      <a:cs typeface="Arial" pitchFamily="34" charset="0"/>
                    </a:endParaRPr>
                  </a:p>
                </p:txBody>
              </p:sp>
              <p:sp>
                <p:nvSpPr>
                  <p:cNvPr id="21" name="Rectangle 20"/>
                  <p:cNvSpPr/>
                  <p:nvPr/>
                </p:nvSpPr>
                <p:spPr>
                  <a:xfrm>
                    <a:off x="5838825" y="3524858"/>
                    <a:ext cx="682590" cy="375616"/>
                  </a:xfrm>
                  <a:prstGeom prst="rect">
                    <a:avLst/>
                  </a:prstGeom>
                </p:spPr>
                <p:txBody>
                  <a:bodyPr wrap="none">
                    <a:spAutoFit/>
                  </a:bodyPr>
                  <a:lstStyle/>
                  <a:p>
                    <a:r>
                      <a:rPr lang="en-US" altLang="zh-CN" sz="800" dirty="0">
                        <a:latin typeface="Arial" pitchFamily="34" charset="0"/>
                        <a:cs typeface="Arial" pitchFamily="34" charset="0"/>
                      </a:rPr>
                      <a:t>ZS-E3</a:t>
                    </a:r>
                    <a:endParaRPr lang="en-US" sz="800" dirty="0">
                      <a:latin typeface="Arial" pitchFamily="34" charset="0"/>
                      <a:cs typeface="Arial" pitchFamily="34" charset="0"/>
                    </a:endParaRPr>
                  </a:p>
                </p:txBody>
              </p:sp>
              <p:sp>
                <p:nvSpPr>
                  <p:cNvPr id="22" name="Rectangle 21"/>
                  <p:cNvSpPr/>
                  <p:nvPr/>
                </p:nvSpPr>
                <p:spPr>
                  <a:xfrm>
                    <a:off x="5838825" y="3752980"/>
                    <a:ext cx="682590" cy="375616"/>
                  </a:xfrm>
                  <a:prstGeom prst="rect">
                    <a:avLst/>
                  </a:prstGeom>
                </p:spPr>
                <p:txBody>
                  <a:bodyPr wrap="none">
                    <a:spAutoFit/>
                  </a:bodyPr>
                  <a:lstStyle/>
                  <a:p>
                    <a:r>
                      <a:rPr lang="en-US" altLang="zh-CN" sz="800" dirty="0">
                        <a:latin typeface="Arial" pitchFamily="34" charset="0"/>
                        <a:cs typeface="Arial" pitchFamily="34" charset="0"/>
                      </a:rPr>
                      <a:t>ZS-E1</a:t>
                    </a:r>
                    <a:endParaRPr lang="en-US" sz="800" dirty="0">
                      <a:latin typeface="Arial" pitchFamily="34" charset="0"/>
                      <a:cs typeface="Arial" pitchFamily="34" charset="0"/>
                    </a:endParaRPr>
                  </a:p>
                </p:txBody>
              </p:sp>
              <p:sp>
                <p:nvSpPr>
                  <p:cNvPr id="23" name="Rectangle 22"/>
                  <p:cNvSpPr/>
                  <p:nvPr/>
                </p:nvSpPr>
                <p:spPr>
                  <a:xfrm>
                    <a:off x="5838825" y="3973241"/>
                    <a:ext cx="682590" cy="375616"/>
                  </a:xfrm>
                  <a:prstGeom prst="rect">
                    <a:avLst/>
                  </a:prstGeom>
                </p:spPr>
                <p:txBody>
                  <a:bodyPr wrap="none">
                    <a:spAutoFit/>
                  </a:bodyPr>
                  <a:lstStyle/>
                  <a:p>
                    <a:r>
                      <a:rPr lang="en-US" altLang="zh-CN" sz="800" dirty="0">
                        <a:latin typeface="Arial" pitchFamily="34" charset="0"/>
                        <a:cs typeface="Arial" pitchFamily="34" charset="0"/>
                      </a:rPr>
                      <a:t>ZS-E2</a:t>
                    </a:r>
                    <a:endParaRPr lang="en-US" sz="800" dirty="0">
                      <a:latin typeface="Arial" pitchFamily="34" charset="0"/>
                      <a:cs typeface="Arial" pitchFamily="34" charset="0"/>
                    </a:endParaRPr>
                  </a:p>
                </p:txBody>
              </p:sp>
              <p:sp>
                <p:nvSpPr>
                  <p:cNvPr id="24" name="Rectangle 23"/>
                  <p:cNvSpPr/>
                  <p:nvPr/>
                </p:nvSpPr>
                <p:spPr>
                  <a:xfrm>
                    <a:off x="5838825" y="4193500"/>
                    <a:ext cx="682590" cy="375616"/>
                  </a:xfrm>
                  <a:prstGeom prst="rect">
                    <a:avLst/>
                  </a:prstGeom>
                </p:spPr>
                <p:txBody>
                  <a:bodyPr wrap="none">
                    <a:spAutoFit/>
                  </a:bodyPr>
                  <a:lstStyle/>
                  <a:p>
                    <a:r>
                      <a:rPr lang="en-US" altLang="zh-CN" sz="800" dirty="0">
                        <a:latin typeface="Arial" pitchFamily="34" charset="0"/>
                        <a:cs typeface="Arial" pitchFamily="34" charset="0"/>
                      </a:rPr>
                      <a:t>SY-Z1</a:t>
                    </a:r>
                    <a:endParaRPr lang="en-US" sz="800" dirty="0">
                      <a:latin typeface="Arial" pitchFamily="34" charset="0"/>
                      <a:cs typeface="Arial" pitchFamily="34" charset="0"/>
                    </a:endParaRPr>
                  </a:p>
                </p:txBody>
              </p:sp>
              <p:sp>
                <p:nvSpPr>
                  <p:cNvPr id="25" name="Rectangle 24"/>
                  <p:cNvSpPr/>
                  <p:nvPr/>
                </p:nvSpPr>
                <p:spPr>
                  <a:xfrm>
                    <a:off x="5838825" y="4416336"/>
                    <a:ext cx="682590" cy="375616"/>
                  </a:xfrm>
                  <a:prstGeom prst="rect">
                    <a:avLst/>
                  </a:prstGeom>
                </p:spPr>
                <p:txBody>
                  <a:bodyPr wrap="none">
                    <a:spAutoFit/>
                  </a:bodyPr>
                  <a:lstStyle/>
                  <a:p>
                    <a:r>
                      <a:rPr lang="en-US" altLang="zh-CN" sz="800" dirty="0">
                        <a:latin typeface="Arial" pitchFamily="34" charset="0"/>
                        <a:cs typeface="Arial" pitchFamily="34" charset="0"/>
                      </a:rPr>
                      <a:t>SY-Z2</a:t>
                    </a:r>
                    <a:endParaRPr lang="en-US" sz="800" dirty="0">
                      <a:latin typeface="Arial" pitchFamily="34" charset="0"/>
                      <a:cs typeface="Arial" pitchFamily="34" charset="0"/>
                    </a:endParaRPr>
                  </a:p>
                </p:txBody>
              </p:sp>
              <p:sp>
                <p:nvSpPr>
                  <p:cNvPr id="26" name="Rectangle 25"/>
                  <p:cNvSpPr/>
                  <p:nvPr/>
                </p:nvSpPr>
                <p:spPr>
                  <a:xfrm>
                    <a:off x="5838825" y="4641883"/>
                    <a:ext cx="682590" cy="375616"/>
                  </a:xfrm>
                  <a:prstGeom prst="rect">
                    <a:avLst/>
                  </a:prstGeom>
                </p:spPr>
                <p:txBody>
                  <a:bodyPr wrap="none">
                    <a:spAutoFit/>
                  </a:bodyPr>
                  <a:lstStyle/>
                  <a:p>
                    <a:r>
                      <a:rPr lang="en-US" altLang="zh-CN" sz="800" dirty="0">
                        <a:latin typeface="Arial" pitchFamily="34" charset="0"/>
                        <a:cs typeface="Arial" pitchFamily="34" charset="0"/>
                      </a:rPr>
                      <a:t>SY-Z3</a:t>
                    </a:r>
                    <a:endParaRPr lang="en-US" sz="800" dirty="0">
                      <a:latin typeface="Arial" pitchFamily="34" charset="0"/>
                      <a:cs typeface="Arial" pitchFamily="34" charset="0"/>
                    </a:endParaRPr>
                  </a:p>
                </p:txBody>
              </p:sp>
              <p:sp>
                <p:nvSpPr>
                  <p:cNvPr id="27" name="Rectangle 26"/>
                  <p:cNvSpPr/>
                  <p:nvPr/>
                </p:nvSpPr>
                <p:spPr>
                  <a:xfrm>
                    <a:off x="5838825" y="4861447"/>
                    <a:ext cx="820395" cy="375616"/>
                  </a:xfrm>
                  <a:prstGeom prst="rect">
                    <a:avLst/>
                  </a:prstGeom>
                </p:spPr>
                <p:txBody>
                  <a:bodyPr wrap="none">
                    <a:spAutoFit/>
                  </a:bodyPr>
                  <a:lstStyle/>
                  <a:p>
                    <a:r>
                      <a:rPr lang="en-US" altLang="zh-CN" sz="800" dirty="0">
                        <a:latin typeface="Arial" pitchFamily="34" charset="0"/>
                        <a:cs typeface="Arial" pitchFamily="34" charset="0"/>
                      </a:rPr>
                      <a:t>MZ-GE3</a:t>
                    </a:r>
                    <a:endParaRPr lang="en-US" sz="800" dirty="0">
                      <a:latin typeface="Arial" pitchFamily="34" charset="0"/>
                      <a:cs typeface="Arial" pitchFamily="34" charset="0"/>
                    </a:endParaRPr>
                  </a:p>
                </p:txBody>
              </p:sp>
              <p:sp>
                <p:nvSpPr>
                  <p:cNvPr id="28" name="Rectangle 27"/>
                  <p:cNvSpPr/>
                  <p:nvPr/>
                </p:nvSpPr>
                <p:spPr>
                  <a:xfrm>
                    <a:off x="5838825" y="5084283"/>
                    <a:ext cx="820395" cy="375616"/>
                  </a:xfrm>
                  <a:prstGeom prst="rect">
                    <a:avLst/>
                  </a:prstGeom>
                </p:spPr>
                <p:txBody>
                  <a:bodyPr wrap="none">
                    <a:spAutoFit/>
                  </a:bodyPr>
                  <a:lstStyle/>
                  <a:p>
                    <a:r>
                      <a:rPr lang="en-US" altLang="zh-CN" sz="800" dirty="0">
                        <a:latin typeface="Arial" pitchFamily="34" charset="0"/>
                        <a:cs typeface="Arial" pitchFamily="34" charset="0"/>
                      </a:rPr>
                      <a:t>MZ-GE1</a:t>
                    </a:r>
                    <a:endParaRPr lang="en-US" sz="800" dirty="0">
                      <a:latin typeface="Arial" pitchFamily="34" charset="0"/>
                      <a:cs typeface="Arial" pitchFamily="34" charset="0"/>
                    </a:endParaRPr>
                  </a:p>
                </p:txBody>
              </p:sp>
              <p:sp>
                <p:nvSpPr>
                  <p:cNvPr id="29" name="Rectangle 28"/>
                  <p:cNvSpPr/>
                  <p:nvPr/>
                </p:nvSpPr>
                <p:spPr>
                  <a:xfrm>
                    <a:off x="5838825" y="5309828"/>
                    <a:ext cx="820395" cy="375616"/>
                  </a:xfrm>
                  <a:prstGeom prst="rect">
                    <a:avLst/>
                  </a:prstGeom>
                </p:spPr>
                <p:txBody>
                  <a:bodyPr wrap="none">
                    <a:spAutoFit/>
                  </a:bodyPr>
                  <a:lstStyle/>
                  <a:p>
                    <a:r>
                      <a:rPr lang="en-US" altLang="zh-CN" sz="800" dirty="0">
                        <a:latin typeface="Arial" pitchFamily="34" charset="0"/>
                        <a:cs typeface="Arial" pitchFamily="34" charset="0"/>
                      </a:rPr>
                      <a:t>MZ-GE2</a:t>
                    </a:r>
                    <a:endParaRPr lang="en-US" sz="800" dirty="0">
                      <a:latin typeface="Arial" pitchFamily="34" charset="0"/>
                      <a:cs typeface="Arial" pitchFamily="34" charset="0"/>
                    </a:endParaRPr>
                  </a:p>
                </p:txBody>
              </p:sp>
              <p:sp>
                <p:nvSpPr>
                  <p:cNvPr id="30" name="Rectangle 29"/>
                  <p:cNvSpPr/>
                  <p:nvPr/>
                </p:nvSpPr>
                <p:spPr>
                  <a:xfrm>
                    <a:off x="5838825" y="5522477"/>
                    <a:ext cx="696370" cy="375616"/>
                  </a:xfrm>
                  <a:prstGeom prst="rect">
                    <a:avLst/>
                  </a:prstGeom>
                </p:spPr>
                <p:txBody>
                  <a:bodyPr wrap="none">
                    <a:spAutoFit/>
                  </a:bodyPr>
                  <a:lstStyle/>
                  <a:p>
                    <a:r>
                      <a:rPr lang="en-US" altLang="zh-CN" sz="800" dirty="0">
                        <a:latin typeface="Arial" pitchFamily="34" charset="0"/>
                        <a:cs typeface="Arial" pitchFamily="34" charset="0"/>
                      </a:rPr>
                      <a:t>MZ-Z3</a:t>
                    </a:r>
                    <a:endParaRPr lang="en-US" sz="800" dirty="0">
                      <a:latin typeface="Arial" pitchFamily="34" charset="0"/>
                      <a:cs typeface="Arial" pitchFamily="34" charset="0"/>
                    </a:endParaRPr>
                  </a:p>
                </p:txBody>
              </p:sp>
              <p:sp>
                <p:nvSpPr>
                  <p:cNvPr id="31" name="Rectangle 30"/>
                  <p:cNvSpPr/>
                  <p:nvPr/>
                </p:nvSpPr>
                <p:spPr>
                  <a:xfrm>
                    <a:off x="5838825" y="5745313"/>
                    <a:ext cx="696370" cy="375616"/>
                  </a:xfrm>
                  <a:prstGeom prst="rect">
                    <a:avLst/>
                  </a:prstGeom>
                </p:spPr>
                <p:txBody>
                  <a:bodyPr wrap="none">
                    <a:spAutoFit/>
                  </a:bodyPr>
                  <a:lstStyle/>
                  <a:p>
                    <a:r>
                      <a:rPr lang="en-US" altLang="zh-CN" sz="800" dirty="0">
                        <a:latin typeface="Arial" pitchFamily="34" charset="0"/>
                        <a:cs typeface="Arial" pitchFamily="34" charset="0"/>
                      </a:rPr>
                      <a:t>MZ-Z1</a:t>
                    </a:r>
                    <a:endParaRPr lang="en-US" sz="800" dirty="0">
                      <a:latin typeface="Arial" pitchFamily="34" charset="0"/>
                      <a:cs typeface="Arial" pitchFamily="34" charset="0"/>
                    </a:endParaRPr>
                  </a:p>
                </p:txBody>
              </p:sp>
              <p:sp>
                <p:nvSpPr>
                  <p:cNvPr id="32" name="Rectangle 31"/>
                  <p:cNvSpPr/>
                  <p:nvPr/>
                </p:nvSpPr>
                <p:spPr>
                  <a:xfrm>
                    <a:off x="5838825" y="5970860"/>
                    <a:ext cx="696370" cy="375616"/>
                  </a:xfrm>
                  <a:prstGeom prst="rect">
                    <a:avLst/>
                  </a:prstGeom>
                </p:spPr>
                <p:txBody>
                  <a:bodyPr wrap="none">
                    <a:spAutoFit/>
                  </a:bodyPr>
                  <a:lstStyle/>
                  <a:p>
                    <a:r>
                      <a:rPr lang="en-US" altLang="zh-CN" sz="800" dirty="0">
                        <a:latin typeface="Arial" pitchFamily="34" charset="0"/>
                        <a:cs typeface="Arial" pitchFamily="34" charset="0"/>
                      </a:rPr>
                      <a:t>MZ-Z2</a:t>
                    </a:r>
                    <a:endParaRPr lang="en-US" sz="800" dirty="0">
                      <a:latin typeface="Arial" pitchFamily="34" charset="0"/>
                      <a:cs typeface="Arial" pitchFamily="34" charset="0"/>
                    </a:endParaRPr>
                  </a:p>
                </p:txBody>
              </p:sp>
            </p:grpSp>
            <p:grpSp>
              <p:nvGrpSpPr>
                <p:cNvPr id="2" name="Group 1"/>
                <p:cNvGrpSpPr/>
                <p:nvPr/>
              </p:nvGrpSpPr>
              <p:grpSpPr>
                <a:xfrm>
                  <a:off x="713938" y="2836200"/>
                  <a:ext cx="3311203" cy="491496"/>
                  <a:chOff x="428914" y="3365500"/>
                  <a:chExt cx="3816001" cy="572593"/>
                </a:xfrm>
              </p:grpSpPr>
              <p:sp>
                <p:nvSpPr>
                  <p:cNvPr id="35" name="Rectangle 34"/>
                  <p:cNvSpPr/>
                  <p:nvPr/>
                </p:nvSpPr>
                <p:spPr>
                  <a:xfrm rot="5400000">
                    <a:off x="298945" y="3495469"/>
                    <a:ext cx="476412" cy="216474"/>
                  </a:xfrm>
                  <a:prstGeom prst="rect">
                    <a:avLst/>
                  </a:prstGeom>
                </p:spPr>
                <p:txBody>
                  <a:bodyPr wrap="none">
                    <a:spAutoFit/>
                  </a:bodyPr>
                  <a:lstStyle/>
                  <a:p>
                    <a:r>
                      <a:rPr lang="en-US" altLang="zh-CN" sz="800" dirty="0">
                        <a:latin typeface="Arial" pitchFamily="34" charset="0"/>
                        <a:cs typeface="Arial" pitchFamily="34" charset="0"/>
                      </a:rPr>
                      <a:t>ZS-S1</a:t>
                    </a:r>
                    <a:endParaRPr lang="en-US" sz="800" dirty="0">
                      <a:latin typeface="Arial" pitchFamily="34" charset="0"/>
                      <a:cs typeface="Arial" pitchFamily="34" charset="0"/>
                    </a:endParaRPr>
                  </a:p>
                </p:txBody>
              </p:sp>
              <p:sp>
                <p:nvSpPr>
                  <p:cNvPr id="36" name="Rectangle 35"/>
                  <p:cNvSpPr/>
                  <p:nvPr/>
                </p:nvSpPr>
                <p:spPr>
                  <a:xfrm rot="5400000">
                    <a:off x="459202" y="3495469"/>
                    <a:ext cx="476412" cy="216474"/>
                  </a:xfrm>
                  <a:prstGeom prst="rect">
                    <a:avLst/>
                  </a:prstGeom>
                </p:spPr>
                <p:txBody>
                  <a:bodyPr wrap="none">
                    <a:spAutoFit/>
                  </a:bodyPr>
                  <a:lstStyle/>
                  <a:p>
                    <a:r>
                      <a:rPr lang="en-US" altLang="zh-CN" sz="800" dirty="0">
                        <a:latin typeface="Arial" pitchFamily="34" charset="0"/>
                        <a:cs typeface="Arial" pitchFamily="34" charset="0"/>
                      </a:rPr>
                      <a:t>ZS-S2</a:t>
                    </a:r>
                    <a:endParaRPr lang="en-US" sz="800" dirty="0">
                      <a:latin typeface="Arial" pitchFamily="34" charset="0"/>
                      <a:cs typeface="Arial" pitchFamily="34" charset="0"/>
                    </a:endParaRPr>
                  </a:p>
                </p:txBody>
              </p:sp>
              <p:sp>
                <p:nvSpPr>
                  <p:cNvPr id="37" name="Rectangle 36"/>
                  <p:cNvSpPr/>
                  <p:nvPr/>
                </p:nvSpPr>
                <p:spPr>
                  <a:xfrm rot="5400000">
                    <a:off x="610222" y="3495469"/>
                    <a:ext cx="476412" cy="216474"/>
                  </a:xfrm>
                  <a:prstGeom prst="rect">
                    <a:avLst/>
                  </a:prstGeom>
                </p:spPr>
                <p:txBody>
                  <a:bodyPr wrap="none">
                    <a:spAutoFit/>
                  </a:bodyPr>
                  <a:lstStyle/>
                  <a:p>
                    <a:r>
                      <a:rPr lang="en-US" altLang="zh-CN" sz="800" dirty="0">
                        <a:latin typeface="Arial" pitchFamily="34" charset="0"/>
                        <a:cs typeface="Arial" pitchFamily="34" charset="0"/>
                      </a:rPr>
                      <a:t>ZS-S3</a:t>
                    </a:r>
                    <a:endParaRPr lang="en-US" sz="800" dirty="0">
                      <a:latin typeface="Arial" pitchFamily="34" charset="0"/>
                      <a:cs typeface="Arial" pitchFamily="34" charset="0"/>
                    </a:endParaRPr>
                  </a:p>
                </p:txBody>
              </p:sp>
              <p:sp>
                <p:nvSpPr>
                  <p:cNvPr id="38" name="Rectangle 37"/>
                  <p:cNvSpPr/>
                  <p:nvPr/>
                </p:nvSpPr>
                <p:spPr>
                  <a:xfrm rot="5400000">
                    <a:off x="753519" y="3509096"/>
                    <a:ext cx="503665" cy="216474"/>
                  </a:xfrm>
                  <a:prstGeom prst="rect">
                    <a:avLst/>
                  </a:prstGeom>
                </p:spPr>
                <p:txBody>
                  <a:bodyPr wrap="none">
                    <a:spAutoFit/>
                  </a:bodyPr>
                  <a:lstStyle/>
                  <a:p>
                    <a:r>
                      <a:rPr lang="en-US" altLang="zh-CN" sz="800" dirty="0">
                        <a:latin typeface="Arial" pitchFamily="34" charset="0"/>
                        <a:cs typeface="Arial" pitchFamily="34" charset="0"/>
                      </a:rPr>
                      <a:t>MH-S1</a:t>
                    </a:r>
                    <a:endParaRPr lang="en-US" sz="800" dirty="0">
                      <a:latin typeface="Arial" pitchFamily="34" charset="0"/>
                      <a:cs typeface="Arial" pitchFamily="34" charset="0"/>
                    </a:endParaRPr>
                  </a:p>
                </p:txBody>
              </p:sp>
              <p:sp>
                <p:nvSpPr>
                  <p:cNvPr id="39" name="Rectangle 38"/>
                  <p:cNvSpPr/>
                  <p:nvPr/>
                </p:nvSpPr>
                <p:spPr>
                  <a:xfrm rot="5400000">
                    <a:off x="913776" y="3509096"/>
                    <a:ext cx="503665" cy="216474"/>
                  </a:xfrm>
                  <a:prstGeom prst="rect">
                    <a:avLst/>
                  </a:prstGeom>
                </p:spPr>
                <p:txBody>
                  <a:bodyPr wrap="none">
                    <a:spAutoFit/>
                  </a:bodyPr>
                  <a:lstStyle/>
                  <a:p>
                    <a:r>
                      <a:rPr lang="en-US" altLang="zh-CN" sz="800" dirty="0">
                        <a:latin typeface="Arial" pitchFamily="34" charset="0"/>
                        <a:cs typeface="Arial" pitchFamily="34" charset="0"/>
                      </a:rPr>
                      <a:t>MH-S2</a:t>
                    </a:r>
                    <a:endParaRPr lang="en-US" sz="800" dirty="0">
                      <a:latin typeface="Arial" pitchFamily="34" charset="0"/>
                      <a:cs typeface="Arial" pitchFamily="34" charset="0"/>
                    </a:endParaRPr>
                  </a:p>
                </p:txBody>
              </p:sp>
              <p:sp>
                <p:nvSpPr>
                  <p:cNvPr id="40" name="Rectangle 39"/>
                  <p:cNvSpPr/>
                  <p:nvPr/>
                </p:nvSpPr>
                <p:spPr>
                  <a:xfrm rot="5400000">
                    <a:off x="1068509" y="3509096"/>
                    <a:ext cx="503665" cy="216474"/>
                  </a:xfrm>
                  <a:prstGeom prst="rect">
                    <a:avLst/>
                  </a:prstGeom>
                </p:spPr>
                <p:txBody>
                  <a:bodyPr wrap="none">
                    <a:spAutoFit/>
                  </a:bodyPr>
                  <a:lstStyle/>
                  <a:p>
                    <a:r>
                      <a:rPr lang="en-US" altLang="zh-CN" sz="800" dirty="0">
                        <a:latin typeface="Arial" pitchFamily="34" charset="0"/>
                        <a:cs typeface="Arial" pitchFamily="34" charset="0"/>
                      </a:rPr>
                      <a:t>MH-S3</a:t>
                    </a:r>
                    <a:endParaRPr lang="en-US" sz="800" dirty="0">
                      <a:latin typeface="Arial" pitchFamily="34" charset="0"/>
                      <a:cs typeface="Arial" pitchFamily="34" charset="0"/>
                    </a:endParaRPr>
                  </a:p>
                </p:txBody>
              </p:sp>
              <p:sp>
                <p:nvSpPr>
                  <p:cNvPr id="41" name="Rectangle 40"/>
                  <p:cNvSpPr/>
                  <p:nvPr/>
                </p:nvSpPr>
                <p:spPr>
                  <a:xfrm rot="5400000">
                    <a:off x="1199835" y="3538751"/>
                    <a:ext cx="562976" cy="216474"/>
                  </a:xfrm>
                  <a:prstGeom prst="rect">
                    <a:avLst/>
                  </a:prstGeom>
                </p:spPr>
                <p:txBody>
                  <a:bodyPr wrap="none">
                    <a:spAutoFit/>
                  </a:bodyPr>
                  <a:lstStyle/>
                  <a:p>
                    <a:r>
                      <a:rPr lang="en-US" altLang="zh-CN" sz="800" dirty="0">
                        <a:latin typeface="Arial" pitchFamily="34" charset="0"/>
                        <a:cs typeface="Arial" pitchFamily="34" charset="0"/>
                      </a:rPr>
                      <a:t>SY-GE3</a:t>
                    </a:r>
                    <a:endParaRPr lang="en-US" sz="800" dirty="0">
                      <a:latin typeface="Arial" pitchFamily="34" charset="0"/>
                      <a:cs typeface="Arial" pitchFamily="34" charset="0"/>
                    </a:endParaRPr>
                  </a:p>
                </p:txBody>
              </p:sp>
              <p:sp>
                <p:nvSpPr>
                  <p:cNvPr id="42" name="Rectangle 41"/>
                  <p:cNvSpPr/>
                  <p:nvPr/>
                </p:nvSpPr>
                <p:spPr>
                  <a:xfrm rot="5400000">
                    <a:off x="1356378" y="3538751"/>
                    <a:ext cx="562976" cy="216474"/>
                  </a:xfrm>
                  <a:prstGeom prst="rect">
                    <a:avLst/>
                  </a:prstGeom>
                </p:spPr>
                <p:txBody>
                  <a:bodyPr wrap="none">
                    <a:spAutoFit/>
                  </a:bodyPr>
                  <a:lstStyle/>
                  <a:p>
                    <a:r>
                      <a:rPr lang="en-US" altLang="zh-CN" sz="800" dirty="0">
                        <a:latin typeface="Arial" pitchFamily="34" charset="0"/>
                        <a:cs typeface="Arial" pitchFamily="34" charset="0"/>
                      </a:rPr>
                      <a:t>SY-GE1</a:t>
                    </a:r>
                    <a:endParaRPr lang="en-US" sz="800" dirty="0">
                      <a:latin typeface="Arial" pitchFamily="34" charset="0"/>
                      <a:cs typeface="Arial" pitchFamily="34" charset="0"/>
                    </a:endParaRPr>
                  </a:p>
                </p:txBody>
              </p:sp>
              <p:sp>
                <p:nvSpPr>
                  <p:cNvPr id="43" name="Rectangle 42"/>
                  <p:cNvSpPr/>
                  <p:nvPr/>
                </p:nvSpPr>
                <p:spPr>
                  <a:xfrm rot="5400000">
                    <a:off x="1514826" y="3538751"/>
                    <a:ext cx="562975" cy="216474"/>
                  </a:xfrm>
                  <a:prstGeom prst="rect">
                    <a:avLst/>
                  </a:prstGeom>
                </p:spPr>
                <p:txBody>
                  <a:bodyPr wrap="none">
                    <a:spAutoFit/>
                  </a:bodyPr>
                  <a:lstStyle/>
                  <a:p>
                    <a:r>
                      <a:rPr lang="en-US" altLang="zh-CN" sz="800" dirty="0">
                        <a:latin typeface="Arial" pitchFamily="34" charset="0"/>
                        <a:cs typeface="Arial" pitchFamily="34" charset="0"/>
                      </a:rPr>
                      <a:t>SY-GE2</a:t>
                    </a:r>
                    <a:endParaRPr lang="en-US" sz="800" dirty="0">
                      <a:latin typeface="Arial" pitchFamily="34" charset="0"/>
                      <a:cs typeface="Arial" pitchFamily="34" charset="0"/>
                    </a:endParaRPr>
                  </a:p>
                </p:txBody>
              </p:sp>
              <p:sp>
                <p:nvSpPr>
                  <p:cNvPr id="44" name="Rectangle 43"/>
                  <p:cNvSpPr/>
                  <p:nvPr/>
                </p:nvSpPr>
                <p:spPr>
                  <a:xfrm rot="5400000">
                    <a:off x="1697974" y="3509095"/>
                    <a:ext cx="503664" cy="216474"/>
                  </a:xfrm>
                  <a:prstGeom prst="rect">
                    <a:avLst/>
                  </a:prstGeom>
                </p:spPr>
                <p:txBody>
                  <a:bodyPr wrap="none">
                    <a:spAutoFit/>
                  </a:bodyPr>
                  <a:lstStyle/>
                  <a:p>
                    <a:r>
                      <a:rPr lang="en-US" altLang="zh-CN" sz="800" dirty="0">
                        <a:latin typeface="Arial" pitchFamily="34" charset="0"/>
                        <a:cs typeface="Arial" pitchFamily="34" charset="0"/>
                      </a:rPr>
                      <a:t>MH-E1</a:t>
                    </a:r>
                    <a:endParaRPr lang="en-US" sz="800" dirty="0">
                      <a:latin typeface="Arial" pitchFamily="34" charset="0"/>
                      <a:cs typeface="Arial" pitchFamily="34" charset="0"/>
                    </a:endParaRPr>
                  </a:p>
                </p:txBody>
              </p:sp>
              <p:sp>
                <p:nvSpPr>
                  <p:cNvPr id="45" name="Rectangle 44"/>
                  <p:cNvSpPr/>
                  <p:nvPr/>
                </p:nvSpPr>
                <p:spPr>
                  <a:xfrm rot="5400000">
                    <a:off x="1858231" y="3509095"/>
                    <a:ext cx="503664" cy="216474"/>
                  </a:xfrm>
                  <a:prstGeom prst="rect">
                    <a:avLst/>
                  </a:prstGeom>
                </p:spPr>
                <p:txBody>
                  <a:bodyPr wrap="none">
                    <a:spAutoFit/>
                  </a:bodyPr>
                  <a:lstStyle/>
                  <a:p>
                    <a:r>
                      <a:rPr lang="en-US" altLang="zh-CN" sz="800" dirty="0">
                        <a:latin typeface="Arial" pitchFamily="34" charset="0"/>
                        <a:cs typeface="Arial" pitchFamily="34" charset="0"/>
                      </a:rPr>
                      <a:t>MH-E2</a:t>
                    </a:r>
                    <a:endParaRPr lang="en-US" sz="800" dirty="0">
                      <a:latin typeface="Arial" pitchFamily="34" charset="0"/>
                      <a:cs typeface="Arial" pitchFamily="34" charset="0"/>
                    </a:endParaRPr>
                  </a:p>
                </p:txBody>
              </p:sp>
              <p:sp>
                <p:nvSpPr>
                  <p:cNvPr id="46" name="Rectangle 45"/>
                  <p:cNvSpPr/>
                  <p:nvPr/>
                </p:nvSpPr>
                <p:spPr>
                  <a:xfrm rot="5400000">
                    <a:off x="2012965" y="3509095"/>
                    <a:ext cx="503664" cy="216474"/>
                  </a:xfrm>
                  <a:prstGeom prst="rect">
                    <a:avLst/>
                  </a:prstGeom>
                </p:spPr>
                <p:txBody>
                  <a:bodyPr wrap="none">
                    <a:spAutoFit/>
                  </a:bodyPr>
                  <a:lstStyle/>
                  <a:p>
                    <a:r>
                      <a:rPr lang="en-US" altLang="zh-CN" sz="800" dirty="0">
                        <a:latin typeface="Arial" pitchFamily="34" charset="0"/>
                        <a:cs typeface="Arial" pitchFamily="34" charset="0"/>
                      </a:rPr>
                      <a:t>MH-E3</a:t>
                    </a:r>
                    <a:endParaRPr lang="en-US" sz="800" dirty="0">
                      <a:latin typeface="Arial" pitchFamily="34" charset="0"/>
                      <a:cs typeface="Arial" pitchFamily="34" charset="0"/>
                    </a:endParaRPr>
                  </a:p>
                </p:txBody>
              </p:sp>
              <p:sp>
                <p:nvSpPr>
                  <p:cNvPr id="47" name="Rectangle 46"/>
                  <p:cNvSpPr/>
                  <p:nvPr/>
                </p:nvSpPr>
                <p:spPr>
                  <a:xfrm rot="5400000">
                    <a:off x="2180143" y="3495469"/>
                    <a:ext cx="476412" cy="216474"/>
                  </a:xfrm>
                  <a:prstGeom prst="rect">
                    <a:avLst/>
                  </a:prstGeom>
                </p:spPr>
                <p:txBody>
                  <a:bodyPr wrap="none">
                    <a:spAutoFit/>
                  </a:bodyPr>
                  <a:lstStyle/>
                  <a:p>
                    <a:r>
                      <a:rPr lang="en-US" altLang="zh-CN" sz="800" dirty="0">
                        <a:latin typeface="Arial" pitchFamily="34" charset="0"/>
                        <a:cs typeface="Arial" pitchFamily="34" charset="0"/>
                      </a:rPr>
                      <a:t>ZS-E3</a:t>
                    </a:r>
                    <a:endParaRPr lang="en-US" sz="800" dirty="0">
                      <a:latin typeface="Arial" pitchFamily="34" charset="0"/>
                      <a:cs typeface="Arial" pitchFamily="34" charset="0"/>
                    </a:endParaRPr>
                  </a:p>
                </p:txBody>
              </p:sp>
              <p:sp>
                <p:nvSpPr>
                  <p:cNvPr id="48" name="Rectangle 47"/>
                  <p:cNvSpPr/>
                  <p:nvPr/>
                </p:nvSpPr>
                <p:spPr>
                  <a:xfrm rot="5400000">
                    <a:off x="2340400" y="3495469"/>
                    <a:ext cx="476412" cy="216474"/>
                  </a:xfrm>
                  <a:prstGeom prst="rect">
                    <a:avLst/>
                  </a:prstGeom>
                </p:spPr>
                <p:txBody>
                  <a:bodyPr wrap="none">
                    <a:spAutoFit/>
                  </a:bodyPr>
                  <a:lstStyle/>
                  <a:p>
                    <a:r>
                      <a:rPr lang="en-US" altLang="zh-CN" sz="800" dirty="0">
                        <a:latin typeface="Arial" pitchFamily="34" charset="0"/>
                        <a:cs typeface="Arial" pitchFamily="34" charset="0"/>
                      </a:rPr>
                      <a:t>ZS-E1</a:t>
                    </a:r>
                    <a:endParaRPr lang="en-US" sz="800" dirty="0">
                      <a:latin typeface="Arial" pitchFamily="34" charset="0"/>
                      <a:cs typeface="Arial" pitchFamily="34" charset="0"/>
                    </a:endParaRPr>
                  </a:p>
                </p:txBody>
              </p:sp>
              <p:sp>
                <p:nvSpPr>
                  <p:cNvPr id="49" name="Rectangle 48"/>
                  <p:cNvSpPr/>
                  <p:nvPr/>
                </p:nvSpPr>
                <p:spPr>
                  <a:xfrm rot="5400000">
                    <a:off x="2495133" y="3495469"/>
                    <a:ext cx="476412" cy="216474"/>
                  </a:xfrm>
                  <a:prstGeom prst="rect">
                    <a:avLst/>
                  </a:prstGeom>
                </p:spPr>
                <p:txBody>
                  <a:bodyPr wrap="none">
                    <a:spAutoFit/>
                  </a:bodyPr>
                  <a:lstStyle/>
                  <a:p>
                    <a:r>
                      <a:rPr lang="en-US" altLang="zh-CN" sz="800" dirty="0">
                        <a:latin typeface="Arial" pitchFamily="34" charset="0"/>
                        <a:cs typeface="Arial" pitchFamily="34" charset="0"/>
                      </a:rPr>
                      <a:t>ZS-E2</a:t>
                    </a:r>
                    <a:endParaRPr lang="en-US" sz="800" dirty="0">
                      <a:latin typeface="Arial" pitchFamily="34" charset="0"/>
                      <a:cs typeface="Arial" pitchFamily="34" charset="0"/>
                    </a:endParaRPr>
                  </a:p>
                </p:txBody>
              </p:sp>
              <p:sp>
                <p:nvSpPr>
                  <p:cNvPr id="50" name="Rectangle 49"/>
                  <p:cNvSpPr/>
                  <p:nvPr/>
                </p:nvSpPr>
                <p:spPr>
                  <a:xfrm rot="5400000">
                    <a:off x="2649867" y="3495469"/>
                    <a:ext cx="476412" cy="216474"/>
                  </a:xfrm>
                  <a:prstGeom prst="rect">
                    <a:avLst/>
                  </a:prstGeom>
                </p:spPr>
                <p:txBody>
                  <a:bodyPr wrap="none">
                    <a:spAutoFit/>
                  </a:bodyPr>
                  <a:lstStyle/>
                  <a:p>
                    <a:r>
                      <a:rPr lang="en-US" altLang="zh-CN" sz="800" dirty="0">
                        <a:latin typeface="Arial" pitchFamily="34" charset="0"/>
                        <a:cs typeface="Arial" pitchFamily="34" charset="0"/>
                      </a:rPr>
                      <a:t>SY-Z1</a:t>
                    </a:r>
                    <a:endParaRPr lang="en-US" sz="800" dirty="0">
                      <a:latin typeface="Arial" pitchFamily="34" charset="0"/>
                      <a:cs typeface="Arial" pitchFamily="34" charset="0"/>
                    </a:endParaRPr>
                  </a:p>
                </p:txBody>
              </p:sp>
              <p:sp>
                <p:nvSpPr>
                  <p:cNvPr id="51" name="Rectangle 50"/>
                  <p:cNvSpPr/>
                  <p:nvPr/>
                </p:nvSpPr>
                <p:spPr>
                  <a:xfrm rot="5400000">
                    <a:off x="2806411" y="3495469"/>
                    <a:ext cx="476412" cy="216474"/>
                  </a:xfrm>
                  <a:prstGeom prst="rect">
                    <a:avLst/>
                  </a:prstGeom>
                </p:spPr>
                <p:txBody>
                  <a:bodyPr wrap="none">
                    <a:spAutoFit/>
                  </a:bodyPr>
                  <a:lstStyle/>
                  <a:p>
                    <a:r>
                      <a:rPr lang="en-US" altLang="zh-CN" sz="800" dirty="0">
                        <a:latin typeface="Arial" pitchFamily="34" charset="0"/>
                        <a:cs typeface="Arial" pitchFamily="34" charset="0"/>
                      </a:rPr>
                      <a:t>SY-Z2</a:t>
                    </a:r>
                    <a:endParaRPr lang="en-US" sz="800" dirty="0">
                      <a:latin typeface="Arial" pitchFamily="34" charset="0"/>
                      <a:cs typeface="Arial" pitchFamily="34" charset="0"/>
                    </a:endParaRPr>
                  </a:p>
                </p:txBody>
              </p:sp>
              <p:sp>
                <p:nvSpPr>
                  <p:cNvPr id="52" name="Rectangle 51"/>
                  <p:cNvSpPr/>
                  <p:nvPr/>
                </p:nvSpPr>
                <p:spPr>
                  <a:xfrm rot="5400000">
                    <a:off x="2964859" y="3495469"/>
                    <a:ext cx="476412" cy="216474"/>
                  </a:xfrm>
                  <a:prstGeom prst="rect">
                    <a:avLst/>
                  </a:prstGeom>
                </p:spPr>
                <p:txBody>
                  <a:bodyPr wrap="none">
                    <a:spAutoFit/>
                  </a:bodyPr>
                  <a:lstStyle/>
                  <a:p>
                    <a:r>
                      <a:rPr lang="en-US" altLang="zh-CN" sz="800" dirty="0">
                        <a:latin typeface="Arial" pitchFamily="34" charset="0"/>
                        <a:cs typeface="Arial" pitchFamily="34" charset="0"/>
                      </a:rPr>
                      <a:t>SY-Z3</a:t>
                    </a:r>
                    <a:endParaRPr lang="en-US" sz="800" dirty="0">
                      <a:latin typeface="Arial" pitchFamily="34" charset="0"/>
                      <a:cs typeface="Arial" pitchFamily="34" charset="0"/>
                    </a:endParaRPr>
                  </a:p>
                </p:txBody>
              </p:sp>
              <p:sp>
                <p:nvSpPr>
                  <p:cNvPr id="53" name="Rectangle 52"/>
                  <p:cNvSpPr/>
                  <p:nvPr/>
                </p:nvSpPr>
                <p:spPr>
                  <a:xfrm rot="5400000">
                    <a:off x="3071013" y="3543560"/>
                    <a:ext cx="572593" cy="216474"/>
                  </a:xfrm>
                  <a:prstGeom prst="rect">
                    <a:avLst/>
                  </a:prstGeom>
                </p:spPr>
                <p:txBody>
                  <a:bodyPr wrap="none">
                    <a:spAutoFit/>
                  </a:bodyPr>
                  <a:lstStyle/>
                  <a:p>
                    <a:r>
                      <a:rPr lang="en-US" altLang="zh-CN" sz="800" dirty="0">
                        <a:latin typeface="Arial" pitchFamily="34" charset="0"/>
                        <a:cs typeface="Arial" pitchFamily="34" charset="0"/>
                      </a:rPr>
                      <a:t>MZ-GE3</a:t>
                    </a:r>
                    <a:endParaRPr lang="en-US" sz="800" dirty="0">
                      <a:latin typeface="Arial" pitchFamily="34" charset="0"/>
                      <a:cs typeface="Arial" pitchFamily="34" charset="0"/>
                    </a:endParaRPr>
                  </a:p>
                </p:txBody>
              </p:sp>
              <p:sp>
                <p:nvSpPr>
                  <p:cNvPr id="54" name="Rectangle 53"/>
                  <p:cNvSpPr/>
                  <p:nvPr/>
                </p:nvSpPr>
                <p:spPr>
                  <a:xfrm rot="5400000">
                    <a:off x="3227556" y="3543560"/>
                    <a:ext cx="572593" cy="216474"/>
                  </a:xfrm>
                  <a:prstGeom prst="rect">
                    <a:avLst/>
                  </a:prstGeom>
                </p:spPr>
                <p:txBody>
                  <a:bodyPr wrap="none">
                    <a:spAutoFit/>
                  </a:bodyPr>
                  <a:lstStyle/>
                  <a:p>
                    <a:r>
                      <a:rPr lang="en-US" altLang="zh-CN" sz="800" dirty="0">
                        <a:latin typeface="Arial" pitchFamily="34" charset="0"/>
                        <a:cs typeface="Arial" pitchFamily="34" charset="0"/>
                      </a:rPr>
                      <a:t>MZ-GE1</a:t>
                    </a:r>
                    <a:endParaRPr lang="en-US" sz="800" dirty="0">
                      <a:latin typeface="Arial" pitchFamily="34" charset="0"/>
                      <a:cs typeface="Arial" pitchFamily="34" charset="0"/>
                    </a:endParaRPr>
                  </a:p>
                </p:txBody>
              </p:sp>
              <p:sp>
                <p:nvSpPr>
                  <p:cNvPr id="55" name="Rectangle 54"/>
                  <p:cNvSpPr/>
                  <p:nvPr/>
                </p:nvSpPr>
                <p:spPr>
                  <a:xfrm rot="5400000">
                    <a:off x="3386003" y="3543560"/>
                    <a:ext cx="572593" cy="216474"/>
                  </a:xfrm>
                  <a:prstGeom prst="rect">
                    <a:avLst/>
                  </a:prstGeom>
                </p:spPr>
                <p:txBody>
                  <a:bodyPr wrap="none">
                    <a:spAutoFit/>
                  </a:bodyPr>
                  <a:lstStyle/>
                  <a:p>
                    <a:r>
                      <a:rPr lang="en-US" altLang="zh-CN" sz="800" dirty="0">
                        <a:latin typeface="Arial" pitchFamily="34" charset="0"/>
                        <a:cs typeface="Arial" pitchFamily="34" charset="0"/>
                      </a:rPr>
                      <a:t>MZ-GE2</a:t>
                    </a:r>
                    <a:endParaRPr lang="en-US" sz="800" dirty="0">
                      <a:latin typeface="Arial" pitchFamily="34" charset="0"/>
                      <a:cs typeface="Arial" pitchFamily="34" charset="0"/>
                    </a:endParaRPr>
                  </a:p>
                </p:txBody>
              </p:sp>
              <p:sp>
                <p:nvSpPr>
                  <p:cNvPr id="56" name="Rectangle 55"/>
                  <p:cNvSpPr/>
                  <p:nvPr/>
                </p:nvSpPr>
                <p:spPr>
                  <a:xfrm rot="5400000">
                    <a:off x="3578672" y="3500278"/>
                    <a:ext cx="486030" cy="216474"/>
                  </a:xfrm>
                  <a:prstGeom prst="rect">
                    <a:avLst/>
                  </a:prstGeom>
                </p:spPr>
                <p:txBody>
                  <a:bodyPr wrap="none">
                    <a:spAutoFit/>
                  </a:bodyPr>
                  <a:lstStyle/>
                  <a:p>
                    <a:r>
                      <a:rPr lang="en-US" altLang="zh-CN" sz="800" dirty="0">
                        <a:latin typeface="Arial" pitchFamily="34" charset="0"/>
                        <a:cs typeface="Arial" pitchFamily="34" charset="0"/>
                      </a:rPr>
                      <a:t>MZ-Z3</a:t>
                    </a:r>
                    <a:endParaRPr lang="en-US" sz="800" dirty="0">
                      <a:latin typeface="Arial" pitchFamily="34" charset="0"/>
                      <a:cs typeface="Arial" pitchFamily="34" charset="0"/>
                    </a:endParaRPr>
                  </a:p>
                </p:txBody>
              </p:sp>
              <p:sp>
                <p:nvSpPr>
                  <p:cNvPr id="57" name="Rectangle 56"/>
                  <p:cNvSpPr/>
                  <p:nvPr/>
                </p:nvSpPr>
                <p:spPr>
                  <a:xfrm rot="5400000">
                    <a:off x="3735215" y="3500278"/>
                    <a:ext cx="486030" cy="216474"/>
                  </a:xfrm>
                  <a:prstGeom prst="rect">
                    <a:avLst/>
                  </a:prstGeom>
                </p:spPr>
                <p:txBody>
                  <a:bodyPr wrap="none">
                    <a:spAutoFit/>
                  </a:bodyPr>
                  <a:lstStyle/>
                  <a:p>
                    <a:r>
                      <a:rPr lang="en-US" altLang="zh-CN" sz="800" dirty="0">
                        <a:latin typeface="Arial" pitchFamily="34" charset="0"/>
                        <a:cs typeface="Arial" pitchFamily="34" charset="0"/>
                      </a:rPr>
                      <a:t>MZ-Z1</a:t>
                    </a:r>
                    <a:endParaRPr lang="en-US" sz="800" dirty="0">
                      <a:latin typeface="Arial" pitchFamily="34" charset="0"/>
                      <a:cs typeface="Arial" pitchFamily="34" charset="0"/>
                    </a:endParaRPr>
                  </a:p>
                </p:txBody>
              </p:sp>
              <p:sp>
                <p:nvSpPr>
                  <p:cNvPr id="58" name="Rectangle 57"/>
                  <p:cNvSpPr/>
                  <p:nvPr/>
                </p:nvSpPr>
                <p:spPr>
                  <a:xfrm rot="5400000">
                    <a:off x="3893663" y="3500278"/>
                    <a:ext cx="486030" cy="216474"/>
                  </a:xfrm>
                  <a:prstGeom prst="rect">
                    <a:avLst/>
                  </a:prstGeom>
                </p:spPr>
                <p:txBody>
                  <a:bodyPr wrap="none">
                    <a:spAutoFit/>
                  </a:bodyPr>
                  <a:lstStyle/>
                  <a:p>
                    <a:r>
                      <a:rPr lang="en-US" altLang="zh-CN" sz="800" dirty="0">
                        <a:latin typeface="Arial" pitchFamily="34" charset="0"/>
                        <a:cs typeface="Arial" pitchFamily="34" charset="0"/>
                      </a:rPr>
                      <a:t>MZ-Z2</a:t>
                    </a:r>
                    <a:endParaRPr lang="en-US" sz="800" dirty="0">
                      <a:latin typeface="Arial" pitchFamily="34" charset="0"/>
                      <a:cs typeface="Arial" pitchFamily="34" charset="0"/>
                    </a:endParaRPr>
                  </a:p>
                </p:txBody>
              </p:sp>
            </p:grpSp>
          </p:grpSp>
          <p:grpSp>
            <p:nvGrpSpPr>
              <p:cNvPr id="61" name="Group 60"/>
              <p:cNvGrpSpPr/>
              <p:nvPr/>
            </p:nvGrpSpPr>
            <p:grpSpPr>
              <a:xfrm>
                <a:off x="4441641" y="170268"/>
                <a:ext cx="401725" cy="844835"/>
                <a:chOff x="6313249" y="355205"/>
                <a:chExt cx="554781" cy="152488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249" y="534254"/>
                  <a:ext cx="218605" cy="120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p:cNvSpPr/>
                <p:nvPr/>
              </p:nvSpPr>
              <p:spPr>
                <a:xfrm>
                  <a:off x="6423023" y="355205"/>
                  <a:ext cx="327900" cy="375617"/>
                </a:xfrm>
                <a:prstGeom prst="rect">
                  <a:avLst/>
                </a:prstGeom>
              </p:spPr>
              <p:txBody>
                <a:bodyPr wrap="none">
                  <a:spAutoFit/>
                </a:bodyPr>
                <a:lstStyle/>
                <a:p>
                  <a:r>
                    <a:rPr lang="en-US" altLang="zh-CN" sz="800" dirty="0">
                      <a:latin typeface="Arial" pitchFamily="34" charset="0"/>
                      <a:cs typeface="Arial" pitchFamily="34" charset="0"/>
                    </a:rPr>
                    <a:t>1</a:t>
                  </a:r>
                  <a:endParaRPr lang="en-US" sz="800" dirty="0">
                    <a:latin typeface="Arial" pitchFamily="34" charset="0"/>
                    <a:cs typeface="Arial" pitchFamily="34" charset="0"/>
                  </a:endParaRPr>
                </a:p>
              </p:txBody>
            </p:sp>
            <p:sp>
              <p:nvSpPr>
                <p:cNvPr id="64" name="Rectangle 63"/>
                <p:cNvSpPr/>
                <p:nvPr/>
              </p:nvSpPr>
              <p:spPr>
                <a:xfrm>
                  <a:off x="6423024" y="1269827"/>
                  <a:ext cx="445006" cy="375616"/>
                </a:xfrm>
                <a:prstGeom prst="rect">
                  <a:avLst/>
                </a:prstGeom>
              </p:spPr>
              <p:txBody>
                <a:bodyPr wrap="none">
                  <a:spAutoFit/>
                </a:bodyPr>
                <a:lstStyle/>
                <a:p>
                  <a:r>
                    <a:rPr lang="en-US" altLang="zh-CN" sz="800" dirty="0">
                      <a:latin typeface="Arial" pitchFamily="34" charset="0"/>
                      <a:cs typeface="Arial" pitchFamily="34" charset="0"/>
                    </a:rPr>
                    <a:t>0.6</a:t>
                  </a:r>
                  <a:endParaRPr lang="en-US" sz="800" dirty="0">
                    <a:latin typeface="Arial" pitchFamily="34" charset="0"/>
                    <a:cs typeface="Arial" pitchFamily="34" charset="0"/>
                  </a:endParaRPr>
                </a:p>
              </p:txBody>
            </p:sp>
            <p:sp>
              <p:nvSpPr>
                <p:cNvPr id="65" name="Rectangle 64"/>
                <p:cNvSpPr/>
                <p:nvPr/>
              </p:nvSpPr>
              <p:spPr>
                <a:xfrm>
                  <a:off x="6423024" y="804670"/>
                  <a:ext cx="445006" cy="375616"/>
                </a:xfrm>
                <a:prstGeom prst="rect">
                  <a:avLst/>
                </a:prstGeom>
              </p:spPr>
              <p:txBody>
                <a:bodyPr wrap="none">
                  <a:spAutoFit/>
                </a:bodyPr>
                <a:lstStyle/>
                <a:p>
                  <a:r>
                    <a:rPr lang="en-US" altLang="zh-CN" sz="800" dirty="0">
                      <a:latin typeface="Arial" pitchFamily="34" charset="0"/>
                      <a:cs typeface="Arial" pitchFamily="34" charset="0"/>
                    </a:rPr>
                    <a:t>0.8</a:t>
                  </a:r>
                  <a:endParaRPr lang="en-US" sz="800" dirty="0">
                    <a:latin typeface="Arial" pitchFamily="34" charset="0"/>
                    <a:cs typeface="Arial" pitchFamily="34" charset="0"/>
                  </a:endParaRPr>
                </a:p>
              </p:txBody>
            </p:sp>
            <p:sp>
              <p:nvSpPr>
                <p:cNvPr id="68" name="Rectangle 67"/>
                <p:cNvSpPr/>
                <p:nvPr/>
              </p:nvSpPr>
              <p:spPr>
                <a:xfrm>
                  <a:off x="6423024" y="1504475"/>
                  <a:ext cx="445006" cy="375616"/>
                </a:xfrm>
                <a:prstGeom prst="rect">
                  <a:avLst/>
                </a:prstGeom>
              </p:spPr>
              <p:txBody>
                <a:bodyPr wrap="none">
                  <a:spAutoFit/>
                </a:bodyPr>
                <a:lstStyle/>
                <a:p>
                  <a:r>
                    <a:rPr lang="en-US" altLang="zh-CN" sz="800" dirty="0">
                      <a:latin typeface="Arial" pitchFamily="34" charset="0"/>
                      <a:cs typeface="Arial" pitchFamily="34" charset="0"/>
                    </a:rPr>
                    <a:t>0.5</a:t>
                  </a:r>
                  <a:endParaRPr lang="en-US" sz="800" dirty="0">
                    <a:latin typeface="Arial" pitchFamily="34" charset="0"/>
                    <a:cs typeface="Arial" pitchFamily="34" charset="0"/>
                  </a:endParaRPr>
                </a:p>
              </p:txBody>
            </p:sp>
            <p:sp>
              <p:nvSpPr>
                <p:cNvPr id="69" name="Rectangle 68"/>
                <p:cNvSpPr/>
                <p:nvPr/>
              </p:nvSpPr>
              <p:spPr>
                <a:xfrm>
                  <a:off x="6423024" y="1039316"/>
                  <a:ext cx="445006" cy="375616"/>
                </a:xfrm>
                <a:prstGeom prst="rect">
                  <a:avLst/>
                </a:prstGeom>
              </p:spPr>
              <p:txBody>
                <a:bodyPr wrap="none">
                  <a:spAutoFit/>
                </a:bodyPr>
                <a:lstStyle/>
                <a:p>
                  <a:r>
                    <a:rPr lang="en-US" altLang="zh-CN" sz="800" dirty="0">
                      <a:latin typeface="Arial" pitchFamily="34" charset="0"/>
                      <a:cs typeface="Arial" pitchFamily="34" charset="0"/>
                    </a:rPr>
                    <a:t>0.7</a:t>
                  </a:r>
                  <a:endParaRPr lang="en-US" sz="800" dirty="0">
                    <a:latin typeface="Arial" pitchFamily="34" charset="0"/>
                    <a:cs typeface="Arial" pitchFamily="34" charset="0"/>
                  </a:endParaRPr>
                </a:p>
              </p:txBody>
            </p:sp>
            <p:sp>
              <p:nvSpPr>
                <p:cNvPr id="70" name="Rectangle 69"/>
                <p:cNvSpPr/>
                <p:nvPr/>
              </p:nvSpPr>
              <p:spPr>
                <a:xfrm>
                  <a:off x="6423024" y="576472"/>
                  <a:ext cx="445006" cy="375616"/>
                </a:xfrm>
                <a:prstGeom prst="rect">
                  <a:avLst/>
                </a:prstGeom>
              </p:spPr>
              <p:txBody>
                <a:bodyPr wrap="none">
                  <a:spAutoFit/>
                </a:bodyPr>
                <a:lstStyle/>
                <a:p>
                  <a:r>
                    <a:rPr lang="en-US" altLang="zh-CN" sz="800" dirty="0">
                      <a:latin typeface="Arial" pitchFamily="34" charset="0"/>
                      <a:cs typeface="Arial" pitchFamily="34" charset="0"/>
                    </a:rPr>
                    <a:t>0.9</a:t>
                  </a:r>
                  <a:endParaRPr lang="en-US" sz="800" dirty="0">
                    <a:latin typeface="Arial" pitchFamily="34" charset="0"/>
                    <a:cs typeface="Arial" pitchFamily="34" charset="0"/>
                  </a:endParaRPr>
                </a:p>
              </p:txBody>
            </p:sp>
          </p:grpSp>
        </p:grpSp>
        <p:sp>
          <p:nvSpPr>
            <p:cNvPr id="67" name="TextBox 66"/>
            <p:cNvSpPr txBox="1"/>
            <p:nvPr/>
          </p:nvSpPr>
          <p:spPr>
            <a:xfrm>
              <a:off x="353741" y="3366747"/>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sp>
          <p:nvSpPr>
            <p:cNvPr id="71" name="TextBox 70"/>
            <p:cNvSpPr txBox="1"/>
            <p:nvPr/>
          </p:nvSpPr>
          <p:spPr>
            <a:xfrm>
              <a:off x="2838450" y="3366747"/>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c</a:t>
              </a:r>
              <a:endParaRPr lang="en-US" sz="1600" b="1" dirty="0">
                <a:latin typeface="Arial" pitchFamily="34" charset="0"/>
                <a:cs typeface="Arial" pitchFamily="34" charset="0"/>
              </a:endParaRPr>
            </a:p>
          </p:txBody>
        </p:sp>
        <p:sp>
          <p:nvSpPr>
            <p:cNvPr id="72" name="TextBox 71"/>
            <p:cNvSpPr txBox="1"/>
            <p:nvPr/>
          </p:nvSpPr>
          <p:spPr>
            <a:xfrm>
              <a:off x="353741" y="5245675"/>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d</a:t>
              </a:r>
              <a:endParaRPr lang="en-US" sz="1600" b="1" dirty="0">
                <a:latin typeface="Arial" pitchFamily="34" charset="0"/>
                <a:cs typeface="Arial" pitchFamily="34" charset="0"/>
              </a:endParaRPr>
            </a:p>
          </p:txBody>
        </p:sp>
        <p:grpSp>
          <p:nvGrpSpPr>
            <p:cNvPr id="73" name="Group 72"/>
            <p:cNvGrpSpPr/>
            <p:nvPr/>
          </p:nvGrpSpPr>
          <p:grpSpPr>
            <a:xfrm>
              <a:off x="446747" y="3492426"/>
              <a:ext cx="2161838" cy="1779825"/>
              <a:chOff x="446747" y="3692451"/>
              <a:chExt cx="2161838" cy="1779825"/>
            </a:xfrm>
          </p:grpSpPr>
          <p:grpSp>
            <p:nvGrpSpPr>
              <p:cNvPr id="66" name="Group 65"/>
              <p:cNvGrpSpPr/>
              <p:nvPr/>
            </p:nvGrpSpPr>
            <p:grpSpPr>
              <a:xfrm>
                <a:off x="565973" y="4034131"/>
                <a:ext cx="2042612" cy="1293209"/>
                <a:chOff x="565973" y="4034131"/>
                <a:chExt cx="2042612" cy="1293209"/>
              </a:xfrm>
            </p:grpSpPr>
            <p:pic>
              <p:nvPicPr>
                <p:cNvPr id="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400" y="4034131"/>
                  <a:ext cx="1697582" cy="111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9" name="Group 218"/>
                <p:cNvGrpSpPr/>
                <p:nvPr/>
              </p:nvGrpSpPr>
              <p:grpSpPr>
                <a:xfrm>
                  <a:off x="786653" y="5110764"/>
                  <a:ext cx="1821932" cy="216576"/>
                  <a:chOff x="477538" y="1663640"/>
                  <a:chExt cx="2097059" cy="230832"/>
                </a:xfrm>
              </p:grpSpPr>
              <p:sp>
                <p:nvSpPr>
                  <p:cNvPr id="228" name="Rectangle 227"/>
                  <p:cNvSpPr/>
                  <p:nvPr/>
                </p:nvSpPr>
                <p:spPr>
                  <a:xfrm>
                    <a:off x="2261691" y="1663640"/>
                    <a:ext cx="312906" cy="230832"/>
                  </a:xfrm>
                  <a:prstGeom prst="rect">
                    <a:avLst/>
                  </a:prstGeom>
                </p:spPr>
                <p:txBody>
                  <a:bodyPr wrap="none">
                    <a:spAutoFit/>
                  </a:bodyPr>
                  <a:lstStyle/>
                  <a:p>
                    <a:r>
                      <a:rPr lang="en-US" sz="900" dirty="0">
                        <a:latin typeface="Arial" pitchFamily="34" charset="0"/>
                        <a:cs typeface="Arial" pitchFamily="34" charset="0"/>
                      </a:rPr>
                      <a:t>75</a:t>
                    </a:r>
                  </a:p>
                </p:txBody>
              </p:sp>
              <p:sp>
                <p:nvSpPr>
                  <p:cNvPr id="229" name="Rectangle 228"/>
                  <p:cNvSpPr/>
                  <p:nvPr/>
                </p:nvSpPr>
                <p:spPr>
                  <a:xfrm>
                    <a:off x="1812786" y="1663640"/>
                    <a:ext cx="312906" cy="230832"/>
                  </a:xfrm>
                  <a:prstGeom prst="rect">
                    <a:avLst/>
                  </a:prstGeom>
                </p:spPr>
                <p:txBody>
                  <a:bodyPr wrap="none">
                    <a:spAutoFit/>
                  </a:bodyPr>
                  <a:lstStyle/>
                  <a:p>
                    <a:r>
                      <a:rPr lang="en-US" sz="900" dirty="0">
                        <a:latin typeface="Arial" pitchFamily="34" charset="0"/>
                        <a:cs typeface="Arial" pitchFamily="34" charset="0"/>
                      </a:rPr>
                      <a:t>50</a:t>
                    </a:r>
                  </a:p>
                </p:txBody>
              </p:sp>
              <p:sp>
                <p:nvSpPr>
                  <p:cNvPr id="230" name="Rectangle 229"/>
                  <p:cNvSpPr/>
                  <p:nvPr/>
                </p:nvSpPr>
                <p:spPr>
                  <a:xfrm>
                    <a:off x="1366368" y="1663640"/>
                    <a:ext cx="312906" cy="230832"/>
                  </a:xfrm>
                  <a:prstGeom prst="rect">
                    <a:avLst/>
                  </a:prstGeom>
                </p:spPr>
                <p:txBody>
                  <a:bodyPr wrap="none">
                    <a:spAutoFit/>
                  </a:bodyPr>
                  <a:lstStyle/>
                  <a:p>
                    <a:r>
                      <a:rPr lang="en-US" sz="900" dirty="0">
                        <a:latin typeface="Arial" pitchFamily="34" charset="0"/>
                        <a:cs typeface="Arial" pitchFamily="34" charset="0"/>
                      </a:rPr>
                      <a:t>25</a:t>
                    </a:r>
                  </a:p>
                </p:txBody>
              </p:sp>
              <p:sp>
                <p:nvSpPr>
                  <p:cNvPr id="231" name="Rectangle 230"/>
                  <p:cNvSpPr/>
                  <p:nvPr/>
                </p:nvSpPr>
                <p:spPr>
                  <a:xfrm>
                    <a:off x="974776" y="1663640"/>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232" name="Rectangle 231"/>
                  <p:cNvSpPr/>
                  <p:nvPr/>
                </p:nvSpPr>
                <p:spPr>
                  <a:xfrm>
                    <a:off x="477538" y="1663640"/>
                    <a:ext cx="377026"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25</a:t>
                    </a:r>
                  </a:p>
                </p:txBody>
              </p:sp>
            </p:grpSp>
            <p:grpSp>
              <p:nvGrpSpPr>
                <p:cNvPr id="220" name="Group 219"/>
                <p:cNvGrpSpPr/>
                <p:nvPr/>
              </p:nvGrpSpPr>
              <p:grpSpPr>
                <a:xfrm>
                  <a:off x="565973" y="4079441"/>
                  <a:ext cx="327562" cy="1081200"/>
                  <a:chOff x="220641" y="577969"/>
                  <a:chExt cx="377026" cy="1152367"/>
                </a:xfrm>
              </p:grpSpPr>
              <p:sp>
                <p:nvSpPr>
                  <p:cNvPr id="223" name="Rectangle 222"/>
                  <p:cNvSpPr/>
                  <p:nvPr/>
                </p:nvSpPr>
                <p:spPr>
                  <a:xfrm>
                    <a:off x="338989" y="1040168"/>
                    <a:ext cx="248785"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224" name="Rectangle 223"/>
                  <p:cNvSpPr/>
                  <p:nvPr/>
                </p:nvSpPr>
                <p:spPr>
                  <a:xfrm>
                    <a:off x="220641" y="1499504"/>
                    <a:ext cx="377026"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20</a:t>
                    </a:r>
                  </a:p>
                </p:txBody>
              </p:sp>
              <p:sp>
                <p:nvSpPr>
                  <p:cNvPr id="225" name="Rectangle 224"/>
                  <p:cNvSpPr/>
                  <p:nvPr/>
                </p:nvSpPr>
                <p:spPr>
                  <a:xfrm>
                    <a:off x="220641" y="1268672"/>
                    <a:ext cx="377026"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10</a:t>
                    </a:r>
                  </a:p>
                </p:txBody>
              </p:sp>
              <p:sp>
                <p:nvSpPr>
                  <p:cNvPr id="226" name="Rectangle 225"/>
                  <p:cNvSpPr/>
                  <p:nvPr/>
                </p:nvSpPr>
                <p:spPr>
                  <a:xfrm>
                    <a:off x="271813" y="577969"/>
                    <a:ext cx="312906" cy="230832"/>
                  </a:xfrm>
                  <a:prstGeom prst="rect">
                    <a:avLst/>
                  </a:prstGeom>
                </p:spPr>
                <p:txBody>
                  <a:bodyPr wrap="none">
                    <a:spAutoFit/>
                  </a:bodyPr>
                  <a:lstStyle/>
                  <a:p>
                    <a:r>
                      <a:rPr lang="en-US" sz="900" dirty="0">
                        <a:latin typeface="Arial" pitchFamily="34" charset="0"/>
                        <a:cs typeface="Arial" pitchFamily="34" charset="0"/>
                      </a:rPr>
                      <a:t>20</a:t>
                    </a:r>
                  </a:p>
                </p:txBody>
              </p:sp>
              <p:sp>
                <p:nvSpPr>
                  <p:cNvPr id="227" name="Rectangle 226"/>
                  <p:cNvSpPr/>
                  <p:nvPr/>
                </p:nvSpPr>
                <p:spPr>
                  <a:xfrm>
                    <a:off x="271813" y="805514"/>
                    <a:ext cx="312906" cy="230832"/>
                  </a:xfrm>
                  <a:prstGeom prst="rect">
                    <a:avLst/>
                  </a:prstGeom>
                </p:spPr>
                <p:txBody>
                  <a:bodyPr wrap="none">
                    <a:spAutoFit/>
                  </a:bodyPr>
                  <a:lstStyle/>
                  <a:p>
                    <a:r>
                      <a:rPr lang="en-US" sz="900" dirty="0">
                        <a:latin typeface="Arial" pitchFamily="34" charset="0"/>
                        <a:cs typeface="Arial" pitchFamily="34" charset="0"/>
                      </a:rPr>
                      <a:t>10</a:t>
                    </a:r>
                  </a:p>
                </p:txBody>
              </p:sp>
            </p:grpSp>
          </p:grpSp>
          <p:sp>
            <p:nvSpPr>
              <p:cNvPr id="221" name="Rectangle 220"/>
              <p:cNvSpPr/>
              <p:nvPr/>
            </p:nvSpPr>
            <p:spPr>
              <a:xfrm>
                <a:off x="1351682" y="5241261"/>
                <a:ext cx="703589" cy="231015"/>
              </a:xfrm>
              <a:prstGeom prst="rect">
                <a:avLst/>
              </a:prstGeom>
            </p:spPr>
            <p:txBody>
              <a:bodyPr wrap="none">
                <a:spAutoFit/>
              </a:bodyPr>
              <a:lstStyle/>
              <a:p>
                <a:r>
                  <a:rPr lang="en-US" sz="1000" dirty="0">
                    <a:latin typeface="Arial" pitchFamily="34" charset="0"/>
                    <a:cs typeface="Arial" pitchFamily="34" charset="0"/>
                  </a:rPr>
                  <a:t>PC1 (81%)</a:t>
                </a:r>
              </a:p>
            </p:txBody>
          </p:sp>
          <p:sp>
            <p:nvSpPr>
              <p:cNvPr id="222" name="Rectangle 221"/>
              <p:cNvSpPr/>
              <p:nvPr/>
            </p:nvSpPr>
            <p:spPr>
              <a:xfrm rot="16200000">
                <a:off x="206882" y="4485364"/>
                <a:ext cx="693648" cy="213918"/>
              </a:xfrm>
              <a:prstGeom prst="rect">
                <a:avLst/>
              </a:prstGeom>
            </p:spPr>
            <p:txBody>
              <a:bodyPr wrap="none">
                <a:spAutoFit/>
              </a:bodyPr>
              <a:lstStyle/>
              <a:p>
                <a:r>
                  <a:rPr lang="en-US" sz="1000" dirty="0">
                    <a:latin typeface="Arial" pitchFamily="34" charset="0"/>
                    <a:cs typeface="Arial" pitchFamily="34" charset="0"/>
                  </a:rPr>
                  <a:t>PC2 (9%)</a:t>
                </a:r>
              </a:p>
            </p:txBody>
          </p:sp>
          <p:grpSp>
            <p:nvGrpSpPr>
              <p:cNvPr id="191" name="Group 190"/>
              <p:cNvGrpSpPr/>
              <p:nvPr/>
            </p:nvGrpSpPr>
            <p:grpSpPr>
              <a:xfrm>
                <a:off x="900213" y="3692451"/>
                <a:ext cx="1645927" cy="368987"/>
                <a:chOff x="719193" y="304800"/>
                <a:chExt cx="1725979" cy="393275"/>
              </a:xfrm>
            </p:grpSpPr>
            <p:grpSp>
              <p:nvGrpSpPr>
                <p:cNvPr id="192" name="Group 191"/>
                <p:cNvGrpSpPr/>
                <p:nvPr/>
              </p:nvGrpSpPr>
              <p:grpSpPr>
                <a:xfrm>
                  <a:off x="725913" y="457200"/>
                  <a:ext cx="1719259" cy="240875"/>
                  <a:chOff x="725913" y="457200"/>
                  <a:chExt cx="1719259" cy="240875"/>
                </a:xfrm>
              </p:grpSpPr>
              <p:grpSp>
                <p:nvGrpSpPr>
                  <p:cNvPr id="206" name="Group 205"/>
                  <p:cNvGrpSpPr/>
                  <p:nvPr/>
                </p:nvGrpSpPr>
                <p:grpSpPr>
                  <a:xfrm>
                    <a:off x="725913" y="459780"/>
                    <a:ext cx="417435" cy="230832"/>
                    <a:chOff x="593022" y="499050"/>
                    <a:chExt cx="417435" cy="230832"/>
                  </a:xfrm>
                </p:grpSpPr>
                <p:pic>
                  <p:nvPicPr>
                    <p:cNvPr id="21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022" y="57180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 name="Rectangle 216"/>
                    <p:cNvSpPr/>
                    <p:nvPr/>
                  </p:nvSpPr>
                  <p:spPr>
                    <a:xfrm>
                      <a:off x="620607" y="499050"/>
                      <a:ext cx="389850" cy="230832"/>
                    </a:xfrm>
                    <a:prstGeom prst="rect">
                      <a:avLst/>
                    </a:prstGeom>
                  </p:spPr>
                  <p:txBody>
                    <a:bodyPr wrap="none">
                      <a:spAutoFit/>
                    </a:bodyPr>
                    <a:lstStyle/>
                    <a:p>
                      <a:r>
                        <a:rPr lang="en-US" sz="900" dirty="0">
                          <a:latin typeface="Arial" pitchFamily="34" charset="0"/>
                          <a:cs typeface="Arial" pitchFamily="34" charset="0"/>
                        </a:rPr>
                        <a:t>Egg</a:t>
                      </a:r>
                    </a:p>
                  </p:txBody>
                </p:sp>
              </p:grpSp>
              <p:grpSp>
                <p:nvGrpSpPr>
                  <p:cNvPr id="207" name="Group 206"/>
                  <p:cNvGrpSpPr/>
                  <p:nvPr/>
                </p:nvGrpSpPr>
                <p:grpSpPr>
                  <a:xfrm>
                    <a:off x="1089717" y="467243"/>
                    <a:ext cx="363698" cy="230832"/>
                    <a:chOff x="930396" y="506513"/>
                    <a:chExt cx="363698" cy="230832"/>
                  </a:xfrm>
                </p:grpSpPr>
                <p:pic>
                  <p:nvPicPr>
                    <p:cNvPr id="21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396" y="57180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 name="Rectangle 214"/>
                    <p:cNvSpPr/>
                    <p:nvPr/>
                  </p:nvSpPr>
                  <p:spPr>
                    <a:xfrm>
                      <a:off x="942716" y="506513"/>
                      <a:ext cx="351378" cy="230832"/>
                    </a:xfrm>
                    <a:prstGeom prst="rect">
                      <a:avLst/>
                    </a:prstGeom>
                  </p:spPr>
                  <p:txBody>
                    <a:bodyPr wrap="none">
                      <a:spAutoFit/>
                    </a:bodyPr>
                    <a:lstStyle/>
                    <a:p>
                      <a:r>
                        <a:rPr lang="en-US" sz="900" dirty="0">
                          <a:latin typeface="Arial" pitchFamily="34" charset="0"/>
                          <a:cs typeface="Arial" pitchFamily="34" charset="0"/>
                        </a:rPr>
                        <a:t>GE</a:t>
                      </a:r>
                    </a:p>
                  </p:txBody>
                </p:sp>
              </p:grpSp>
              <p:grpSp>
                <p:nvGrpSpPr>
                  <p:cNvPr id="208" name="Group 207"/>
                  <p:cNvGrpSpPr/>
                  <p:nvPr/>
                </p:nvGrpSpPr>
                <p:grpSpPr>
                  <a:xfrm>
                    <a:off x="1408143" y="462563"/>
                    <a:ext cx="550844" cy="230832"/>
                    <a:chOff x="1280003" y="501833"/>
                    <a:chExt cx="550844" cy="230832"/>
                  </a:xfrm>
                </p:grpSpPr>
                <p:pic>
                  <p:nvPicPr>
                    <p:cNvPr id="21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0003" y="57180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 name="Rectangle 212"/>
                    <p:cNvSpPr/>
                    <p:nvPr/>
                  </p:nvSpPr>
                  <p:spPr>
                    <a:xfrm>
                      <a:off x="1306344" y="501833"/>
                      <a:ext cx="524503" cy="230832"/>
                    </a:xfrm>
                    <a:prstGeom prst="rect">
                      <a:avLst/>
                    </a:prstGeom>
                  </p:spPr>
                  <p:txBody>
                    <a:bodyPr wrap="none">
                      <a:spAutoFit/>
                    </a:bodyPr>
                    <a:lstStyle/>
                    <a:p>
                      <a:r>
                        <a:rPr lang="en-US" sz="900" dirty="0">
                          <a:latin typeface="Arial" pitchFamily="34" charset="0"/>
                          <a:cs typeface="Arial" pitchFamily="34" charset="0"/>
                        </a:rPr>
                        <a:t>Sperm</a:t>
                      </a:r>
                    </a:p>
                  </p:txBody>
                </p:sp>
              </p:grpSp>
              <p:grpSp>
                <p:nvGrpSpPr>
                  <p:cNvPr id="209" name="Group 208"/>
                  <p:cNvGrpSpPr/>
                  <p:nvPr/>
                </p:nvGrpSpPr>
                <p:grpSpPr>
                  <a:xfrm>
                    <a:off x="1903641" y="457200"/>
                    <a:ext cx="541531" cy="230832"/>
                    <a:chOff x="1757850" y="496470"/>
                    <a:chExt cx="541531" cy="230832"/>
                  </a:xfrm>
                </p:grpSpPr>
                <p:pic>
                  <p:nvPicPr>
                    <p:cNvPr id="210"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57850" y="57180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 name="Rectangle 210"/>
                    <p:cNvSpPr/>
                    <p:nvPr/>
                  </p:nvSpPr>
                  <p:spPr>
                    <a:xfrm>
                      <a:off x="1762054" y="496470"/>
                      <a:ext cx="537327" cy="230832"/>
                    </a:xfrm>
                    <a:prstGeom prst="rect">
                      <a:avLst/>
                    </a:prstGeom>
                  </p:spPr>
                  <p:txBody>
                    <a:bodyPr wrap="none">
                      <a:spAutoFit/>
                    </a:bodyPr>
                    <a:lstStyle/>
                    <a:p>
                      <a:r>
                        <a:rPr lang="en-US" sz="900" dirty="0">
                          <a:latin typeface="Arial" pitchFamily="34" charset="0"/>
                          <a:cs typeface="Arial" pitchFamily="34" charset="0"/>
                        </a:rPr>
                        <a:t>Zygote</a:t>
                      </a:r>
                    </a:p>
                  </p:txBody>
                </p:sp>
              </p:grpSp>
            </p:grpSp>
            <p:grpSp>
              <p:nvGrpSpPr>
                <p:cNvPr id="193" name="Group 192"/>
                <p:cNvGrpSpPr/>
                <p:nvPr/>
              </p:nvGrpSpPr>
              <p:grpSpPr>
                <a:xfrm>
                  <a:off x="719193" y="304800"/>
                  <a:ext cx="1697607" cy="230832"/>
                  <a:chOff x="719193" y="304800"/>
                  <a:chExt cx="1697607" cy="230832"/>
                </a:xfrm>
              </p:grpSpPr>
              <p:grpSp>
                <p:nvGrpSpPr>
                  <p:cNvPr id="194" name="Group 193"/>
                  <p:cNvGrpSpPr/>
                  <p:nvPr/>
                </p:nvGrpSpPr>
                <p:grpSpPr>
                  <a:xfrm>
                    <a:off x="1169943" y="304800"/>
                    <a:ext cx="494348" cy="230832"/>
                    <a:chOff x="1169943" y="304800"/>
                    <a:chExt cx="494348" cy="230832"/>
                  </a:xfrm>
                </p:grpSpPr>
                <p:pic>
                  <p:nvPicPr>
                    <p:cNvPr id="20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69943" y="37025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 name="Rectangle 204"/>
                    <p:cNvSpPr/>
                    <p:nvPr/>
                  </p:nvSpPr>
                  <p:spPr>
                    <a:xfrm>
                      <a:off x="1203909" y="304800"/>
                      <a:ext cx="460382" cy="230832"/>
                    </a:xfrm>
                    <a:prstGeom prst="rect">
                      <a:avLst/>
                    </a:prstGeom>
                  </p:spPr>
                  <p:txBody>
                    <a:bodyPr wrap="none">
                      <a:spAutoFit/>
                    </a:bodyPr>
                    <a:lstStyle/>
                    <a:p>
                      <a:r>
                        <a:rPr lang="en-US" sz="900" dirty="0">
                          <a:latin typeface="Arial" pitchFamily="34" charset="0"/>
                          <a:cs typeface="Arial" pitchFamily="34" charset="0"/>
                        </a:rPr>
                        <a:t>ZS97</a:t>
                      </a:r>
                    </a:p>
                  </p:txBody>
                </p:sp>
              </p:grpSp>
              <p:grpSp>
                <p:nvGrpSpPr>
                  <p:cNvPr id="195" name="Group 194"/>
                  <p:cNvGrpSpPr/>
                  <p:nvPr/>
                </p:nvGrpSpPr>
                <p:grpSpPr>
                  <a:xfrm>
                    <a:off x="1603479" y="304800"/>
                    <a:ext cx="490418" cy="230832"/>
                    <a:chOff x="1603479" y="304800"/>
                    <a:chExt cx="490418" cy="230832"/>
                  </a:xfrm>
                </p:grpSpPr>
                <p:pic>
                  <p:nvPicPr>
                    <p:cNvPr id="20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03479" y="37025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 name="Rectangle 202"/>
                    <p:cNvSpPr/>
                    <p:nvPr/>
                  </p:nvSpPr>
                  <p:spPr>
                    <a:xfrm>
                      <a:off x="1627103" y="304800"/>
                      <a:ext cx="466794" cy="230832"/>
                    </a:xfrm>
                    <a:prstGeom prst="rect">
                      <a:avLst/>
                    </a:prstGeom>
                  </p:spPr>
                  <p:txBody>
                    <a:bodyPr wrap="none">
                      <a:spAutoFit/>
                    </a:bodyPr>
                    <a:lstStyle/>
                    <a:p>
                      <a:r>
                        <a:rPr lang="en-US" sz="900" dirty="0">
                          <a:latin typeface="Arial" pitchFamily="34" charset="0"/>
                          <a:cs typeface="Arial" pitchFamily="34" charset="0"/>
                        </a:rPr>
                        <a:t>SY63</a:t>
                      </a:r>
                    </a:p>
                  </p:txBody>
                </p:sp>
              </p:grpSp>
              <p:grpSp>
                <p:nvGrpSpPr>
                  <p:cNvPr id="196" name="Group 195"/>
                  <p:cNvGrpSpPr/>
                  <p:nvPr/>
                </p:nvGrpSpPr>
                <p:grpSpPr>
                  <a:xfrm>
                    <a:off x="2037252" y="304800"/>
                    <a:ext cx="379548" cy="230832"/>
                    <a:chOff x="2037252" y="304800"/>
                    <a:chExt cx="379548" cy="230832"/>
                  </a:xfrm>
                </p:grpSpPr>
                <p:pic>
                  <p:nvPicPr>
                    <p:cNvPr id="20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37252" y="37025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Rectangle 200"/>
                    <p:cNvSpPr/>
                    <p:nvPr/>
                  </p:nvSpPr>
                  <p:spPr>
                    <a:xfrm>
                      <a:off x="2065422" y="304800"/>
                      <a:ext cx="351378" cy="230832"/>
                    </a:xfrm>
                    <a:prstGeom prst="rect">
                      <a:avLst/>
                    </a:prstGeom>
                  </p:spPr>
                  <p:txBody>
                    <a:bodyPr wrap="none">
                      <a:spAutoFit/>
                    </a:bodyPr>
                    <a:lstStyle/>
                    <a:p>
                      <a:r>
                        <a:rPr lang="en-US" sz="900" dirty="0">
                          <a:latin typeface="Arial" pitchFamily="34" charset="0"/>
                          <a:cs typeface="Arial" pitchFamily="34" charset="0"/>
                        </a:rPr>
                        <a:t>MZ</a:t>
                      </a:r>
                    </a:p>
                  </p:txBody>
                </p:sp>
              </p:grpSp>
              <p:grpSp>
                <p:nvGrpSpPr>
                  <p:cNvPr id="197" name="Group 196"/>
                  <p:cNvGrpSpPr/>
                  <p:nvPr/>
                </p:nvGrpSpPr>
                <p:grpSpPr>
                  <a:xfrm>
                    <a:off x="719193" y="304800"/>
                    <a:ext cx="512905" cy="230832"/>
                    <a:chOff x="719193" y="304800"/>
                    <a:chExt cx="512905" cy="230832"/>
                  </a:xfrm>
                </p:grpSpPr>
                <p:pic>
                  <p:nvPicPr>
                    <p:cNvPr id="198"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193" y="370254"/>
                      <a:ext cx="90000" cy="9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 name="Rectangle 198"/>
                    <p:cNvSpPr/>
                    <p:nvPr/>
                  </p:nvSpPr>
                  <p:spPr>
                    <a:xfrm>
                      <a:off x="739655" y="304800"/>
                      <a:ext cx="492443" cy="230832"/>
                    </a:xfrm>
                    <a:prstGeom prst="rect">
                      <a:avLst/>
                    </a:prstGeom>
                  </p:spPr>
                  <p:txBody>
                    <a:bodyPr wrap="none">
                      <a:spAutoFit/>
                    </a:bodyPr>
                    <a:lstStyle/>
                    <a:p>
                      <a:r>
                        <a:rPr lang="en-US" sz="900" dirty="0">
                          <a:latin typeface="Arial" pitchFamily="34" charset="0"/>
                          <a:cs typeface="Arial" pitchFamily="34" charset="0"/>
                        </a:rPr>
                        <a:t>MH63</a:t>
                      </a:r>
                    </a:p>
                  </p:txBody>
                </p:sp>
              </p:grpSp>
            </p:grpSp>
          </p:grpSp>
        </p:grpSp>
        <p:sp>
          <p:nvSpPr>
            <p:cNvPr id="233" name="TextBox 232"/>
            <p:cNvSpPr txBox="1"/>
            <p:nvPr/>
          </p:nvSpPr>
          <p:spPr>
            <a:xfrm>
              <a:off x="353741" y="76200"/>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grpSp>
          <p:nvGrpSpPr>
            <p:cNvPr id="343" name="Group 342"/>
            <p:cNvGrpSpPr/>
            <p:nvPr/>
          </p:nvGrpSpPr>
          <p:grpSpPr>
            <a:xfrm>
              <a:off x="2903774" y="3433405"/>
              <a:ext cx="3439876" cy="1929604"/>
              <a:chOff x="2903774" y="3633430"/>
              <a:chExt cx="3439876" cy="1929604"/>
            </a:xfrm>
          </p:grpSpPr>
          <p:sp>
            <p:nvSpPr>
              <p:cNvPr id="160" name="文本框 4">
                <a:extLst>
                  <a:ext uri="{FF2B5EF4-FFF2-40B4-BE49-F238E27FC236}">
                    <a16:creationId xmlns:a16="http://schemas.microsoft.com/office/drawing/2014/main" id="{38FDE33D-93BB-4B84-8086-09A77C17C11D}"/>
                  </a:ext>
                </a:extLst>
              </p:cNvPr>
              <p:cNvSpPr txBox="1"/>
              <p:nvPr/>
            </p:nvSpPr>
            <p:spPr>
              <a:xfrm>
                <a:off x="3571025" y="3633430"/>
                <a:ext cx="1002197" cy="246221"/>
              </a:xfrm>
              <a:prstGeom prst="rect">
                <a:avLst/>
              </a:prstGeom>
              <a:noFill/>
            </p:spPr>
            <p:txBody>
              <a:bodyPr wrap="none" rtlCol="0">
                <a:spAutoFit/>
              </a:bodyPr>
              <a:lstStyle/>
              <a:p>
                <a:r>
                  <a:rPr lang="en-US" altLang="zh-CN" sz="1000" dirty="0">
                    <a:latin typeface="Arial" panose="020B0604020202020204" pitchFamily="34" charset="0"/>
                    <a:cs typeface="Arial" panose="020B0604020202020204" pitchFamily="34" charset="0"/>
                  </a:rPr>
                  <a:t>SY-Z </a:t>
                </a:r>
                <a:r>
                  <a:rPr lang="en-US" altLang="zh-CN" sz="1000" i="1" dirty="0">
                    <a:latin typeface="Arial" panose="020B0604020202020204" pitchFamily="34" charset="0"/>
                    <a:cs typeface="Arial" panose="020B0604020202020204" pitchFamily="34" charset="0"/>
                  </a:rPr>
                  <a:t>vs. </a:t>
                </a:r>
                <a:r>
                  <a:rPr lang="en-US" altLang="zh-CN" sz="1000" dirty="0">
                    <a:latin typeface="Arial" panose="020B0604020202020204" pitchFamily="34" charset="0"/>
                    <a:cs typeface="Arial" panose="020B0604020202020204" pitchFamily="34" charset="0"/>
                  </a:rPr>
                  <a:t>ZS-E</a:t>
                </a:r>
                <a:endParaRPr lang="zh-CN" altLang="en-US" sz="1000" dirty="0">
                  <a:latin typeface="Arial" panose="020B0604020202020204" pitchFamily="34" charset="0"/>
                  <a:cs typeface="Arial" panose="020B0604020202020204" pitchFamily="34" charset="0"/>
                </a:endParaRPr>
              </a:p>
            </p:txBody>
          </p:sp>
          <p:sp>
            <p:nvSpPr>
              <p:cNvPr id="162" name="文本框 4">
                <a:extLst>
                  <a:ext uri="{FF2B5EF4-FFF2-40B4-BE49-F238E27FC236}">
                    <a16:creationId xmlns:a16="http://schemas.microsoft.com/office/drawing/2014/main" id="{38FDE33D-93BB-4B84-8086-09A77C17C11D}"/>
                  </a:ext>
                </a:extLst>
              </p:cNvPr>
              <p:cNvSpPr txBox="1"/>
              <p:nvPr/>
            </p:nvSpPr>
            <p:spPr>
              <a:xfrm>
                <a:off x="5032724" y="3633430"/>
                <a:ext cx="1068145" cy="249476"/>
              </a:xfrm>
              <a:prstGeom prst="rect">
                <a:avLst/>
              </a:prstGeom>
              <a:noFill/>
            </p:spPr>
            <p:txBody>
              <a:bodyPr wrap="none" rtlCol="0">
                <a:spAutoFit/>
              </a:bodyPr>
              <a:lstStyle/>
              <a:p>
                <a:r>
                  <a:rPr lang="en-US" altLang="zh-CN" sz="1000" dirty="0">
                    <a:latin typeface="Arial" panose="020B0604020202020204" pitchFamily="34" charset="0"/>
                    <a:cs typeface="Arial" panose="020B0604020202020204" pitchFamily="34" charset="0"/>
                  </a:rPr>
                  <a:t>MZ-Z </a:t>
                </a:r>
                <a:r>
                  <a:rPr lang="en-US" altLang="zh-CN" sz="1000" i="1" dirty="0">
                    <a:latin typeface="Arial" panose="020B0604020202020204" pitchFamily="34" charset="0"/>
                    <a:cs typeface="Arial" panose="020B0604020202020204" pitchFamily="34" charset="0"/>
                  </a:rPr>
                  <a:t>vs. </a:t>
                </a:r>
                <a:r>
                  <a:rPr lang="en-US" altLang="zh-CN" sz="1000" dirty="0">
                    <a:latin typeface="Arial" panose="020B0604020202020204" pitchFamily="34" charset="0"/>
                    <a:cs typeface="Arial" panose="020B0604020202020204" pitchFamily="34" charset="0"/>
                  </a:rPr>
                  <a:t>MH-E</a:t>
                </a:r>
                <a:endParaRPr lang="zh-CN" altLang="en-US" sz="1000" dirty="0">
                  <a:latin typeface="Arial" panose="020B0604020202020204" pitchFamily="34" charset="0"/>
                  <a:cs typeface="Arial" panose="020B0604020202020204" pitchFamily="34" charset="0"/>
                </a:endParaRPr>
              </a:p>
            </p:txBody>
          </p:sp>
          <p:sp>
            <p:nvSpPr>
              <p:cNvPr id="159" name="Rectangle 158"/>
              <p:cNvSpPr/>
              <p:nvPr/>
            </p:nvSpPr>
            <p:spPr>
              <a:xfrm rot="16200000">
                <a:off x="2585615" y="4395011"/>
                <a:ext cx="871120" cy="234801"/>
              </a:xfrm>
              <a:prstGeom prst="rect">
                <a:avLst/>
              </a:prstGeom>
            </p:spPr>
            <p:txBody>
              <a:bodyPr wrap="none">
                <a:spAutoFit/>
              </a:bodyPr>
              <a:lstStyle/>
              <a:p>
                <a:r>
                  <a:rPr lang="en-US" altLang="zh-CN" sz="1000" dirty="0">
                    <a:latin typeface="Arial" pitchFamily="34" charset="0"/>
                    <a:cs typeface="Arial" pitchFamily="34" charset="0"/>
                  </a:rPr>
                  <a:t>–l</a:t>
                </a:r>
                <a:r>
                  <a:rPr lang="en-US" sz="1000" dirty="0">
                    <a:latin typeface="Arial" pitchFamily="34" charset="0"/>
                    <a:cs typeface="Arial" pitchFamily="34" charset="0"/>
                  </a:rPr>
                  <a:t>og</a:t>
                </a:r>
                <a:r>
                  <a:rPr lang="en-US" altLang="zh-CN" sz="1000" dirty="0">
                    <a:latin typeface="Arial" pitchFamily="34" charset="0"/>
                    <a:cs typeface="Arial" pitchFamily="34" charset="0"/>
                  </a:rPr>
                  <a:t>10 </a:t>
                </a:r>
                <a:r>
                  <a:rPr lang="en-US" sz="1000" dirty="0">
                    <a:latin typeface="Arial" pitchFamily="34" charset="0"/>
                    <a:cs typeface="Arial" pitchFamily="34" charset="0"/>
                  </a:rPr>
                  <a:t>(</a:t>
                </a:r>
                <a:r>
                  <a:rPr lang="en-US" altLang="zh-CN" sz="1000" dirty="0">
                    <a:latin typeface="Arial" pitchFamily="34" charset="0"/>
                    <a:cs typeface="Arial" pitchFamily="34" charset="0"/>
                  </a:rPr>
                  <a:t>padj</a:t>
                </a:r>
                <a:r>
                  <a:rPr lang="en-US" sz="1000" dirty="0">
                    <a:latin typeface="Arial" pitchFamily="34" charset="0"/>
                    <a:cs typeface="Arial" pitchFamily="34" charset="0"/>
                  </a:rPr>
                  <a:t>)</a:t>
                </a:r>
              </a:p>
            </p:txBody>
          </p:sp>
          <p:grpSp>
            <p:nvGrpSpPr>
              <p:cNvPr id="34" name="Group 33"/>
              <p:cNvGrpSpPr/>
              <p:nvPr/>
            </p:nvGrpSpPr>
            <p:grpSpPr>
              <a:xfrm>
                <a:off x="4756570" y="3861461"/>
                <a:ext cx="1587080" cy="1546141"/>
                <a:chOff x="4585112" y="3944586"/>
                <a:chExt cx="1587080" cy="1546141"/>
              </a:xfrm>
            </p:grpSpPr>
            <p:pic>
              <p:nvPicPr>
                <p:cNvPr id="16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74790" y="3944586"/>
                  <a:ext cx="1444861" cy="1384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7" name="Group 166"/>
                <p:cNvGrpSpPr/>
                <p:nvPr/>
              </p:nvGrpSpPr>
              <p:grpSpPr>
                <a:xfrm>
                  <a:off x="4585112" y="5293651"/>
                  <a:ext cx="1587080" cy="197076"/>
                  <a:chOff x="3241801" y="2094083"/>
                  <a:chExt cx="1664270" cy="230832"/>
                </a:xfrm>
              </p:grpSpPr>
              <p:sp>
                <p:nvSpPr>
                  <p:cNvPr id="171" name="Rectangle 170"/>
                  <p:cNvSpPr/>
                  <p:nvPr/>
                </p:nvSpPr>
                <p:spPr>
                  <a:xfrm>
                    <a:off x="3978200" y="209408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172" name="Rectangle 171"/>
                  <p:cNvSpPr/>
                  <p:nvPr/>
                </p:nvSpPr>
                <p:spPr>
                  <a:xfrm>
                    <a:off x="3611952" y="2094083"/>
                    <a:ext cx="312906" cy="230832"/>
                  </a:xfrm>
                  <a:prstGeom prst="rect">
                    <a:avLst/>
                  </a:prstGeom>
                </p:spPr>
                <p:txBody>
                  <a:bodyPr wrap="none">
                    <a:spAutoFit/>
                  </a:bodyPr>
                  <a:lstStyle/>
                  <a:p>
                    <a:r>
                      <a:rPr lang="en-US" altLang="zh-CN" sz="900" dirty="0">
                        <a:latin typeface="Arial" pitchFamily="34" charset="0"/>
                        <a:cs typeface="Arial" pitchFamily="34" charset="0"/>
                      </a:rPr>
                      <a:t>–5</a:t>
                    </a:r>
                    <a:endParaRPr lang="en-US" sz="900" dirty="0">
                      <a:latin typeface="Arial" pitchFamily="34" charset="0"/>
                      <a:cs typeface="Arial" pitchFamily="34" charset="0"/>
                    </a:endParaRPr>
                  </a:p>
                </p:txBody>
              </p:sp>
              <p:sp>
                <p:nvSpPr>
                  <p:cNvPr id="173" name="Rectangle 172"/>
                  <p:cNvSpPr/>
                  <p:nvPr/>
                </p:nvSpPr>
                <p:spPr>
                  <a:xfrm>
                    <a:off x="3241801" y="2094083"/>
                    <a:ext cx="377026"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10</a:t>
                    </a:r>
                  </a:p>
                </p:txBody>
              </p:sp>
              <p:sp>
                <p:nvSpPr>
                  <p:cNvPr id="174" name="Rectangle 173"/>
                  <p:cNvSpPr/>
                  <p:nvPr/>
                </p:nvSpPr>
                <p:spPr>
                  <a:xfrm>
                    <a:off x="4308932" y="2094083"/>
                    <a:ext cx="248786" cy="230832"/>
                  </a:xfrm>
                  <a:prstGeom prst="rect">
                    <a:avLst/>
                  </a:prstGeom>
                </p:spPr>
                <p:txBody>
                  <a:bodyPr wrap="none">
                    <a:spAutoFit/>
                  </a:bodyPr>
                  <a:lstStyle/>
                  <a:p>
                    <a:r>
                      <a:rPr lang="en-US" sz="900" dirty="0">
                        <a:latin typeface="Arial" pitchFamily="34" charset="0"/>
                        <a:cs typeface="Arial" pitchFamily="34" charset="0"/>
                      </a:rPr>
                      <a:t>5</a:t>
                    </a:r>
                  </a:p>
                </p:txBody>
              </p:sp>
              <p:sp>
                <p:nvSpPr>
                  <p:cNvPr id="175" name="Rectangle 174"/>
                  <p:cNvSpPr/>
                  <p:nvPr/>
                </p:nvSpPr>
                <p:spPr>
                  <a:xfrm>
                    <a:off x="4593165" y="2094083"/>
                    <a:ext cx="312906" cy="230832"/>
                  </a:xfrm>
                  <a:prstGeom prst="rect">
                    <a:avLst/>
                  </a:prstGeom>
                </p:spPr>
                <p:txBody>
                  <a:bodyPr wrap="none">
                    <a:spAutoFit/>
                  </a:bodyPr>
                  <a:lstStyle/>
                  <a:p>
                    <a:r>
                      <a:rPr lang="en-US" sz="900" dirty="0">
                        <a:latin typeface="Arial" pitchFamily="34" charset="0"/>
                        <a:cs typeface="Arial" pitchFamily="34" charset="0"/>
                      </a:rPr>
                      <a:t>10</a:t>
                    </a:r>
                  </a:p>
                </p:txBody>
              </p:sp>
            </p:grpSp>
            <p:sp>
              <p:nvSpPr>
                <p:cNvPr id="168" name="文本框 11">
                  <a:extLst>
                    <a:ext uri="{FF2B5EF4-FFF2-40B4-BE49-F238E27FC236}">
                      <a16:creationId xmlns:a16="http://schemas.microsoft.com/office/drawing/2014/main" id="{2A1811D4-EB4C-4804-B9FA-3CD3B8E4B61D}"/>
                    </a:ext>
                  </a:extLst>
                </p:cNvPr>
                <p:cNvSpPr txBox="1"/>
                <p:nvPr/>
              </p:nvSpPr>
              <p:spPr>
                <a:xfrm>
                  <a:off x="4742749" y="3971177"/>
                  <a:ext cx="420685" cy="197076"/>
                </a:xfrm>
                <a:prstGeom prst="rect">
                  <a:avLst/>
                </a:prstGeom>
                <a:noFill/>
              </p:spPr>
              <p:txBody>
                <a:bodyPr wrap="none" rtlCol="0">
                  <a:spAutoFit/>
                </a:bodyPr>
                <a:lstStyle/>
                <a:p>
                  <a:r>
                    <a:rPr lang="en-US" altLang="zh-CN" sz="900" b="1" dirty="0">
                      <a:solidFill>
                        <a:srgbClr val="2F6EA5"/>
                      </a:solidFill>
                      <a:latin typeface="Arial" panose="020B0604020202020204" pitchFamily="34" charset="0"/>
                      <a:cs typeface="Arial" panose="020B0604020202020204" pitchFamily="34" charset="0"/>
                    </a:rPr>
                    <a:t>6118</a:t>
                  </a:r>
                  <a:endParaRPr lang="zh-CN" altLang="en-US" sz="900" b="1" dirty="0">
                    <a:solidFill>
                      <a:srgbClr val="2F6EA5"/>
                    </a:solidFill>
                    <a:latin typeface="Arial" panose="020B0604020202020204" pitchFamily="34" charset="0"/>
                    <a:cs typeface="Arial" panose="020B0604020202020204" pitchFamily="34" charset="0"/>
                  </a:endParaRPr>
                </a:p>
              </p:txBody>
            </p:sp>
            <p:sp>
              <p:nvSpPr>
                <p:cNvPr id="169" name="文本框 12">
                  <a:extLst>
                    <a:ext uri="{FF2B5EF4-FFF2-40B4-BE49-F238E27FC236}">
                      <a16:creationId xmlns:a16="http://schemas.microsoft.com/office/drawing/2014/main" id="{855D4981-E444-421F-8575-B62A4DCE5D0B}"/>
                    </a:ext>
                  </a:extLst>
                </p:cNvPr>
                <p:cNvSpPr txBox="1"/>
                <p:nvPr/>
              </p:nvSpPr>
              <p:spPr>
                <a:xfrm>
                  <a:off x="5741567" y="3971177"/>
                  <a:ext cx="420685" cy="197076"/>
                </a:xfrm>
                <a:prstGeom prst="rect">
                  <a:avLst/>
                </a:prstGeom>
                <a:noFill/>
              </p:spPr>
              <p:txBody>
                <a:bodyPr wrap="none" rtlCol="0">
                  <a:spAutoFit/>
                </a:bodyPr>
                <a:lstStyle/>
                <a:p>
                  <a:r>
                    <a:rPr lang="en-US" altLang="zh-CN" sz="900" b="1" dirty="0">
                      <a:solidFill>
                        <a:srgbClr val="B3171D"/>
                      </a:solidFill>
                      <a:latin typeface="Arial" panose="020B0604020202020204" pitchFamily="34" charset="0"/>
                      <a:cs typeface="Arial" panose="020B0604020202020204" pitchFamily="34" charset="0"/>
                    </a:rPr>
                    <a:t>6636</a:t>
                  </a:r>
                  <a:endParaRPr lang="zh-CN" altLang="en-US" sz="900" b="1" dirty="0">
                    <a:solidFill>
                      <a:srgbClr val="B3171D"/>
                    </a:solidFill>
                    <a:latin typeface="Arial" panose="020B0604020202020204" pitchFamily="34" charset="0"/>
                    <a:cs typeface="Arial" panose="020B0604020202020204" pitchFamily="34" charset="0"/>
                  </a:endParaRPr>
                </a:p>
              </p:txBody>
            </p:sp>
          </p:grpSp>
          <p:sp>
            <p:nvSpPr>
              <p:cNvPr id="170" name="Rectangle 169"/>
              <p:cNvSpPr/>
              <p:nvPr/>
            </p:nvSpPr>
            <p:spPr>
              <a:xfrm>
                <a:off x="4105562" y="5332019"/>
                <a:ext cx="1217115" cy="231015"/>
              </a:xfrm>
              <a:prstGeom prst="rect">
                <a:avLst/>
              </a:prstGeom>
            </p:spPr>
            <p:txBody>
              <a:bodyPr wrap="none">
                <a:spAutoFit/>
              </a:bodyPr>
              <a:lstStyle/>
              <a:p>
                <a:r>
                  <a:rPr lang="en-US" altLang="zh-CN" sz="1000" dirty="0">
                    <a:latin typeface="Arial" pitchFamily="34" charset="0"/>
                    <a:cs typeface="Arial" pitchFamily="34" charset="0"/>
                  </a:rPr>
                  <a:t>l</a:t>
                </a:r>
                <a:r>
                  <a:rPr lang="en-US" sz="1000" dirty="0">
                    <a:latin typeface="Arial" pitchFamily="34" charset="0"/>
                    <a:cs typeface="Arial" pitchFamily="34" charset="0"/>
                  </a:rPr>
                  <a:t>og2 (Fold Change)</a:t>
                </a:r>
              </a:p>
            </p:txBody>
          </p:sp>
          <p:grpSp>
            <p:nvGrpSpPr>
              <p:cNvPr id="59" name="Group 58"/>
              <p:cNvGrpSpPr/>
              <p:nvPr/>
            </p:nvGrpSpPr>
            <p:grpSpPr>
              <a:xfrm>
                <a:off x="3049986" y="3764909"/>
                <a:ext cx="1769664" cy="1642693"/>
                <a:chOff x="2914156" y="3848034"/>
                <a:chExt cx="1769664" cy="1642693"/>
              </a:xfrm>
            </p:grpSpPr>
            <p:grpSp>
              <p:nvGrpSpPr>
                <p:cNvPr id="181" name="Group 180"/>
                <p:cNvGrpSpPr/>
                <p:nvPr/>
              </p:nvGrpSpPr>
              <p:grpSpPr>
                <a:xfrm>
                  <a:off x="2914156" y="3848034"/>
                  <a:ext cx="359539" cy="1503635"/>
                  <a:chOff x="2978694" y="341935"/>
                  <a:chExt cx="377026" cy="1744153"/>
                </a:xfrm>
              </p:grpSpPr>
              <p:sp>
                <p:nvSpPr>
                  <p:cNvPr id="185" name="Rectangle 184"/>
                  <p:cNvSpPr/>
                  <p:nvPr/>
                </p:nvSpPr>
                <p:spPr>
                  <a:xfrm>
                    <a:off x="2978694" y="341935"/>
                    <a:ext cx="377026" cy="230832"/>
                  </a:xfrm>
                  <a:prstGeom prst="rect">
                    <a:avLst/>
                  </a:prstGeom>
                </p:spPr>
                <p:txBody>
                  <a:bodyPr wrap="none">
                    <a:spAutoFit/>
                  </a:bodyPr>
                  <a:lstStyle/>
                  <a:p>
                    <a:r>
                      <a:rPr lang="en-US" altLang="zh-CN" sz="900" dirty="0">
                        <a:latin typeface="Arial" pitchFamily="34" charset="0"/>
                        <a:cs typeface="Arial" pitchFamily="34" charset="0"/>
                      </a:rPr>
                      <a:t>20</a:t>
                    </a:r>
                    <a:r>
                      <a:rPr lang="en-US" sz="900" dirty="0">
                        <a:latin typeface="Arial" pitchFamily="34" charset="0"/>
                        <a:cs typeface="Arial" pitchFamily="34" charset="0"/>
                      </a:rPr>
                      <a:t>0</a:t>
                    </a:r>
                  </a:p>
                </p:txBody>
              </p:sp>
              <p:sp>
                <p:nvSpPr>
                  <p:cNvPr id="186" name="Rectangle 185"/>
                  <p:cNvSpPr/>
                  <p:nvPr/>
                </p:nvSpPr>
                <p:spPr>
                  <a:xfrm>
                    <a:off x="3086462" y="1855256"/>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187" name="Rectangle 186"/>
                  <p:cNvSpPr/>
                  <p:nvPr/>
                </p:nvSpPr>
                <p:spPr>
                  <a:xfrm>
                    <a:off x="2978694" y="711986"/>
                    <a:ext cx="377026" cy="230832"/>
                  </a:xfrm>
                  <a:prstGeom prst="rect">
                    <a:avLst/>
                  </a:prstGeom>
                </p:spPr>
                <p:txBody>
                  <a:bodyPr wrap="none">
                    <a:spAutoFit/>
                  </a:bodyPr>
                  <a:lstStyle/>
                  <a:p>
                    <a:r>
                      <a:rPr lang="en-US" altLang="zh-CN" sz="900" dirty="0">
                        <a:latin typeface="Arial" pitchFamily="34" charset="0"/>
                        <a:cs typeface="Arial" pitchFamily="34" charset="0"/>
                      </a:rPr>
                      <a:t>150</a:t>
                    </a:r>
                    <a:endParaRPr lang="en-US" sz="900" dirty="0">
                      <a:latin typeface="Arial" pitchFamily="34" charset="0"/>
                      <a:cs typeface="Arial" pitchFamily="34" charset="0"/>
                    </a:endParaRPr>
                  </a:p>
                </p:txBody>
              </p:sp>
              <p:sp>
                <p:nvSpPr>
                  <p:cNvPr id="188" name="Rectangle 187"/>
                  <p:cNvSpPr/>
                  <p:nvPr/>
                </p:nvSpPr>
                <p:spPr>
                  <a:xfrm>
                    <a:off x="2978694" y="1099238"/>
                    <a:ext cx="377026" cy="230832"/>
                  </a:xfrm>
                  <a:prstGeom prst="rect">
                    <a:avLst/>
                  </a:prstGeom>
                </p:spPr>
                <p:txBody>
                  <a:bodyPr wrap="none">
                    <a:spAutoFit/>
                  </a:bodyPr>
                  <a:lstStyle/>
                  <a:p>
                    <a:r>
                      <a:rPr lang="en-US" altLang="zh-CN" sz="900" dirty="0">
                        <a:latin typeface="Arial" pitchFamily="34" charset="0"/>
                        <a:cs typeface="Arial" pitchFamily="34" charset="0"/>
                      </a:rPr>
                      <a:t>100</a:t>
                    </a:r>
                    <a:endParaRPr lang="en-US" sz="900" dirty="0">
                      <a:latin typeface="Arial" pitchFamily="34" charset="0"/>
                      <a:cs typeface="Arial" pitchFamily="34" charset="0"/>
                    </a:endParaRPr>
                  </a:p>
                </p:txBody>
              </p:sp>
              <p:sp>
                <p:nvSpPr>
                  <p:cNvPr id="189" name="Rectangle 188"/>
                  <p:cNvSpPr/>
                  <p:nvPr/>
                </p:nvSpPr>
                <p:spPr>
                  <a:xfrm>
                    <a:off x="3042814" y="1487890"/>
                    <a:ext cx="312906" cy="230832"/>
                  </a:xfrm>
                  <a:prstGeom prst="rect">
                    <a:avLst/>
                  </a:prstGeom>
                </p:spPr>
                <p:txBody>
                  <a:bodyPr wrap="none">
                    <a:spAutoFit/>
                  </a:bodyPr>
                  <a:lstStyle/>
                  <a:p>
                    <a:r>
                      <a:rPr lang="en-US" altLang="zh-CN" sz="900" dirty="0">
                        <a:latin typeface="Arial" pitchFamily="34" charset="0"/>
                        <a:cs typeface="Arial" pitchFamily="34" charset="0"/>
                      </a:rPr>
                      <a:t>50</a:t>
                    </a:r>
                    <a:endParaRPr lang="en-US" sz="900" dirty="0">
                      <a:latin typeface="Arial" pitchFamily="34" charset="0"/>
                      <a:cs typeface="Arial" pitchFamily="34" charset="0"/>
                    </a:endParaRPr>
                  </a:p>
                </p:txBody>
              </p:sp>
            </p:grpSp>
            <p:pic>
              <p:nvPicPr>
                <p:cNvPr id="18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9117" y="3942666"/>
                  <a:ext cx="1441873" cy="138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文本框 6">
                  <a:extLst>
                    <a:ext uri="{FF2B5EF4-FFF2-40B4-BE49-F238E27FC236}">
                      <a16:creationId xmlns:a16="http://schemas.microsoft.com/office/drawing/2014/main" id="{4D0FDA55-91AC-43BA-9D37-D93DA42CD3FB}"/>
                    </a:ext>
                  </a:extLst>
                </p:cNvPr>
                <p:cNvSpPr txBox="1"/>
                <p:nvPr/>
              </p:nvSpPr>
              <p:spPr>
                <a:xfrm>
                  <a:off x="3292930" y="3974754"/>
                  <a:ext cx="420685" cy="199000"/>
                </a:xfrm>
                <a:prstGeom prst="rect">
                  <a:avLst/>
                </a:prstGeom>
                <a:noFill/>
              </p:spPr>
              <p:txBody>
                <a:bodyPr wrap="none" rtlCol="0">
                  <a:spAutoFit/>
                </a:bodyPr>
                <a:lstStyle/>
                <a:p>
                  <a:r>
                    <a:rPr lang="en-US" altLang="zh-CN" sz="900" b="1" dirty="0">
                      <a:solidFill>
                        <a:srgbClr val="2F6EA5"/>
                      </a:solidFill>
                      <a:latin typeface="Arial" panose="020B0604020202020204" pitchFamily="34" charset="0"/>
                      <a:cs typeface="Arial" panose="020B0604020202020204" pitchFamily="34" charset="0"/>
                    </a:rPr>
                    <a:t>2199</a:t>
                  </a:r>
                  <a:endParaRPr lang="zh-CN" altLang="en-US" sz="900" b="1" dirty="0">
                    <a:solidFill>
                      <a:srgbClr val="2F6EA5"/>
                    </a:solidFill>
                    <a:latin typeface="Arial" panose="020B0604020202020204" pitchFamily="34" charset="0"/>
                    <a:cs typeface="Arial" panose="020B0604020202020204" pitchFamily="34" charset="0"/>
                  </a:endParaRPr>
                </a:p>
              </p:txBody>
            </p:sp>
            <p:sp>
              <p:nvSpPr>
                <p:cNvPr id="184" name="文本框 7">
                  <a:extLst>
                    <a:ext uri="{FF2B5EF4-FFF2-40B4-BE49-F238E27FC236}">
                      <a16:creationId xmlns:a16="http://schemas.microsoft.com/office/drawing/2014/main" id="{F3B2B421-BA37-44C2-8454-7E3578742062}"/>
                    </a:ext>
                  </a:extLst>
                </p:cNvPr>
                <p:cNvSpPr txBox="1"/>
                <p:nvPr/>
              </p:nvSpPr>
              <p:spPr>
                <a:xfrm>
                  <a:off x="4196106" y="3974754"/>
                  <a:ext cx="420685" cy="199000"/>
                </a:xfrm>
                <a:prstGeom prst="rect">
                  <a:avLst/>
                </a:prstGeom>
                <a:noFill/>
              </p:spPr>
              <p:txBody>
                <a:bodyPr wrap="none" rtlCol="0">
                  <a:spAutoFit/>
                </a:bodyPr>
                <a:lstStyle/>
                <a:p>
                  <a:r>
                    <a:rPr lang="en-US" altLang="zh-CN" sz="900" b="1" dirty="0">
                      <a:solidFill>
                        <a:srgbClr val="B3171D"/>
                      </a:solidFill>
                      <a:latin typeface="Arial" panose="020B0604020202020204" pitchFamily="34" charset="0"/>
                      <a:cs typeface="Arial" panose="020B0604020202020204" pitchFamily="34" charset="0"/>
                    </a:rPr>
                    <a:t>2611</a:t>
                  </a:r>
                  <a:endParaRPr lang="zh-CN" altLang="en-US" sz="900" b="1" dirty="0">
                    <a:solidFill>
                      <a:srgbClr val="B3171D"/>
                    </a:solidFill>
                    <a:latin typeface="Arial" panose="020B0604020202020204" pitchFamily="34" charset="0"/>
                    <a:cs typeface="Arial" panose="020B0604020202020204" pitchFamily="34" charset="0"/>
                  </a:endParaRPr>
                </a:p>
              </p:txBody>
            </p:sp>
            <p:grpSp>
              <p:nvGrpSpPr>
                <p:cNvPr id="314" name="Group 313"/>
                <p:cNvGrpSpPr/>
                <p:nvPr/>
              </p:nvGrpSpPr>
              <p:grpSpPr>
                <a:xfrm>
                  <a:off x="3096740" y="5293651"/>
                  <a:ext cx="1587080" cy="197076"/>
                  <a:chOff x="3241801" y="2094083"/>
                  <a:chExt cx="1664270" cy="230832"/>
                </a:xfrm>
              </p:grpSpPr>
              <p:sp>
                <p:nvSpPr>
                  <p:cNvPr id="315" name="Rectangle 314"/>
                  <p:cNvSpPr/>
                  <p:nvPr/>
                </p:nvSpPr>
                <p:spPr>
                  <a:xfrm>
                    <a:off x="3978200" y="2094083"/>
                    <a:ext cx="248786" cy="230832"/>
                  </a:xfrm>
                  <a:prstGeom prst="rect">
                    <a:avLst/>
                  </a:prstGeom>
                </p:spPr>
                <p:txBody>
                  <a:bodyPr wrap="none">
                    <a:spAutoFit/>
                  </a:bodyPr>
                  <a:lstStyle/>
                  <a:p>
                    <a:r>
                      <a:rPr lang="en-US" sz="900" dirty="0">
                        <a:latin typeface="Arial" pitchFamily="34" charset="0"/>
                        <a:cs typeface="Arial" pitchFamily="34" charset="0"/>
                      </a:rPr>
                      <a:t>0</a:t>
                    </a:r>
                  </a:p>
                </p:txBody>
              </p:sp>
              <p:sp>
                <p:nvSpPr>
                  <p:cNvPr id="316" name="Rectangle 315"/>
                  <p:cNvSpPr/>
                  <p:nvPr/>
                </p:nvSpPr>
                <p:spPr>
                  <a:xfrm>
                    <a:off x="3611952" y="2094083"/>
                    <a:ext cx="312906" cy="230832"/>
                  </a:xfrm>
                  <a:prstGeom prst="rect">
                    <a:avLst/>
                  </a:prstGeom>
                </p:spPr>
                <p:txBody>
                  <a:bodyPr wrap="none">
                    <a:spAutoFit/>
                  </a:bodyPr>
                  <a:lstStyle/>
                  <a:p>
                    <a:r>
                      <a:rPr lang="en-US" altLang="zh-CN" sz="900" dirty="0">
                        <a:latin typeface="Arial" pitchFamily="34" charset="0"/>
                        <a:cs typeface="Arial" pitchFamily="34" charset="0"/>
                      </a:rPr>
                      <a:t>–5</a:t>
                    </a:r>
                    <a:endParaRPr lang="en-US" sz="900" dirty="0">
                      <a:latin typeface="Arial" pitchFamily="34" charset="0"/>
                      <a:cs typeface="Arial" pitchFamily="34" charset="0"/>
                    </a:endParaRPr>
                  </a:p>
                </p:txBody>
              </p:sp>
              <p:sp>
                <p:nvSpPr>
                  <p:cNvPr id="317" name="Rectangle 316"/>
                  <p:cNvSpPr/>
                  <p:nvPr/>
                </p:nvSpPr>
                <p:spPr>
                  <a:xfrm>
                    <a:off x="3241801" y="2094083"/>
                    <a:ext cx="377026" cy="230832"/>
                  </a:xfrm>
                  <a:prstGeom prst="rect">
                    <a:avLst/>
                  </a:prstGeom>
                </p:spPr>
                <p:txBody>
                  <a:bodyPr wrap="none">
                    <a:spAutoFit/>
                  </a:bodyPr>
                  <a:lstStyle/>
                  <a:p>
                    <a:r>
                      <a:rPr lang="en-US" altLang="zh-CN" sz="900" dirty="0">
                        <a:latin typeface="Arial" pitchFamily="34" charset="0"/>
                        <a:cs typeface="Arial" pitchFamily="34" charset="0"/>
                      </a:rPr>
                      <a:t>–</a:t>
                    </a:r>
                    <a:r>
                      <a:rPr lang="en-US" sz="900" dirty="0">
                        <a:latin typeface="Arial" pitchFamily="34" charset="0"/>
                        <a:cs typeface="Arial" pitchFamily="34" charset="0"/>
                      </a:rPr>
                      <a:t>10</a:t>
                    </a:r>
                  </a:p>
                </p:txBody>
              </p:sp>
              <p:sp>
                <p:nvSpPr>
                  <p:cNvPr id="318" name="Rectangle 317"/>
                  <p:cNvSpPr/>
                  <p:nvPr/>
                </p:nvSpPr>
                <p:spPr>
                  <a:xfrm>
                    <a:off x="4308932" y="2094083"/>
                    <a:ext cx="248786" cy="230832"/>
                  </a:xfrm>
                  <a:prstGeom prst="rect">
                    <a:avLst/>
                  </a:prstGeom>
                </p:spPr>
                <p:txBody>
                  <a:bodyPr wrap="none">
                    <a:spAutoFit/>
                  </a:bodyPr>
                  <a:lstStyle/>
                  <a:p>
                    <a:r>
                      <a:rPr lang="en-US" sz="900" dirty="0">
                        <a:latin typeface="Arial" pitchFamily="34" charset="0"/>
                        <a:cs typeface="Arial" pitchFamily="34" charset="0"/>
                      </a:rPr>
                      <a:t>5</a:t>
                    </a:r>
                  </a:p>
                </p:txBody>
              </p:sp>
              <p:sp>
                <p:nvSpPr>
                  <p:cNvPr id="319" name="Rectangle 318"/>
                  <p:cNvSpPr/>
                  <p:nvPr/>
                </p:nvSpPr>
                <p:spPr>
                  <a:xfrm>
                    <a:off x="4593165" y="2094083"/>
                    <a:ext cx="312906" cy="230832"/>
                  </a:xfrm>
                  <a:prstGeom prst="rect">
                    <a:avLst/>
                  </a:prstGeom>
                </p:spPr>
                <p:txBody>
                  <a:bodyPr wrap="none">
                    <a:spAutoFit/>
                  </a:bodyPr>
                  <a:lstStyle/>
                  <a:p>
                    <a:r>
                      <a:rPr lang="en-US" sz="900" dirty="0">
                        <a:latin typeface="Arial" pitchFamily="34" charset="0"/>
                        <a:cs typeface="Arial" pitchFamily="34" charset="0"/>
                      </a:rPr>
                      <a:t>10</a:t>
                    </a:r>
                  </a:p>
                </p:txBody>
              </p:sp>
            </p:grpSp>
          </p:grpSp>
        </p:grpSp>
        <p:grpSp>
          <p:nvGrpSpPr>
            <p:cNvPr id="341" name="Group 340"/>
            <p:cNvGrpSpPr/>
            <p:nvPr/>
          </p:nvGrpSpPr>
          <p:grpSpPr>
            <a:xfrm>
              <a:off x="592065" y="5440216"/>
              <a:ext cx="5921677" cy="2617934"/>
              <a:chOff x="592065" y="5680941"/>
              <a:chExt cx="5921677" cy="2617934"/>
            </a:xfrm>
          </p:grpSpPr>
          <p:grpSp>
            <p:nvGrpSpPr>
              <p:cNvPr id="340" name="Group 339"/>
              <p:cNvGrpSpPr/>
              <p:nvPr/>
            </p:nvGrpSpPr>
            <p:grpSpPr>
              <a:xfrm>
                <a:off x="592065" y="5680941"/>
                <a:ext cx="2859131" cy="2617934"/>
                <a:chOff x="592065" y="5680941"/>
                <a:chExt cx="2859131" cy="2617934"/>
              </a:xfrm>
            </p:grpSpPr>
            <p:grpSp>
              <p:nvGrpSpPr>
                <p:cNvPr id="241" name="Group 240"/>
                <p:cNvGrpSpPr/>
                <p:nvPr/>
              </p:nvGrpSpPr>
              <p:grpSpPr>
                <a:xfrm>
                  <a:off x="704850" y="6325899"/>
                  <a:ext cx="2545952" cy="1972976"/>
                  <a:chOff x="510465" y="664534"/>
                  <a:chExt cx="2545952" cy="1972976"/>
                </a:xfrm>
              </p:grpSpPr>
              <p:grpSp>
                <p:nvGrpSpPr>
                  <p:cNvPr id="242" name="Group 241"/>
                  <p:cNvGrpSpPr/>
                  <p:nvPr/>
                </p:nvGrpSpPr>
                <p:grpSpPr>
                  <a:xfrm>
                    <a:off x="510465" y="664534"/>
                    <a:ext cx="2545952" cy="1916996"/>
                    <a:chOff x="510465" y="664534"/>
                    <a:chExt cx="2545952" cy="1916996"/>
                  </a:xfrm>
                </p:grpSpPr>
                <p:grpSp>
                  <p:nvGrpSpPr>
                    <p:cNvPr id="244" name="Group 243"/>
                    <p:cNvGrpSpPr/>
                    <p:nvPr/>
                  </p:nvGrpSpPr>
                  <p:grpSpPr>
                    <a:xfrm>
                      <a:off x="545861" y="664534"/>
                      <a:ext cx="2510556" cy="1670417"/>
                      <a:chOff x="545861" y="664534"/>
                      <a:chExt cx="2510556" cy="1670417"/>
                    </a:xfrm>
                  </p:grpSpPr>
                  <p:sp>
                    <p:nvSpPr>
                      <p:cNvPr id="250" name="Freeform 101"/>
                      <p:cNvSpPr/>
                      <p:nvPr/>
                    </p:nvSpPr>
                    <p:spPr>
                      <a:xfrm>
                        <a:off x="634442" y="691321"/>
                        <a:ext cx="2088753" cy="117597"/>
                      </a:xfrm>
                      <a:custGeom>
                        <a:avLst/>
                        <a:gdLst/>
                        <a:ahLst/>
                        <a:cxnLst/>
                        <a:rect l="0" t="0" r="0" b="0"/>
                        <a:pathLst>
                          <a:path w="4236720" h="240665">
                            <a:moveTo>
                              <a:pt x="0" y="240665"/>
                            </a:moveTo>
                            <a:lnTo>
                              <a:pt x="4236720" y="240665"/>
                            </a:lnTo>
                            <a:lnTo>
                              <a:pt x="4236720"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1" name="Freeform 102"/>
                      <p:cNvSpPr/>
                      <p:nvPr/>
                    </p:nvSpPr>
                    <p:spPr>
                      <a:xfrm>
                        <a:off x="634442" y="836936"/>
                        <a:ext cx="1678578" cy="117597"/>
                      </a:xfrm>
                      <a:custGeom>
                        <a:avLst/>
                        <a:gdLst/>
                        <a:ahLst/>
                        <a:cxnLst/>
                        <a:rect l="0" t="0" r="0" b="0"/>
                        <a:pathLst>
                          <a:path w="3404742" h="240665">
                            <a:moveTo>
                              <a:pt x="0" y="240665"/>
                            </a:moveTo>
                            <a:lnTo>
                              <a:pt x="3404742" y="240665"/>
                            </a:lnTo>
                            <a:lnTo>
                              <a:pt x="3404742"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2" name="Freeform 103"/>
                      <p:cNvSpPr/>
                      <p:nvPr/>
                    </p:nvSpPr>
                    <p:spPr>
                      <a:xfrm>
                        <a:off x="634442" y="1128165"/>
                        <a:ext cx="1482476" cy="117597"/>
                      </a:xfrm>
                      <a:custGeom>
                        <a:avLst/>
                        <a:gdLst/>
                        <a:ahLst/>
                        <a:cxnLst/>
                        <a:rect l="0" t="0" r="0" b="0"/>
                        <a:pathLst>
                          <a:path w="3006979" h="240665">
                            <a:moveTo>
                              <a:pt x="0" y="240665"/>
                            </a:moveTo>
                            <a:lnTo>
                              <a:pt x="3006979" y="240665"/>
                            </a:lnTo>
                            <a:lnTo>
                              <a:pt x="3006979"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3" name="Freeform 104"/>
                      <p:cNvSpPr/>
                      <p:nvPr/>
                    </p:nvSpPr>
                    <p:spPr>
                      <a:xfrm>
                        <a:off x="634442" y="982550"/>
                        <a:ext cx="1482476" cy="117597"/>
                      </a:xfrm>
                      <a:custGeom>
                        <a:avLst/>
                        <a:gdLst/>
                        <a:ahLst/>
                        <a:cxnLst/>
                        <a:rect l="0" t="0" r="0" b="0"/>
                        <a:pathLst>
                          <a:path w="3006979" h="240666">
                            <a:moveTo>
                              <a:pt x="0" y="240666"/>
                            </a:moveTo>
                            <a:lnTo>
                              <a:pt x="3006979" y="240666"/>
                            </a:lnTo>
                            <a:lnTo>
                              <a:pt x="3006979" y="0"/>
                            </a:lnTo>
                            <a:lnTo>
                              <a:pt x="0" y="0"/>
                            </a:lnTo>
                            <a:lnTo>
                              <a:pt x="0" y="240666"/>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4" name="Freeform 105"/>
                      <p:cNvSpPr/>
                      <p:nvPr/>
                    </p:nvSpPr>
                    <p:spPr>
                      <a:xfrm>
                        <a:off x="634442" y="1273781"/>
                        <a:ext cx="1441025" cy="117597"/>
                      </a:xfrm>
                      <a:custGeom>
                        <a:avLst/>
                        <a:gdLst/>
                        <a:ahLst/>
                        <a:cxnLst/>
                        <a:rect l="0" t="0" r="0" b="0"/>
                        <a:pathLst>
                          <a:path w="2922904" h="240665">
                            <a:moveTo>
                              <a:pt x="0" y="240665"/>
                            </a:moveTo>
                            <a:lnTo>
                              <a:pt x="2922904" y="240665"/>
                            </a:lnTo>
                            <a:lnTo>
                              <a:pt x="2922904"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5" name="Freeform 106"/>
                      <p:cNvSpPr/>
                      <p:nvPr/>
                    </p:nvSpPr>
                    <p:spPr>
                      <a:xfrm>
                        <a:off x="634442" y="1419396"/>
                        <a:ext cx="1138358" cy="117597"/>
                      </a:xfrm>
                      <a:custGeom>
                        <a:avLst/>
                        <a:gdLst/>
                        <a:ahLst/>
                        <a:cxnLst/>
                        <a:rect l="0" t="0" r="0" b="0"/>
                        <a:pathLst>
                          <a:path w="2308986" h="240665">
                            <a:moveTo>
                              <a:pt x="0" y="240665"/>
                            </a:moveTo>
                            <a:lnTo>
                              <a:pt x="2308986" y="240665"/>
                            </a:lnTo>
                            <a:lnTo>
                              <a:pt x="2308986"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6" name="Freeform 107"/>
                      <p:cNvSpPr/>
                      <p:nvPr/>
                    </p:nvSpPr>
                    <p:spPr>
                      <a:xfrm>
                        <a:off x="634442" y="1565010"/>
                        <a:ext cx="1077185" cy="117597"/>
                      </a:xfrm>
                      <a:custGeom>
                        <a:avLst/>
                        <a:gdLst/>
                        <a:ahLst/>
                        <a:cxnLst/>
                        <a:rect l="0" t="0" r="0" b="0"/>
                        <a:pathLst>
                          <a:path w="2184907" h="240665">
                            <a:moveTo>
                              <a:pt x="0" y="240665"/>
                            </a:moveTo>
                            <a:lnTo>
                              <a:pt x="2184907" y="240665"/>
                            </a:lnTo>
                            <a:lnTo>
                              <a:pt x="2184907"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7" name="Freeform 108"/>
                      <p:cNvSpPr/>
                      <p:nvPr/>
                    </p:nvSpPr>
                    <p:spPr>
                      <a:xfrm>
                        <a:off x="634442" y="1710626"/>
                        <a:ext cx="1008749" cy="117597"/>
                      </a:xfrm>
                      <a:custGeom>
                        <a:avLst/>
                        <a:gdLst/>
                        <a:ahLst/>
                        <a:cxnLst/>
                        <a:rect l="0" t="0" r="0" b="0"/>
                        <a:pathLst>
                          <a:path w="2046097" h="240665">
                            <a:moveTo>
                              <a:pt x="0" y="240665"/>
                            </a:moveTo>
                            <a:lnTo>
                              <a:pt x="2046097" y="240665"/>
                            </a:lnTo>
                            <a:lnTo>
                              <a:pt x="2046097"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8" name="Freeform 109"/>
                      <p:cNvSpPr/>
                      <p:nvPr/>
                    </p:nvSpPr>
                    <p:spPr>
                      <a:xfrm>
                        <a:off x="634442" y="1856241"/>
                        <a:ext cx="990279" cy="117597"/>
                      </a:xfrm>
                      <a:custGeom>
                        <a:avLst/>
                        <a:gdLst/>
                        <a:ahLst/>
                        <a:cxnLst/>
                        <a:rect l="0" t="0" r="0" b="0"/>
                        <a:pathLst>
                          <a:path w="2008632" h="240665">
                            <a:moveTo>
                              <a:pt x="0" y="240665"/>
                            </a:moveTo>
                            <a:lnTo>
                              <a:pt x="2008632" y="240665"/>
                            </a:lnTo>
                            <a:lnTo>
                              <a:pt x="2008632"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9" name="Freeform 110"/>
                      <p:cNvSpPr/>
                      <p:nvPr/>
                    </p:nvSpPr>
                    <p:spPr>
                      <a:xfrm>
                        <a:off x="634442" y="2001855"/>
                        <a:ext cx="959348" cy="117597"/>
                      </a:xfrm>
                      <a:custGeom>
                        <a:avLst/>
                        <a:gdLst/>
                        <a:ahLst/>
                        <a:cxnLst/>
                        <a:rect l="0" t="0" r="0" b="0"/>
                        <a:pathLst>
                          <a:path w="1945894" h="240665">
                            <a:moveTo>
                              <a:pt x="0" y="240665"/>
                            </a:moveTo>
                            <a:lnTo>
                              <a:pt x="1945894" y="240665"/>
                            </a:lnTo>
                            <a:lnTo>
                              <a:pt x="1945894" y="0"/>
                            </a:lnTo>
                            <a:lnTo>
                              <a:pt x="0" y="0"/>
                            </a:lnTo>
                            <a:lnTo>
                              <a:pt x="0" y="240665"/>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0" name="Freeform 111"/>
                      <p:cNvSpPr/>
                      <p:nvPr/>
                    </p:nvSpPr>
                    <p:spPr>
                      <a:xfrm>
                        <a:off x="634442" y="2147471"/>
                        <a:ext cx="896485" cy="117597"/>
                      </a:xfrm>
                      <a:custGeom>
                        <a:avLst/>
                        <a:gdLst/>
                        <a:ahLst/>
                        <a:cxnLst/>
                        <a:rect l="0" t="0" r="0" b="0"/>
                        <a:pathLst>
                          <a:path w="1818385" h="240666">
                            <a:moveTo>
                              <a:pt x="0" y="240666"/>
                            </a:moveTo>
                            <a:lnTo>
                              <a:pt x="1818385" y="240666"/>
                            </a:lnTo>
                            <a:lnTo>
                              <a:pt x="1818385" y="0"/>
                            </a:lnTo>
                            <a:lnTo>
                              <a:pt x="0" y="0"/>
                            </a:lnTo>
                            <a:lnTo>
                              <a:pt x="0" y="240666"/>
                            </a:lnTo>
                            <a:close/>
                          </a:path>
                        </a:pathLst>
                      </a:custGeom>
                      <a:solidFill>
                        <a:schemeClr val="accent6">
                          <a:lumMod val="75000"/>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61" name="Freeform 112"/>
                      <p:cNvSpPr/>
                      <p:nvPr/>
                    </p:nvSpPr>
                    <p:spPr>
                      <a:xfrm>
                        <a:off x="545861" y="673186"/>
                        <a:ext cx="2510556" cy="1608395"/>
                      </a:xfrm>
                      <a:custGeom>
                        <a:avLst/>
                        <a:gdLst/>
                        <a:ahLst/>
                        <a:cxnLst/>
                        <a:rect l="0" t="0" r="0" b="0"/>
                        <a:pathLst>
                          <a:path w="5146547" h="3182748">
                            <a:moveTo>
                              <a:pt x="0" y="3182748"/>
                            </a:moveTo>
                            <a:lnTo>
                              <a:pt x="5146547" y="3182748"/>
                            </a:lnTo>
                            <a:lnTo>
                              <a:pt x="5146547" y="0"/>
                            </a:lnTo>
                            <a:lnTo>
                              <a:pt x="0" y="0"/>
                            </a:lnTo>
                            <a:lnTo>
                              <a:pt x="0" y="3182748"/>
                            </a:lnTo>
                            <a:close/>
                          </a:path>
                        </a:pathLst>
                      </a:custGeom>
                      <a:noFill/>
                      <a:ln w="9525" cap="rnd"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2" name="Freeform 115"/>
                      <p:cNvSpPr/>
                      <p:nvPr/>
                    </p:nvSpPr>
                    <p:spPr>
                      <a:xfrm>
                        <a:off x="634442" y="2281580"/>
                        <a:ext cx="0" cy="53371"/>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3" name="Freeform 116"/>
                      <p:cNvSpPr/>
                      <p:nvPr/>
                    </p:nvSpPr>
                    <p:spPr>
                      <a:xfrm>
                        <a:off x="1154501" y="2281580"/>
                        <a:ext cx="0" cy="53371"/>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4" name="Freeform 117"/>
                      <p:cNvSpPr/>
                      <p:nvPr/>
                    </p:nvSpPr>
                    <p:spPr>
                      <a:xfrm>
                        <a:off x="1674559" y="2281580"/>
                        <a:ext cx="0" cy="53371"/>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5" name="Freeform 118"/>
                      <p:cNvSpPr/>
                      <p:nvPr/>
                    </p:nvSpPr>
                    <p:spPr>
                      <a:xfrm>
                        <a:off x="2194619" y="2281580"/>
                        <a:ext cx="0" cy="53371"/>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66" name="Freeform 119"/>
                      <p:cNvSpPr/>
                      <p:nvPr/>
                    </p:nvSpPr>
                    <p:spPr>
                      <a:xfrm>
                        <a:off x="2714678" y="2281580"/>
                        <a:ext cx="0" cy="53371"/>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grpSp>
                    <p:nvGrpSpPr>
                      <p:cNvPr id="267" name="Group 266"/>
                      <p:cNvGrpSpPr/>
                      <p:nvPr/>
                    </p:nvGrpSpPr>
                    <p:grpSpPr>
                      <a:xfrm>
                        <a:off x="641486" y="664534"/>
                        <a:ext cx="2380872" cy="1601018"/>
                        <a:chOff x="323184" y="142966"/>
                        <a:chExt cx="2195729" cy="1084255"/>
                      </a:xfrm>
                    </p:grpSpPr>
                    <p:sp>
                      <p:nvSpPr>
                        <p:cNvPr id="268" name="Rectangle 121"/>
                        <p:cNvSpPr/>
                        <p:nvPr/>
                      </p:nvSpPr>
                      <p:spPr>
                        <a:xfrm>
                          <a:off x="323184" y="142966"/>
                          <a:ext cx="1895519" cy="138499"/>
                        </a:xfrm>
                        <a:prstGeom prst="rect">
                          <a:avLst/>
                        </a:prstGeom>
                      </p:spPr>
                      <p:txBody>
                        <a:bodyPr wrap="none" lIns="0" tIns="0" rIns="0" bIns="0">
                          <a:spAutoFit/>
                        </a:bodyPr>
                        <a:lstStyle/>
                        <a:p>
                          <a:pPr marL="0"/>
                          <a:r>
                            <a:rPr lang="en-US" sz="900" b="0" i="0" spc="0" baseline="0" dirty="0">
                              <a:latin typeface="Arial"/>
                            </a:rPr>
                            <a:t>et</a:t>
                          </a:r>
                          <a:r>
                            <a:rPr lang="en-US" sz="900" b="0" i="0" spc="-33" baseline="0" dirty="0">
                              <a:latin typeface="Arial"/>
                            </a:rPr>
                            <a:t>h</a:t>
                          </a:r>
                          <a:r>
                            <a:rPr lang="en-US" sz="900" b="0" i="0" spc="0" baseline="0" dirty="0">
                              <a:latin typeface="Arial"/>
                            </a:rPr>
                            <a:t>ylene−acti</a:t>
                          </a:r>
                          <a:r>
                            <a:rPr lang="en-US" sz="900" b="0" i="0" spc="-28" baseline="0" dirty="0">
                              <a:latin typeface="Arial"/>
                            </a:rPr>
                            <a:t>v</a:t>
                          </a:r>
                          <a:r>
                            <a:rPr lang="en-US" sz="900" b="0" i="0" spc="0" baseline="0" dirty="0">
                              <a:latin typeface="Arial"/>
                            </a:rPr>
                            <a:t>ated signaling path</a:t>
                          </a:r>
                          <a:r>
                            <a:rPr lang="en-US" sz="900" b="0" i="0" spc="-17" baseline="0" dirty="0">
                              <a:latin typeface="Arial"/>
                            </a:rPr>
                            <a:t>w</a:t>
                          </a:r>
                          <a:r>
                            <a:rPr lang="en-US" sz="900" b="0" i="0" spc="-33" baseline="0" dirty="0">
                              <a:latin typeface="Arial"/>
                            </a:rPr>
                            <a:t>ay</a:t>
                          </a:r>
                        </a:p>
                      </p:txBody>
                    </p:sp>
                    <p:sp>
                      <p:nvSpPr>
                        <p:cNvPr id="269" name="Rectangle 122"/>
                        <p:cNvSpPr/>
                        <p:nvPr/>
                      </p:nvSpPr>
                      <p:spPr>
                        <a:xfrm>
                          <a:off x="323184" y="249177"/>
                          <a:ext cx="801501" cy="138499"/>
                        </a:xfrm>
                        <a:prstGeom prst="rect">
                          <a:avLst/>
                        </a:prstGeom>
                      </p:spPr>
                      <p:txBody>
                        <a:bodyPr wrap="none" lIns="0" tIns="0" rIns="0" bIns="0">
                          <a:spAutoFit/>
                        </a:bodyPr>
                        <a:lstStyle/>
                        <a:p>
                          <a:pPr marL="0"/>
                          <a:r>
                            <a:rPr lang="en-US" sz="900" b="0" i="0" spc="0" baseline="0" dirty="0">
                              <a:latin typeface="Arial"/>
                            </a:rPr>
                            <a:t>DNA replication</a:t>
                          </a:r>
                        </a:p>
                      </p:txBody>
                    </p:sp>
                    <p:sp>
                      <p:nvSpPr>
                        <p:cNvPr id="270" name="Rectangle 123"/>
                        <p:cNvSpPr/>
                        <p:nvPr/>
                      </p:nvSpPr>
                      <p:spPr>
                        <a:xfrm>
                          <a:off x="323184" y="448613"/>
                          <a:ext cx="2195729" cy="138499"/>
                        </a:xfrm>
                        <a:prstGeom prst="rect">
                          <a:avLst/>
                        </a:prstGeom>
                      </p:spPr>
                      <p:txBody>
                        <a:bodyPr wrap="none" lIns="0" tIns="0" rIns="0" bIns="0">
                          <a:spAutoFit/>
                        </a:bodyPr>
                        <a:lstStyle/>
                        <a:p>
                          <a:pPr marL="0"/>
                          <a:r>
                            <a:rPr lang="en-US" sz="900" b="0" i="0" spc="0" baseline="0" dirty="0">
                              <a:latin typeface="Arial"/>
                            </a:rPr>
                            <a:t>DNA unwinding i</a:t>
                          </a:r>
                          <a:r>
                            <a:rPr lang="en-US" sz="900" b="0" i="0" spc="-22" baseline="0" dirty="0">
                              <a:latin typeface="Arial"/>
                            </a:rPr>
                            <a:t>n</a:t>
                          </a:r>
                          <a:r>
                            <a:rPr lang="en-US" sz="900" b="0" i="0" spc="-28" baseline="0" dirty="0">
                              <a:latin typeface="Arial"/>
                            </a:rPr>
                            <a:t>v</a:t>
                          </a:r>
                          <a:r>
                            <a:rPr lang="en-US" sz="900" b="0" i="0" spc="0" baseline="0" dirty="0">
                              <a:latin typeface="Arial"/>
                            </a:rPr>
                            <a:t>ol</a:t>
                          </a:r>
                          <a:r>
                            <a:rPr lang="en-US" sz="900" b="0" i="0" spc="-28" baseline="0" dirty="0">
                              <a:latin typeface="Arial"/>
                            </a:rPr>
                            <a:t>v</a:t>
                          </a:r>
                          <a:r>
                            <a:rPr lang="en-US" sz="900" b="0" i="0" spc="0" baseline="0" dirty="0">
                              <a:latin typeface="Arial"/>
                            </a:rPr>
                            <a:t>ed in DNA replication</a:t>
                          </a:r>
                        </a:p>
                      </p:txBody>
                    </p:sp>
                    <p:sp>
                      <p:nvSpPr>
                        <p:cNvPr id="271" name="Rectangle 124"/>
                        <p:cNvSpPr/>
                        <p:nvPr/>
                      </p:nvSpPr>
                      <p:spPr>
                        <a:xfrm>
                          <a:off x="323184" y="347396"/>
                          <a:ext cx="1178271" cy="138499"/>
                        </a:xfrm>
                        <a:prstGeom prst="rect">
                          <a:avLst/>
                        </a:prstGeom>
                      </p:spPr>
                      <p:txBody>
                        <a:bodyPr wrap="none" lIns="0" tIns="0" rIns="0" bIns="0">
                          <a:spAutoFit/>
                        </a:bodyPr>
                        <a:lstStyle/>
                        <a:p>
                          <a:pPr marL="0"/>
                          <a:r>
                            <a:rPr lang="en-US" sz="900" b="0" i="0" spc="0" baseline="0" dirty="0">
                              <a:latin typeface="Arial"/>
                            </a:rPr>
                            <a:t>prog</a:t>
                          </a:r>
                          <a:r>
                            <a:rPr lang="en-US" sz="900" b="0" i="0" spc="-12" baseline="0" dirty="0">
                              <a:latin typeface="Arial"/>
                            </a:rPr>
                            <a:t>r</a:t>
                          </a:r>
                          <a:r>
                            <a:rPr lang="en-US" sz="900" b="0" i="0" spc="0" baseline="0" dirty="0">
                              <a:latin typeface="Arial"/>
                            </a:rPr>
                            <a:t>ammed cell death</a:t>
                          </a:r>
                        </a:p>
                      </p:txBody>
                    </p:sp>
                    <p:sp>
                      <p:nvSpPr>
                        <p:cNvPr id="272" name="Rectangle 125"/>
                        <p:cNvSpPr/>
                        <p:nvPr/>
                      </p:nvSpPr>
                      <p:spPr>
                        <a:xfrm>
                          <a:off x="323184" y="540839"/>
                          <a:ext cx="1256754" cy="138499"/>
                        </a:xfrm>
                        <a:prstGeom prst="rect">
                          <a:avLst/>
                        </a:prstGeom>
                      </p:spPr>
                      <p:txBody>
                        <a:bodyPr wrap="none" lIns="0" tIns="0" rIns="0" bIns="0">
                          <a:spAutoFit/>
                        </a:bodyPr>
                        <a:lstStyle/>
                        <a:p>
                          <a:pPr marL="0"/>
                          <a:r>
                            <a:rPr lang="en-US" sz="900" b="0" i="0" spc="0" baseline="0" dirty="0">
                              <a:latin typeface="Arial"/>
                            </a:rPr>
                            <a:t>DNA replication initiation</a:t>
                          </a:r>
                        </a:p>
                      </p:txBody>
                    </p:sp>
                    <p:sp>
                      <p:nvSpPr>
                        <p:cNvPr id="273" name="Rectangle 126"/>
                        <p:cNvSpPr/>
                        <p:nvPr/>
                      </p:nvSpPr>
                      <p:spPr>
                        <a:xfrm>
                          <a:off x="323184" y="639667"/>
                          <a:ext cx="1924116" cy="138499"/>
                        </a:xfrm>
                        <a:prstGeom prst="rect">
                          <a:avLst/>
                        </a:prstGeom>
                      </p:spPr>
                      <p:txBody>
                        <a:bodyPr wrap="none" lIns="0" tIns="0" rIns="0" bIns="0">
                          <a:spAutoFit/>
                        </a:bodyPr>
                        <a:lstStyle/>
                        <a:p>
                          <a:pPr marL="0"/>
                          <a:r>
                            <a:rPr lang="en-US" sz="900" b="0" i="0" spc="0" baseline="0" dirty="0">
                              <a:latin typeface="Arial"/>
                            </a:rPr>
                            <a:t>microtu</a:t>
                          </a:r>
                          <a:r>
                            <a:rPr lang="en-US" sz="900" b="0" i="0" spc="-23" baseline="0" dirty="0">
                              <a:latin typeface="Arial"/>
                            </a:rPr>
                            <a:t>b</a:t>
                          </a:r>
                          <a:r>
                            <a:rPr lang="en-US" sz="900" b="0" i="0" spc="0" baseline="0" dirty="0">
                              <a:latin typeface="Arial"/>
                            </a:rPr>
                            <a:t>ule cytos</a:t>
                          </a:r>
                          <a:r>
                            <a:rPr lang="en-US" sz="900" b="0" i="0" spc="-23" baseline="0" dirty="0">
                              <a:latin typeface="Arial"/>
                            </a:rPr>
                            <a:t>k</a:t>
                          </a:r>
                          <a:r>
                            <a:rPr lang="en-US" sz="900" b="0" i="0" spc="0" baseline="0" dirty="0">
                              <a:latin typeface="Arial"/>
                            </a:rPr>
                            <a:t>eleton organization</a:t>
                          </a:r>
                        </a:p>
                      </p:txBody>
                    </p:sp>
                    <p:sp>
                      <p:nvSpPr>
                        <p:cNvPr id="274" name="Rectangle 127"/>
                        <p:cNvSpPr/>
                        <p:nvPr/>
                      </p:nvSpPr>
                      <p:spPr>
                        <a:xfrm>
                          <a:off x="323184" y="743271"/>
                          <a:ext cx="2064668" cy="138499"/>
                        </a:xfrm>
                        <a:prstGeom prst="rect">
                          <a:avLst/>
                        </a:prstGeom>
                      </p:spPr>
                      <p:txBody>
                        <a:bodyPr wrap="none" lIns="0" tIns="0" rIns="0" bIns="0">
                          <a:spAutoFit/>
                        </a:bodyPr>
                        <a:lstStyle/>
                        <a:p>
                          <a:pPr marL="0"/>
                          <a:r>
                            <a:rPr lang="en-US" sz="900" dirty="0">
                              <a:latin typeface="Arial"/>
                            </a:rPr>
                            <a:t>DSB </a:t>
                          </a:r>
                          <a:r>
                            <a:rPr lang="en-US" sz="900" b="0" i="0" spc="0" baseline="0" dirty="0">
                              <a:latin typeface="Arial"/>
                            </a:rPr>
                            <a:t>repair via break-induced replication</a:t>
                          </a:r>
                        </a:p>
                      </p:txBody>
                    </p:sp>
                    <p:sp>
                      <p:nvSpPr>
                        <p:cNvPr id="275" name="Rectangle 128"/>
                        <p:cNvSpPr/>
                        <p:nvPr/>
                      </p:nvSpPr>
                      <p:spPr>
                        <a:xfrm>
                          <a:off x="323184" y="836928"/>
                          <a:ext cx="1391407" cy="138499"/>
                        </a:xfrm>
                        <a:prstGeom prst="rect">
                          <a:avLst/>
                        </a:prstGeom>
                      </p:spPr>
                      <p:txBody>
                        <a:bodyPr wrap="none" lIns="0" tIns="0" rIns="0" bIns="0">
                          <a:spAutoFit/>
                        </a:bodyPr>
                        <a:lstStyle/>
                        <a:p>
                          <a:pPr marL="0"/>
                          <a:r>
                            <a:rPr lang="en-US" altLang="zh-CN" sz="900" b="0" i="0" spc="0" baseline="0" dirty="0">
                              <a:latin typeface="Arial"/>
                            </a:rPr>
                            <a:t>c</a:t>
                          </a:r>
                          <a:r>
                            <a:rPr lang="en-US" sz="900" b="0" i="0" spc="0" baseline="0" dirty="0">
                              <a:latin typeface="Arial"/>
                            </a:rPr>
                            <a:t>alcium</a:t>
                          </a:r>
                          <a:r>
                            <a:rPr lang="en-US" altLang="zh-CN" sz="900" b="0" i="0" spc="0" baseline="0" dirty="0">
                              <a:latin typeface="Arial"/>
                            </a:rPr>
                            <a:t>-</a:t>
                          </a:r>
                          <a:r>
                            <a:rPr lang="en-US" sz="900" b="0" i="0" spc="0" baseline="0" dirty="0">
                              <a:latin typeface="Arial"/>
                            </a:rPr>
                            <a:t>mediated signaling</a:t>
                          </a:r>
                        </a:p>
                      </p:txBody>
                    </p:sp>
                    <p:sp>
                      <p:nvSpPr>
                        <p:cNvPr id="276" name="Rectangle 129"/>
                        <p:cNvSpPr/>
                        <p:nvPr/>
                      </p:nvSpPr>
                      <p:spPr>
                        <a:xfrm>
                          <a:off x="323184" y="939710"/>
                          <a:ext cx="833562" cy="138499"/>
                        </a:xfrm>
                        <a:prstGeom prst="rect">
                          <a:avLst/>
                        </a:prstGeom>
                      </p:spPr>
                      <p:txBody>
                        <a:bodyPr wrap="none" lIns="0" tIns="0" rIns="0" bIns="0">
                          <a:spAutoFit/>
                        </a:bodyPr>
                        <a:lstStyle/>
                        <a:p>
                          <a:pPr marL="0"/>
                          <a:r>
                            <a:rPr lang="en-US" sz="900" b="0" i="0" spc="0" baseline="0" dirty="0">
                              <a:latin typeface="Arial"/>
                            </a:rPr>
                            <a:t>mitotic cell cycle</a:t>
                          </a:r>
                        </a:p>
                      </p:txBody>
                    </p:sp>
                    <p:sp>
                      <p:nvSpPr>
                        <p:cNvPr id="277" name="Rectangle 130"/>
                        <p:cNvSpPr/>
                        <p:nvPr/>
                      </p:nvSpPr>
                      <p:spPr>
                        <a:xfrm>
                          <a:off x="331189" y="1031384"/>
                          <a:ext cx="993862" cy="138499"/>
                        </a:xfrm>
                        <a:prstGeom prst="rect">
                          <a:avLst/>
                        </a:prstGeom>
                      </p:spPr>
                      <p:txBody>
                        <a:bodyPr wrap="none" lIns="0" tIns="0" rIns="0" bIns="0">
                          <a:spAutoFit/>
                        </a:bodyPr>
                        <a:lstStyle/>
                        <a:p>
                          <a:pPr marL="0"/>
                          <a:r>
                            <a:rPr lang="en-US" sz="900" b="0" i="0" spc="0" baseline="0" dirty="0">
                              <a:latin typeface="Arial"/>
                            </a:rPr>
                            <a:t>cell morphogenesis</a:t>
                          </a:r>
                        </a:p>
                      </p:txBody>
                    </p:sp>
                    <p:sp>
                      <p:nvSpPr>
                        <p:cNvPr id="278" name="Rectangle 131"/>
                        <p:cNvSpPr/>
                        <p:nvPr/>
                      </p:nvSpPr>
                      <p:spPr>
                        <a:xfrm>
                          <a:off x="337045" y="1133426"/>
                          <a:ext cx="1473027" cy="93795"/>
                        </a:xfrm>
                        <a:prstGeom prst="rect">
                          <a:avLst/>
                        </a:prstGeom>
                      </p:spPr>
                      <p:txBody>
                        <a:bodyPr wrap="none" lIns="0" tIns="0" rIns="0" bIns="0">
                          <a:spAutoFit/>
                        </a:bodyPr>
                        <a:lstStyle/>
                        <a:p>
                          <a:pPr marL="0"/>
                          <a:r>
                            <a:rPr lang="en-US" sz="900" spc="-34" dirty="0">
                              <a:latin typeface="Arial"/>
                            </a:rPr>
                            <a:t>f</a:t>
                          </a:r>
                          <a:r>
                            <a:rPr lang="en-US" sz="900" b="0" i="0" spc="0" baseline="0" dirty="0">
                              <a:latin typeface="Arial"/>
                            </a:rPr>
                            <a:t>emale meiotic </a:t>
                          </a:r>
                          <a:r>
                            <a:rPr lang="en-US" sz="900" b="0" i="0" spc="-11" baseline="0" dirty="0">
                              <a:latin typeface="Arial"/>
                            </a:rPr>
                            <a:t>n</a:t>
                          </a:r>
                          <a:r>
                            <a:rPr lang="en-US" sz="900" b="0" i="0" spc="0" baseline="0" dirty="0">
                              <a:latin typeface="Arial"/>
                            </a:rPr>
                            <a:t>uclear division</a:t>
                          </a:r>
                        </a:p>
                      </p:txBody>
                    </p:sp>
                  </p:grpSp>
                </p:grpSp>
                <p:sp>
                  <p:nvSpPr>
                    <p:cNvPr id="245" name="Rectangle 244"/>
                    <p:cNvSpPr/>
                    <p:nvPr/>
                  </p:nvSpPr>
                  <p:spPr>
                    <a:xfrm>
                      <a:off x="510465" y="2295208"/>
                      <a:ext cx="269763" cy="286322"/>
                    </a:xfrm>
                    <a:prstGeom prst="rect">
                      <a:avLst/>
                    </a:prstGeom>
                  </p:spPr>
                  <p:txBody>
                    <a:bodyPr wrap="none">
                      <a:spAutoFit/>
                    </a:bodyPr>
                    <a:lstStyle/>
                    <a:p>
                      <a:r>
                        <a:rPr lang="en-US" sz="900" b="0" i="0" spc="0" baseline="0" dirty="0">
                          <a:latin typeface="Arial"/>
                        </a:rPr>
                        <a:t>0</a:t>
                      </a:r>
                      <a:endParaRPr lang="en-US" sz="900" dirty="0"/>
                    </a:p>
                  </p:txBody>
                </p:sp>
                <p:sp>
                  <p:nvSpPr>
                    <p:cNvPr id="246" name="Rectangle 245"/>
                    <p:cNvSpPr/>
                    <p:nvPr/>
                  </p:nvSpPr>
                  <p:spPr>
                    <a:xfrm>
                      <a:off x="1030509" y="2295208"/>
                      <a:ext cx="269763" cy="286322"/>
                    </a:xfrm>
                    <a:prstGeom prst="rect">
                      <a:avLst/>
                    </a:prstGeom>
                  </p:spPr>
                  <p:txBody>
                    <a:bodyPr wrap="none">
                      <a:spAutoFit/>
                    </a:bodyPr>
                    <a:lstStyle/>
                    <a:p>
                      <a:r>
                        <a:rPr lang="en-US" sz="900" b="0" i="0" spc="0" baseline="0" dirty="0">
                          <a:latin typeface="Arial"/>
                        </a:rPr>
                        <a:t>1</a:t>
                      </a:r>
                      <a:endParaRPr lang="en-US" sz="900" dirty="0"/>
                    </a:p>
                  </p:txBody>
                </p:sp>
                <p:sp>
                  <p:nvSpPr>
                    <p:cNvPr id="247" name="Rectangle 246"/>
                    <p:cNvSpPr/>
                    <p:nvPr/>
                  </p:nvSpPr>
                  <p:spPr>
                    <a:xfrm>
                      <a:off x="1550754" y="2295208"/>
                      <a:ext cx="269763" cy="286322"/>
                    </a:xfrm>
                    <a:prstGeom prst="rect">
                      <a:avLst/>
                    </a:prstGeom>
                  </p:spPr>
                  <p:txBody>
                    <a:bodyPr wrap="none">
                      <a:spAutoFit/>
                    </a:bodyPr>
                    <a:lstStyle/>
                    <a:p>
                      <a:r>
                        <a:rPr lang="en-US" sz="900" b="0" i="0" spc="0" baseline="0" dirty="0">
                          <a:latin typeface="Arial"/>
                        </a:rPr>
                        <a:t>2</a:t>
                      </a:r>
                      <a:endParaRPr lang="en-US" sz="900" dirty="0"/>
                    </a:p>
                  </p:txBody>
                </p:sp>
                <p:sp>
                  <p:nvSpPr>
                    <p:cNvPr id="248" name="Rectangle 247"/>
                    <p:cNvSpPr/>
                    <p:nvPr/>
                  </p:nvSpPr>
                  <p:spPr>
                    <a:xfrm>
                      <a:off x="2075612" y="2295208"/>
                      <a:ext cx="269763" cy="286322"/>
                    </a:xfrm>
                    <a:prstGeom prst="rect">
                      <a:avLst/>
                    </a:prstGeom>
                  </p:spPr>
                  <p:txBody>
                    <a:bodyPr wrap="none">
                      <a:spAutoFit/>
                    </a:bodyPr>
                    <a:lstStyle/>
                    <a:p>
                      <a:r>
                        <a:rPr lang="en-US" sz="900" b="0" i="0" spc="0" baseline="0" dirty="0">
                          <a:latin typeface="Arial"/>
                        </a:rPr>
                        <a:t>3</a:t>
                      </a:r>
                      <a:endParaRPr lang="en-US" sz="900" dirty="0"/>
                    </a:p>
                  </p:txBody>
                </p:sp>
                <p:sp>
                  <p:nvSpPr>
                    <p:cNvPr id="249" name="Rectangle 248"/>
                    <p:cNvSpPr/>
                    <p:nvPr/>
                  </p:nvSpPr>
                  <p:spPr>
                    <a:xfrm>
                      <a:off x="2586485" y="2295208"/>
                      <a:ext cx="269763" cy="286322"/>
                    </a:xfrm>
                    <a:prstGeom prst="rect">
                      <a:avLst/>
                    </a:prstGeom>
                  </p:spPr>
                  <p:txBody>
                    <a:bodyPr wrap="none">
                      <a:spAutoFit/>
                    </a:bodyPr>
                    <a:lstStyle/>
                    <a:p>
                      <a:r>
                        <a:rPr lang="en-US" sz="900" b="0" i="0" spc="0" baseline="0" dirty="0">
                          <a:latin typeface="Arial"/>
                        </a:rPr>
                        <a:t>4</a:t>
                      </a:r>
                      <a:endParaRPr lang="en-US" sz="900" dirty="0"/>
                    </a:p>
                  </p:txBody>
                </p:sp>
              </p:grpSp>
              <p:sp>
                <p:nvSpPr>
                  <p:cNvPr id="243" name="Rectangle 133"/>
                  <p:cNvSpPr/>
                  <p:nvPr/>
                </p:nvSpPr>
                <p:spPr>
                  <a:xfrm>
                    <a:off x="1268809" y="2462408"/>
                    <a:ext cx="1016411" cy="175102"/>
                  </a:xfrm>
                  <a:prstGeom prst="rect">
                    <a:avLst/>
                  </a:prstGeom>
                </p:spPr>
                <p:txBody>
                  <a:bodyPr wrap="none" lIns="0" tIns="0" rIns="0" bIns="0">
                    <a:spAutoFit/>
                  </a:bodyPr>
                  <a:lstStyle/>
                  <a:p>
                    <a:pPr marL="0"/>
                    <a:r>
                      <a:rPr lang="en-US" sz="1000" b="0" i="0" spc="0" baseline="0" dirty="0">
                        <a:latin typeface="Arial"/>
                      </a:rPr>
                      <a:t>−log10 (</a:t>
                    </a:r>
                    <a:r>
                      <a:rPr lang="en-US" sz="1000" b="0" i="1" spc="0" baseline="0" dirty="0">
                        <a:latin typeface="Arial"/>
                      </a:rPr>
                      <a:t>P</a:t>
                    </a:r>
                    <a:r>
                      <a:rPr lang="en-US" altLang="zh-CN" sz="1000" b="0" i="1" spc="0" baseline="0" dirty="0">
                        <a:latin typeface="Arial"/>
                      </a:rPr>
                      <a:t>-</a:t>
                    </a:r>
                    <a:r>
                      <a:rPr lang="en-US" sz="1000" b="0" i="0" spc="-28" baseline="0" dirty="0">
                        <a:latin typeface="Arial"/>
                      </a:rPr>
                      <a:t>v</a:t>
                    </a:r>
                    <a:r>
                      <a:rPr lang="en-US" sz="1000" b="0" i="0" spc="0" baseline="0" dirty="0">
                        <a:latin typeface="Arial"/>
                      </a:rPr>
                      <a:t>alue)</a:t>
                    </a:r>
                  </a:p>
                </p:txBody>
              </p:sp>
            </p:grpSp>
            <p:grpSp>
              <p:nvGrpSpPr>
                <p:cNvPr id="82" name="Group 81"/>
                <p:cNvGrpSpPr/>
                <p:nvPr/>
              </p:nvGrpSpPr>
              <p:grpSpPr>
                <a:xfrm>
                  <a:off x="592065" y="5680941"/>
                  <a:ext cx="2859131" cy="425823"/>
                  <a:chOff x="693665" y="5725391"/>
                  <a:chExt cx="2859131" cy="425823"/>
                </a:xfrm>
              </p:grpSpPr>
              <p:grpSp>
                <p:nvGrpSpPr>
                  <p:cNvPr id="76" name="Group 75"/>
                  <p:cNvGrpSpPr/>
                  <p:nvPr/>
                </p:nvGrpSpPr>
                <p:grpSpPr>
                  <a:xfrm>
                    <a:off x="1270412" y="5749396"/>
                    <a:ext cx="1683065" cy="360000"/>
                    <a:chOff x="1270412" y="5749396"/>
                    <a:chExt cx="1683065" cy="360000"/>
                  </a:xfrm>
                </p:grpSpPr>
                <p:sp>
                  <p:nvSpPr>
                    <p:cNvPr id="321" name="Rounded Rectangle 320"/>
                    <p:cNvSpPr/>
                    <p:nvPr/>
                  </p:nvSpPr>
                  <p:spPr>
                    <a:xfrm>
                      <a:off x="1801477" y="5749396"/>
                      <a:ext cx="1152000" cy="360000"/>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1291886" y="5807282"/>
                      <a:ext cx="466794" cy="246221"/>
                    </a:xfrm>
                    <a:prstGeom prst="rect">
                      <a:avLst/>
                    </a:prstGeom>
                  </p:spPr>
                  <p:txBody>
                    <a:bodyPr wrap="none">
                      <a:spAutoFit/>
                    </a:bodyPr>
                    <a:lstStyle/>
                    <a:p>
                      <a:r>
                        <a:rPr lang="en-US" sz="1000" dirty="0">
                          <a:latin typeface="Arial" pitchFamily="34" charset="0"/>
                          <a:cs typeface="Arial" pitchFamily="34" charset="0"/>
                        </a:rPr>
                        <a:t>2010</a:t>
                      </a:r>
                    </a:p>
                  </p:txBody>
                </p:sp>
                <p:sp>
                  <p:nvSpPr>
                    <p:cNvPr id="325" name="Rectangle 324"/>
                    <p:cNvSpPr/>
                    <p:nvPr/>
                  </p:nvSpPr>
                  <p:spPr>
                    <a:xfrm>
                      <a:off x="2428078" y="5807282"/>
                      <a:ext cx="466794" cy="246221"/>
                    </a:xfrm>
                    <a:prstGeom prst="rect">
                      <a:avLst/>
                    </a:prstGeom>
                  </p:spPr>
                  <p:txBody>
                    <a:bodyPr wrap="none">
                      <a:spAutoFit/>
                    </a:bodyPr>
                    <a:lstStyle/>
                    <a:p>
                      <a:r>
                        <a:rPr lang="en-US" sz="1000" dirty="0">
                          <a:latin typeface="Arial" pitchFamily="34" charset="0"/>
                          <a:cs typeface="Arial" pitchFamily="34" charset="0"/>
                        </a:rPr>
                        <a:t>6035</a:t>
                      </a:r>
                    </a:p>
                  </p:txBody>
                </p:sp>
                <p:sp>
                  <p:nvSpPr>
                    <p:cNvPr id="326" name="Rectangle 325"/>
                    <p:cNvSpPr/>
                    <p:nvPr/>
                  </p:nvSpPr>
                  <p:spPr>
                    <a:xfrm>
                      <a:off x="1862416" y="5807282"/>
                      <a:ext cx="410690" cy="253916"/>
                    </a:xfrm>
                    <a:prstGeom prst="rect">
                      <a:avLst/>
                    </a:prstGeom>
                  </p:spPr>
                  <p:txBody>
                    <a:bodyPr wrap="none">
                      <a:spAutoFit/>
                    </a:bodyPr>
                    <a:lstStyle/>
                    <a:p>
                      <a:r>
                        <a:rPr lang="en-US" sz="1000" b="1" dirty="0">
                          <a:solidFill>
                            <a:srgbClr val="FF0000"/>
                          </a:solidFill>
                          <a:latin typeface="Arial" pitchFamily="34" charset="0"/>
                          <a:cs typeface="Arial" pitchFamily="34" charset="0"/>
                        </a:rPr>
                        <a:t>601</a:t>
                      </a:r>
                    </a:p>
                  </p:txBody>
                </p:sp>
                <p:sp>
                  <p:nvSpPr>
                    <p:cNvPr id="63" name="Rounded Rectangle 62"/>
                    <p:cNvSpPr/>
                    <p:nvPr/>
                  </p:nvSpPr>
                  <p:spPr>
                    <a:xfrm>
                      <a:off x="1270412" y="5749396"/>
                      <a:ext cx="1008000" cy="360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693665" y="5725391"/>
                    <a:ext cx="607859" cy="369332"/>
                  </a:xfrm>
                  <a:prstGeom prst="rect">
                    <a:avLst/>
                  </a:prstGeom>
                </p:spPr>
                <p:txBody>
                  <a:bodyPr wrap="none">
                    <a:spAutoFit/>
                  </a:bodyPr>
                  <a:lstStyle/>
                  <a:p>
                    <a:pPr algn="ctr"/>
                    <a:r>
                      <a:rPr lang="en-US" altLang="zh-CN" sz="900" dirty="0">
                        <a:solidFill>
                          <a:srgbClr val="C00000"/>
                        </a:solidFill>
                        <a:latin typeface="Arial" panose="020B0604020202020204" pitchFamily="34" charset="0"/>
                        <a:cs typeface="Arial" panose="020B0604020202020204" pitchFamily="34" charset="0"/>
                      </a:rPr>
                      <a:t>SY-Z up</a:t>
                    </a:r>
                  </a:p>
                  <a:p>
                    <a:pPr algn="ctr"/>
                    <a:r>
                      <a:rPr lang="en-US" sz="900" dirty="0">
                        <a:solidFill>
                          <a:srgbClr val="C00000"/>
                        </a:solidFill>
                        <a:latin typeface="Arial" panose="020B0604020202020204" pitchFamily="34" charset="0"/>
                        <a:cs typeface="Arial" panose="020B0604020202020204" pitchFamily="34" charset="0"/>
                      </a:rPr>
                      <a:t>(2611)</a:t>
                    </a:r>
                    <a:endParaRPr lang="en-US" sz="900" dirty="0">
                      <a:solidFill>
                        <a:srgbClr val="C00000"/>
                      </a:solidFill>
                    </a:endParaRPr>
                  </a:p>
                </p:txBody>
              </p:sp>
              <p:sp>
                <p:nvSpPr>
                  <p:cNvPr id="330" name="Rectangle 329"/>
                  <p:cNvSpPr/>
                  <p:nvPr/>
                </p:nvSpPr>
                <p:spPr>
                  <a:xfrm>
                    <a:off x="2932113" y="5781882"/>
                    <a:ext cx="620683" cy="369332"/>
                  </a:xfrm>
                  <a:prstGeom prst="rect">
                    <a:avLst/>
                  </a:prstGeom>
                </p:spPr>
                <p:txBody>
                  <a:bodyPr wrap="none">
                    <a:spAutoFit/>
                  </a:bodyPr>
                  <a:lstStyle/>
                  <a:p>
                    <a:pPr algn="ctr"/>
                    <a:r>
                      <a:rPr lang="en-US" altLang="zh-CN" sz="900" dirty="0">
                        <a:solidFill>
                          <a:schemeClr val="accent6">
                            <a:lumMod val="50000"/>
                          </a:schemeClr>
                        </a:solidFill>
                        <a:latin typeface="Arial" panose="020B0604020202020204" pitchFamily="34" charset="0"/>
                        <a:cs typeface="Arial" panose="020B0604020202020204" pitchFamily="34" charset="0"/>
                      </a:rPr>
                      <a:t>MZ-Z up</a:t>
                    </a:r>
                  </a:p>
                  <a:p>
                    <a:pPr algn="ctr"/>
                    <a:r>
                      <a:rPr lang="en-US" sz="900" dirty="0">
                        <a:solidFill>
                          <a:schemeClr val="accent6">
                            <a:lumMod val="50000"/>
                          </a:schemeClr>
                        </a:solidFill>
                        <a:latin typeface="Arial" panose="020B0604020202020204" pitchFamily="34" charset="0"/>
                        <a:cs typeface="Arial" panose="020B0604020202020204" pitchFamily="34" charset="0"/>
                      </a:rPr>
                      <a:t>(6636)</a:t>
                    </a:r>
                    <a:endParaRPr lang="en-US" sz="900" dirty="0">
                      <a:solidFill>
                        <a:schemeClr val="accent6">
                          <a:lumMod val="50000"/>
                        </a:schemeClr>
                      </a:solidFill>
                    </a:endParaRPr>
                  </a:p>
                </p:txBody>
              </p:sp>
            </p:grpSp>
            <p:sp>
              <p:nvSpPr>
                <p:cNvPr id="331" name="Down Arrow 330"/>
                <p:cNvSpPr/>
                <p:nvPr/>
              </p:nvSpPr>
              <p:spPr>
                <a:xfrm>
                  <a:off x="1900644" y="6107310"/>
                  <a:ext cx="108000" cy="180000"/>
                </a:xfrm>
                <a:prstGeom prst="downArrow">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339" name="Group 338"/>
              <p:cNvGrpSpPr/>
              <p:nvPr/>
            </p:nvGrpSpPr>
            <p:grpSpPr>
              <a:xfrm>
                <a:off x="3489485" y="5691241"/>
                <a:ext cx="3024257" cy="2563330"/>
                <a:chOff x="3489485" y="5691241"/>
                <a:chExt cx="3024257" cy="2563330"/>
              </a:xfrm>
            </p:grpSpPr>
            <p:grpSp>
              <p:nvGrpSpPr>
                <p:cNvPr id="240" name="Group 239"/>
                <p:cNvGrpSpPr/>
                <p:nvPr/>
              </p:nvGrpSpPr>
              <p:grpSpPr>
                <a:xfrm>
                  <a:off x="3718406" y="6334319"/>
                  <a:ext cx="2514829" cy="1920252"/>
                  <a:chOff x="2748283" y="202681"/>
                  <a:chExt cx="2514829" cy="1890278"/>
                </a:xfrm>
              </p:grpSpPr>
              <p:grpSp>
                <p:nvGrpSpPr>
                  <p:cNvPr id="279" name="Group 278"/>
                  <p:cNvGrpSpPr/>
                  <p:nvPr/>
                </p:nvGrpSpPr>
                <p:grpSpPr>
                  <a:xfrm>
                    <a:off x="2772327" y="202681"/>
                    <a:ext cx="2478061" cy="1602265"/>
                    <a:chOff x="2743200" y="1831727"/>
                    <a:chExt cx="2478061" cy="1602265"/>
                  </a:xfrm>
                </p:grpSpPr>
                <p:grpSp>
                  <p:nvGrpSpPr>
                    <p:cNvPr id="286" name="Group 285"/>
                    <p:cNvGrpSpPr/>
                    <p:nvPr/>
                  </p:nvGrpSpPr>
                  <p:grpSpPr>
                    <a:xfrm>
                      <a:off x="2849424" y="1831727"/>
                      <a:ext cx="1975541" cy="1557382"/>
                      <a:chOff x="2959224" y="243163"/>
                      <a:chExt cx="1975541" cy="1508360"/>
                    </a:xfrm>
                  </p:grpSpPr>
                  <p:sp>
                    <p:nvSpPr>
                      <p:cNvPr id="304" name="Rectangle 117"/>
                      <p:cNvSpPr/>
                      <p:nvPr/>
                    </p:nvSpPr>
                    <p:spPr>
                      <a:xfrm>
                        <a:off x="2959224" y="243163"/>
                        <a:ext cx="1497205" cy="65779"/>
                      </a:xfrm>
                      <a:prstGeom prst="rect">
                        <a:avLst/>
                      </a:prstGeom>
                    </p:spPr>
                    <p:txBody>
                      <a:bodyPr wrap="none" lIns="0" tIns="0" rIns="0" bIns="0">
                        <a:spAutoFit/>
                      </a:bodyPr>
                      <a:lstStyle/>
                      <a:p>
                        <a:pPr marL="0"/>
                        <a:r>
                          <a:rPr lang="en-US" sz="900" b="0" i="0" spc="0" baseline="0" dirty="0">
                            <a:latin typeface="Arial"/>
                          </a:rPr>
                          <a:t>protein−chromophore linkage</a:t>
                        </a:r>
                      </a:p>
                    </p:txBody>
                  </p:sp>
                  <p:sp>
                    <p:nvSpPr>
                      <p:cNvPr id="305" name="Rectangle 118"/>
                      <p:cNvSpPr/>
                      <p:nvPr/>
                    </p:nvSpPr>
                    <p:spPr>
                      <a:xfrm>
                        <a:off x="2959224" y="395827"/>
                        <a:ext cx="769441" cy="65779"/>
                      </a:xfrm>
                      <a:prstGeom prst="rect">
                        <a:avLst/>
                      </a:prstGeom>
                    </p:spPr>
                    <p:txBody>
                      <a:bodyPr wrap="none" lIns="0" tIns="0" rIns="0" bIns="0">
                        <a:spAutoFit/>
                      </a:bodyPr>
                      <a:lstStyle/>
                      <a:p>
                        <a:pPr marL="0"/>
                        <a:r>
                          <a:rPr lang="en-US" sz="900" b="0" i="0" spc="0" baseline="0" dirty="0">
                            <a:latin typeface="Arial"/>
                          </a:rPr>
                          <a:t>photosynthesis</a:t>
                        </a:r>
                      </a:p>
                    </p:txBody>
                  </p:sp>
                  <p:sp>
                    <p:nvSpPr>
                      <p:cNvPr id="306" name="Rectangle 119"/>
                      <p:cNvSpPr/>
                      <p:nvPr/>
                    </p:nvSpPr>
                    <p:spPr>
                      <a:xfrm>
                        <a:off x="2959224" y="548552"/>
                        <a:ext cx="1975541" cy="134139"/>
                      </a:xfrm>
                      <a:prstGeom prst="rect">
                        <a:avLst/>
                      </a:prstGeom>
                    </p:spPr>
                    <p:txBody>
                      <a:bodyPr wrap="none" lIns="0" tIns="0" rIns="0" bIns="0">
                        <a:spAutoFit/>
                      </a:bodyPr>
                      <a:lstStyle/>
                      <a:p>
                        <a:pPr marL="0"/>
                        <a:r>
                          <a:rPr lang="en-US" sz="900" b="0" i="0" spc="0" baseline="0" dirty="0">
                            <a:latin typeface="Arial"/>
                          </a:rPr>
                          <a:t>photosynthesi</a:t>
                        </a:r>
                        <a:r>
                          <a:rPr lang="en-US" sz="900" b="0" i="0" spc="-17" baseline="0" dirty="0">
                            <a:latin typeface="Arial"/>
                          </a:rPr>
                          <a:t>s</a:t>
                        </a:r>
                        <a:r>
                          <a:rPr lang="en-US" sz="900" b="0" i="0" spc="0" baseline="0" dirty="0">
                            <a:latin typeface="Arial"/>
                          </a:rPr>
                          <a:t>, light har</a:t>
                        </a:r>
                        <a:r>
                          <a:rPr lang="en-US" sz="900" b="0" i="0" spc="-28" baseline="0" dirty="0">
                            <a:latin typeface="Arial"/>
                          </a:rPr>
                          <a:t>v</a:t>
                        </a:r>
                        <a:r>
                          <a:rPr lang="en-US" sz="900" b="0" i="0" spc="0" baseline="0" dirty="0">
                            <a:latin typeface="Arial"/>
                          </a:rPr>
                          <a:t>esting in PS I</a:t>
                        </a:r>
                      </a:p>
                    </p:txBody>
                  </p:sp>
                  <p:sp>
                    <p:nvSpPr>
                      <p:cNvPr id="307" name="Rectangle 120"/>
                      <p:cNvSpPr/>
                      <p:nvPr/>
                    </p:nvSpPr>
                    <p:spPr>
                      <a:xfrm>
                        <a:off x="2959224" y="701216"/>
                        <a:ext cx="842154" cy="65779"/>
                      </a:xfrm>
                      <a:prstGeom prst="rect">
                        <a:avLst/>
                      </a:prstGeom>
                    </p:spPr>
                    <p:txBody>
                      <a:bodyPr wrap="none" lIns="0" tIns="0" rIns="0" bIns="0">
                        <a:spAutoFit/>
                      </a:bodyPr>
                      <a:lstStyle/>
                      <a:p>
                        <a:pPr marL="0"/>
                        <a:r>
                          <a:rPr lang="en-US" sz="900" b="0" i="0" spc="0" baseline="0" dirty="0">
                            <a:latin typeface="Arial"/>
                          </a:rPr>
                          <a:t>circadian r</a:t>
                        </a:r>
                        <a:r>
                          <a:rPr lang="en-US" sz="900" b="0" i="0" spc="-33" baseline="0" dirty="0">
                            <a:latin typeface="Arial"/>
                          </a:rPr>
                          <a:t>h</a:t>
                        </a:r>
                        <a:r>
                          <a:rPr lang="en-US" sz="900" b="0" i="0" spc="0" baseline="0" dirty="0">
                            <a:latin typeface="Arial"/>
                          </a:rPr>
                          <a:t>ythm</a:t>
                        </a:r>
                      </a:p>
                    </p:txBody>
                  </p:sp>
                  <p:sp>
                    <p:nvSpPr>
                      <p:cNvPr id="308" name="Rectangle 121"/>
                      <p:cNvSpPr/>
                      <p:nvPr/>
                    </p:nvSpPr>
                    <p:spPr>
                      <a:xfrm>
                        <a:off x="2959224" y="853941"/>
                        <a:ext cx="822918" cy="65779"/>
                      </a:xfrm>
                      <a:prstGeom prst="rect">
                        <a:avLst/>
                      </a:prstGeom>
                    </p:spPr>
                    <p:txBody>
                      <a:bodyPr wrap="none" lIns="0" tIns="0" rIns="0" bIns="0">
                        <a:spAutoFit/>
                      </a:bodyPr>
                      <a:lstStyle/>
                      <a:p>
                        <a:pPr marL="0"/>
                        <a:r>
                          <a:rPr lang="en-US" sz="900" b="0" i="0" spc="0" baseline="0" dirty="0">
                            <a:latin typeface="Arial"/>
                          </a:rPr>
                          <a:t>protein re</a:t>
                        </a:r>
                        <a:r>
                          <a:rPr lang="en-US" sz="900" b="0" i="0" spc="-33" baseline="0" dirty="0">
                            <a:latin typeface="Arial"/>
                          </a:rPr>
                          <a:t>f</a:t>
                        </a:r>
                        <a:r>
                          <a:rPr lang="en-US" sz="900" b="0" i="0" spc="0" baseline="0" dirty="0">
                            <a:latin typeface="Arial"/>
                          </a:rPr>
                          <a:t>olding</a:t>
                        </a:r>
                      </a:p>
                    </p:txBody>
                  </p:sp>
                  <p:sp>
                    <p:nvSpPr>
                      <p:cNvPr id="309" name="Rectangle 122"/>
                      <p:cNvSpPr/>
                      <p:nvPr/>
                    </p:nvSpPr>
                    <p:spPr>
                      <a:xfrm>
                        <a:off x="2959224" y="1006606"/>
                        <a:ext cx="1603644" cy="65779"/>
                      </a:xfrm>
                      <a:prstGeom prst="rect">
                        <a:avLst/>
                      </a:prstGeom>
                    </p:spPr>
                    <p:txBody>
                      <a:bodyPr wrap="none" lIns="0" tIns="0" rIns="0" bIns="0">
                        <a:spAutoFit/>
                      </a:bodyPr>
                      <a:lstStyle/>
                      <a:p>
                        <a:pPr marL="0"/>
                        <a:r>
                          <a:rPr lang="en-US" sz="900" b="0" i="0" spc="0" baseline="0" dirty="0">
                            <a:latin typeface="Arial"/>
                          </a:rPr>
                          <a:t>photosynthesi</a:t>
                        </a:r>
                        <a:r>
                          <a:rPr lang="en-US" sz="900" b="0" i="0" spc="-17" baseline="0" dirty="0">
                            <a:latin typeface="Arial"/>
                          </a:rPr>
                          <a:t>s</a:t>
                        </a:r>
                        <a:r>
                          <a:rPr lang="en-US" sz="900" b="0" i="0" spc="0" baseline="0" dirty="0">
                            <a:latin typeface="Arial"/>
                          </a:rPr>
                          <a:t>, light har</a:t>
                        </a:r>
                        <a:r>
                          <a:rPr lang="en-US" sz="900" b="0" i="0" spc="-28" baseline="0" dirty="0">
                            <a:latin typeface="Arial"/>
                          </a:rPr>
                          <a:t>v</a:t>
                        </a:r>
                        <a:r>
                          <a:rPr lang="en-US" sz="900" b="0" i="0" spc="0" baseline="0" dirty="0">
                            <a:latin typeface="Arial"/>
                          </a:rPr>
                          <a:t>esting</a:t>
                        </a:r>
                      </a:p>
                    </p:txBody>
                  </p:sp>
                  <p:sp>
                    <p:nvSpPr>
                      <p:cNvPr id="310" name="Rectangle 123"/>
                      <p:cNvSpPr/>
                      <p:nvPr/>
                    </p:nvSpPr>
                    <p:spPr>
                      <a:xfrm>
                        <a:off x="2959224" y="1159270"/>
                        <a:ext cx="1329467" cy="65779"/>
                      </a:xfrm>
                      <a:prstGeom prst="rect">
                        <a:avLst/>
                      </a:prstGeom>
                    </p:spPr>
                    <p:txBody>
                      <a:bodyPr wrap="none" lIns="0" tIns="0" rIns="0" bIns="0">
                        <a:spAutoFit/>
                      </a:bodyPr>
                      <a:lstStyle/>
                      <a:p>
                        <a:pPr marL="0"/>
                        <a:r>
                          <a:rPr lang="en-US" sz="900" b="0" i="0" spc="0" baseline="0" dirty="0">
                            <a:latin typeface="Arial"/>
                          </a:rPr>
                          <a:t>h</a:t>
                        </a:r>
                        <a:r>
                          <a:rPr lang="en-US" sz="900" b="0" i="0" spc="-33" baseline="0" dirty="0">
                            <a:latin typeface="Arial"/>
                          </a:rPr>
                          <a:t>e</a:t>
                        </a:r>
                        <a:r>
                          <a:rPr lang="en-US" sz="900" b="0" i="0" spc="0" baseline="0" dirty="0">
                            <a:latin typeface="Arial"/>
                          </a:rPr>
                          <a:t>xose metabolic process</a:t>
                        </a:r>
                      </a:p>
                    </p:txBody>
                  </p:sp>
                  <p:sp>
                    <p:nvSpPr>
                      <p:cNvPr id="311" name="Rectangle 124"/>
                      <p:cNvSpPr/>
                      <p:nvPr/>
                    </p:nvSpPr>
                    <p:spPr>
                      <a:xfrm>
                        <a:off x="2959224" y="1311995"/>
                        <a:ext cx="859210" cy="65779"/>
                      </a:xfrm>
                      <a:prstGeom prst="rect">
                        <a:avLst/>
                      </a:prstGeom>
                    </p:spPr>
                    <p:txBody>
                      <a:bodyPr wrap="none" lIns="0" tIns="0" rIns="0" bIns="0">
                        <a:spAutoFit/>
                      </a:bodyPr>
                      <a:lstStyle/>
                      <a:p>
                        <a:pPr marL="0"/>
                        <a:r>
                          <a:rPr lang="en-US" sz="900" b="0" i="0" spc="0" baseline="0" dirty="0">
                            <a:latin typeface="Arial"/>
                          </a:rPr>
                          <a:t>response to heat</a:t>
                        </a:r>
                      </a:p>
                    </p:txBody>
                  </p:sp>
                  <p:sp>
                    <p:nvSpPr>
                      <p:cNvPr id="312" name="Rectangle 125"/>
                      <p:cNvSpPr/>
                      <p:nvPr/>
                    </p:nvSpPr>
                    <p:spPr>
                      <a:xfrm>
                        <a:off x="2959224" y="1464659"/>
                        <a:ext cx="1598258" cy="65779"/>
                      </a:xfrm>
                      <a:prstGeom prst="rect">
                        <a:avLst/>
                      </a:prstGeom>
                    </p:spPr>
                    <p:txBody>
                      <a:bodyPr wrap="none" lIns="0" tIns="0" rIns="0" bIns="0">
                        <a:spAutoFit/>
                      </a:bodyPr>
                      <a:lstStyle/>
                      <a:p>
                        <a:pPr marL="0"/>
                        <a:r>
                          <a:rPr lang="en-US" sz="900" b="0" i="0" spc="0" baseline="0" dirty="0">
                            <a:latin typeface="Arial"/>
                          </a:rPr>
                          <a:t>L−a</a:t>
                        </a:r>
                        <a:r>
                          <a:rPr lang="en-US" sz="900" b="0" i="0" spc="-12" baseline="0" dirty="0">
                            <a:latin typeface="Arial"/>
                          </a:rPr>
                          <a:t>r</a:t>
                        </a:r>
                        <a:r>
                          <a:rPr lang="en-US" sz="900" b="0" i="0" spc="0" baseline="0" dirty="0">
                            <a:latin typeface="Arial"/>
                          </a:rPr>
                          <a:t>abinose metabolic process</a:t>
                        </a:r>
                      </a:p>
                    </p:txBody>
                  </p:sp>
                  <p:sp>
                    <p:nvSpPr>
                      <p:cNvPr id="313" name="Rectangle 126"/>
                      <p:cNvSpPr/>
                      <p:nvPr/>
                    </p:nvSpPr>
                    <p:spPr>
                      <a:xfrm>
                        <a:off x="2959224" y="1617384"/>
                        <a:ext cx="766620" cy="134139"/>
                      </a:xfrm>
                      <a:prstGeom prst="rect">
                        <a:avLst/>
                      </a:prstGeom>
                    </p:spPr>
                    <p:txBody>
                      <a:bodyPr wrap="none" lIns="0" tIns="0" rIns="0" bIns="0">
                        <a:spAutoFit/>
                      </a:bodyPr>
                      <a:lstStyle/>
                      <a:p>
                        <a:pPr marL="0"/>
                        <a:r>
                          <a:rPr lang="en-US" sz="900" dirty="0">
                            <a:latin typeface="Arial"/>
                          </a:rPr>
                          <a:t>PS</a:t>
                        </a:r>
                        <a:r>
                          <a:rPr lang="en-US" sz="900" b="0" i="0" spc="0" baseline="0" dirty="0">
                            <a:latin typeface="Arial"/>
                          </a:rPr>
                          <a:t> II assem</a:t>
                        </a:r>
                        <a:r>
                          <a:rPr lang="en-US" sz="900" b="0" i="0" spc="-22" baseline="0" dirty="0">
                            <a:latin typeface="Arial"/>
                          </a:rPr>
                          <a:t>b</a:t>
                        </a:r>
                        <a:r>
                          <a:rPr lang="en-US" sz="900" b="0" i="0" spc="0" baseline="0" dirty="0">
                            <a:latin typeface="Arial"/>
                          </a:rPr>
                          <a:t>ly</a:t>
                        </a:r>
                      </a:p>
                    </p:txBody>
                  </p:sp>
                </p:grpSp>
                <p:grpSp>
                  <p:nvGrpSpPr>
                    <p:cNvPr id="287" name="Group 286"/>
                    <p:cNvGrpSpPr/>
                    <p:nvPr/>
                  </p:nvGrpSpPr>
                  <p:grpSpPr>
                    <a:xfrm>
                      <a:off x="2743200" y="1840100"/>
                      <a:ext cx="2478061" cy="1593892"/>
                      <a:chOff x="2760991" y="1882549"/>
                      <a:chExt cx="2478061" cy="1593892"/>
                    </a:xfrm>
                  </p:grpSpPr>
                  <p:sp>
                    <p:nvSpPr>
                      <p:cNvPr id="288" name="Freeform 100"/>
                      <p:cNvSpPr/>
                      <p:nvPr/>
                    </p:nvSpPr>
                    <p:spPr>
                      <a:xfrm>
                        <a:off x="2856577" y="1892075"/>
                        <a:ext cx="2267535" cy="122494"/>
                      </a:xfrm>
                      <a:custGeom>
                        <a:avLst/>
                        <a:gdLst/>
                        <a:ahLst/>
                        <a:cxnLst/>
                        <a:rect l="0" t="0" r="0" b="0"/>
                        <a:pathLst>
                          <a:path w="4678679" h="289306">
                            <a:moveTo>
                              <a:pt x="0" y="289306"/>
                            </a:moveTo>
                            <a:lnTo>
                              <a:pt x="4678679" y="289306"/>
                            </a:lnTo>
                            <a:lnTo>
                              <a:pt x="4678679"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89" name="Freeform 101"/>
                      <p:cNvSpPr/>
                      <p:nvPr/>
                    </p:nvSpPr>
                    <p:spPr>
                      <a:xfrm>
                        <a:off x="2856577" y="2048384"/>
                        <a:ext cx="1997203" cy="122494"/>
                      </a:xfrm>
                      <a:custGeom>
                        <a:avLst/>
                        <a:gdLst/>
                        <a:ahLst/>
                        <a:cxnLst/>
                        <a:rect l="0" t="0" r="0" b="0"/>
                        <a:pathLst>
                          <a:path w="4120896" h="289306">
                            <a:moveTo>
                              <a:pt x="0" y="289306"/>
                            </a:moveTo>
                            <a:lnTo>
                              <a:pt x="4120896" y="289306"/>
                            </a:lnTo>
                            <a:lnTo>
                              <a:pt x="4120896"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0" name="Freeform 102"/>
                      <p:cNvSpPr/>
                      <p:nvPr/>
                    </p:nvSpPr>
                    <p:spPr>
                      <a:xfrm>
                        <a:off x="2856577" y="2204629"/>
                        <a:ext cx="1315711" cy="122494"/>
                      </a:xfrm>
                      <a:custGeom>
                        <a:avLst/>
                        <a:gdLst/>
                        <a:ahLst/>
                        <a:cxnLst/>
                        <a:rect l="0" t="0" r="0" b="0"/>
                        <a:pathLst>
                          <a:path w="2714751" h="289306">
                            <a:moveTo>
                              <a:pt x="0" y="289306"/>
                            </a:moveTo>
                            <a:lnTo>
                              <a:pt x="2714751" y="289306"/>
                            </a:lnTo>
                            <a:lnTo>
                              <a:pt x="2714751"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1" name="Freeform 103"/>
                      <p:cNvSpPr/>
                      <p:nvPr/>
                    </p:nvSpPr>
                    <p:spPr>
                      <a:xfrm>
                        <a:off x="2856577" y="2360876"/>
                        <a:ext cx="1309556" cy="122494"/>
                      </a:xfrm>
                      <a:custGeom>
                        <a:avLst/>
                        <a:gdLst/>
                        <a:ahLst/>
                        <a:cxnLst/>
                        <a:rect l="0" t="0" r="0" b="0"/>
                        <a:pathLst>
                          <a:path w="2702051" h="289306">
                            <a:moveTo>
                              <a:pt x="0" y="289306"/>
                            </a:moveTo>
                            <a:lnTo>
                              <a:pt x="2702051" y="289306"/>
                            </a:lnTo>
                            <a:lnTo>
                              <a:pt x="2702051"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2" name="Freeform 104"/>
                      <p:cNvSpPr/>
                      <p:nvPr/>
                    </p:nvSpPr>
                    <p:spPr>
                      <a:xfrm>
                        <a:off x="2856577" y="2517184"/>
                        <a:ext cx="1138076" cy="122494"/>
                      </a:xfrm>
                      <a:custGeom>
                        <a:avLst/>
                        <a:gdLst/>
                        <a:ahLst/>
                        <a:cxnLst/>
                        <a:rect l="0" t="0" r="0" b="0"/>
                        <a:pathLst>
                          <a:path w="2348229" h="289306">
                            <a:moveTo>
                              <a:pt x="0" y="289306"/>
                            </a:moveTo>
                            <a:lnTo>
                              <a:pt x="2348229" y="289306"/>
                            </a:lnTo>
                            <a:lnTo>
                              <a:pt x="2348229"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3" name="Freeform 105"/>
                      <p:cNvSpPr/>
                      <p:nvPr/>
                    </p:nvSpPr>
                    <p:spPr>
                      <a:xfrm>
                        <a:off x="2856577" y="2673431"/>
                        <a:ext cx="1106131" cy="122494"/>
                      </a:xfrm>
                      <a:custGeom>
                        <a:avLst/>
                        <a:gdLst/>
                        <a:ahLst/>
                        <a:cxnLst/>
                        <a:rect l="0" t="0" r="0" b="0"/>
                        <a:pathLst>
                          <a:path w="2282317" h="289306">
                            <a:moveTo>
                              <a:pt x="0" y="289306"/>
                            </a:moveTo>
                            <a:lnTo>
                              <a:pt x="2282317" y="289306"/>
                            </a:lnTo>
                            <a:lnTo>
                              <a:pt x="2282317"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4" name="Freeform 106"/>
                      <p:cNvSpPr/>
                      <p:nvPr/>
                    </p:nvSpPr>
                    <p:spPr>
                      <a:xfrm>
                        <a:off x="2856577" y="2829739"/>
                        <a:ext cx="1043841" cy="122494"/>
                      </a:xfrm>
                      <a:custGeom>
                        <a:avLst/>
                        <a:gdLst/>
                        <a:ahLst/>
                        <a:cxnLst/>
                        <a:rect l="0" t="0" r="0" b="0"/>
                        <a:pathLst>
                          <a:path w="2153792" h="289306">
                            <a:moveTo>
                              <a:pt x="0" y="289306"/>
                            </a:moveTo>
                            <a:lnTo>
                              <a:pt x="2153792" y="289306"/>
                            </a:lnTo>
                            <a:lnTo>
                              <a:pt x="2153792"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5" name="Freeform 107"/>
                      <p:cNvSpPr/>
                      <p:nvPr/>
                    </p:nvSpPr>
                    <p:spPr>
                      <a:xfrm>
                        <a:off x="2856577" y="2985984"/>
                        <a:ext cx="783604" cy="122494"/>
                      </a:xfrm>
                      <a:custGeom>
                        <a:avLst/>
                        <a:gdLst/>
                        <a:ahLst/>
                        <a:cxnLst/>
                        <a:rect l="0" t="0" r="0" b="0"/>
                        <a:pathLst>
                          <a:path w="1616836" h="289306">
                            <a:moveTo>
                              <a:pt x="0" y="289306"/>
                            </a:moveTo>
                            <a:lnTo>
                              <a:pt x="1616836" y="289306"/>
                            </a:lnTo>
                            <a:lnTo>
                              <a:pt x="1616836"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6" name="Freeform 108"/>
                      <p:cNvSpPr/>
                      <p:nvPr/>
                    </p:nvSpPr>
                    <p:spPr>
                      <a:xfrm>
                        <a:off x="2856577" y="3142293"/>
                        <a:ext cx="780342" cy="122494"/>
                      </a:xfrm>
                      <a:custGeom>
                        <a:avLst/>
                        <a:gdLst/>
                        <a:ahLst/>
                        <a:cxnLst/>
                        <a:rect l="0" t="0" r="0" b="0"/>
                        <a:pathLst>
                          <a:path w="1610105" h="289306">
                            <a:moveTo>
                              <a:pt x="0" y="289306"/>
                            </a:moveTo>
                            <a:lnTo>
                              <a:pt x="1610105" y="289306"/>
                            </a:lnTo>
                            <a:lnTo>
                              <a:pt x="1610105" y="0"/>
                            </a:lnTo>
                            <a:lnTo>
                              <a:pt x="0" y="0"/>
                            </a:lnTo>
                            <a:lnTo>
                              <a:pt x="0" y="289306"/>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7" name="Freeform 109"/>
                      <p:cNvSpPr/>
                      <p:nvPr/>
                    </p:nvSpPr>
                    <p:spPr>
                      <a:xfrm>
                        <a:off x="2856577" y="3298539"/>
                        <a:ext cx="749074" cy="122494"/>
                      </a:xfrm>
                      <a:custGeom>
                        <a:avLst/>
                        <a:gdLst/>
                        <a:ahLst/>
                        <a:cxnLst/>
                        <a:rect l="0" t="0" r="0" b="0"/>
                        <a:pathLst>
                          <a:path w="1545589" h="289307">
                            <a:moveTo>
                              <a:pt x="0" y="289307"/>
                            </a:moveTo>
                            <a:lnTo>
                              <a:pt x="1545589" y="289307"/>
                            </a:lnTo>
                            <a:lnTo>
                              <a:pt x="1545589" y="0"/>
                            </a:lnTo>
                            <a:lnTo>
                              <a:pt x="0" y="0"/>
                            </a:lnTo>
                            <a:lnTo>
                              <a:pt x="0" y="289307"/>
                            </a:lnTo>
                            <a:close/>
                          </a:path>
                        </a:pathLst>
                      </a:custGeom>
                      <a:solidFill>
                        <a:srgbClr val="0070C0">
                          <a:alpha val="25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8" name="Freeform 110"/>
                      <p:cNvSpPr/>
                      <p:nvPr/>
                    </p:nvSpPr>
                    <p:spPr>
                      <a:xfrm>
                        <a:off x="2760991" y="1882549"/>
                        <a:ext cx="2476496" cy="1547092"/>
                      </a:xfrm>
                      <a:custGeom>
                        <a:avLst/>
                        <a:gdLst/>
                        <a:ahLst/>
                        <a:cxnLst/>
                        <a:rect l="0" t="0" r="0" b="0"/>
                        <a:pathLst>
                          <a:path w="5146547" h="3182748">
                            <a:moveTo>
                              <a:pt x="0" y="3182748"/>
                            </a:moveTo>
                            <a:lnTo>
                              <a:pt x="5146547" y="3182748"/>
                            </a:lnTo>
                            <a:lnTo>
                              <a:pt x="5146547" y="0"/>
                            </a:lnTo>
                            <a:lnTo>
                              <a:pt x="0" y="0"/>
                            </a:lnTo>
                            <a:lnTo>
                              <a:pt x="0" y="3182748"/>
                            </a:lnTo>
                            <a:close/>
                          </a:path>
                        </a:pathLst>
                      </a:custGeom>
                      <a:noFill/>
                      <a:ln w="9525" cap="rnd"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299" name="Freeform 112"/>
                      <p:cNvSpPr/>
                      <p:nvPr/>
                    </p:nvSpPr>
                    <p:spPr>
                      <a:xfrm flipV="1">
                        <a:off x="2762252" y="3383921"/>
                        <a:ext cx="2476800" cy="45719"/>
                      </a:xfrm>
                      <a:custGeom>
                        <a:avLst/>
                        <a:gdLst/>
                        <a:ahLst/>
                        <a:cxnLst/>
                        <a:rect l="0" t="0" r="0" b="0"/>
                        <a:pathLst>
                          <a:path w="5146547">
                            <a:moveTo>
                              <a:pt x="0" y="0"/>
                            </a:moveTo>
                            <a:lnTo>
                              <a:pt x="5146547" y="0"/>
                            </a:lnTo>
                          </a:path>
                        </a:pathLst>
                      </a:custGeom>
                      <a:noFill/>
                      <a:ln w="9525"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300" name="Freeform 113"/>
                      <p:cNvSpPr/>
                      <p:nvPr/>
                    </p:nvSpPr>
                    <p:spPr>
                      <a:xfrm>
                        <a:off x="2856577" y="3429641"/>
                        <a:ext cx="0" cy="46800"/>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1" name="Freeform 114"/>
                      <p:cNvSpPr/>
                      <p:nvPr/>
                    </p:nvSpPr>
                    <p:spPr>
                      <a:xfrm>
                        <a:off x="3610698" y="3429641"/>
                        <a:ext cx="0" cy="46800"/>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2" name="Freeform 115"/>
                      <p:cNvSpPr/>
                      <p:nvPr/>
                    </p:nvSpPr>
                    <p:spPr>
                      <a:xfrm>
                        <a:off x="4364819" y="3429641"/>
                        <a:ext cx="0" cy="46800"/>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sp>
                    <p:nvSpPr>
                      <p:cNvPr id="303" name="Freeform 116"/>
                      <p:cNvSpPr/>
                      <p:nvPr/>
                    </p:nvSpPr>
                    <p:spPr>
                      <a:xfrm>
                        <a:off x="5118941" y="3429641"/>
                        <a:ext cx="0" cy="46800"/>
                      </a:xfrm>
                      <a:custGeom>
                        <a:avLst/>
                        <a:gdLst/>
                        <a:ahLst/>
                        <a:cxnLst/>
                        <a:rect l="0" t="0" r="0" b="0"/>
                        <a:pathLst>
                          <a:path h="34797">
                            <a:moveTo>
                              <a:pt x="0" y="34797"/>
                            </a:moveTo>
                            <a:lnTo>
                              <a:pt x="0" y="0"/>
                            </a:lnTo>
                          </a:path>
                        </a:pathLst>
                      </a:custGeom>
                      <a:noFill/>
                      <a:ln w="13589" cap="flat" cmpd="sng">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sp>
                </p:grpSp>
              </p:grpSp>
              <p:grpSp>
                <p:nvGrpSpPr>
                  <p:cNvPr id="280" name="Group 279"/>
                  <p:cNvGrpSpPr/>
                  <p:nvPr/>
                </p:nvGrpSpPr>
                <p:grpSpPr>
                  <a:xfrm>
                    <a:off x="2748283" y="1766796"/>
                    <a:ext cx="2514829" cy="258553"/>
                    <a:chOff x="2743520" y="1762033"/>
                    <a:chExt cx="2514829" cy="258553"/>
                  </a:xfrm>
                </p:grpSpPr>
                <p:sp>
                  <p:nvSpPr>
                    <p:cNvPr id="282" name="Rectangle 281"/>
                    <p:cNvSpPr/>
                    <p:nvPr/>
                  </p:nvSpPr>
                  <p:spPr>
                    <a:xfrm>
                      <a:off x="4247481" y="1762033"/>
                      <a:ext cx="269763" cy="258553"/>
                    </a:xfrm>
                    <a:prstGeom prst="rect">
                      <a:avLst/>
                    </a:prstGeom>
                  </p:spPr>
                  <p:txBody>
                    <a:bodyPr wrap="none">
                      <a:spAutoFit/>
                    </a:bodyPr>
                    <a:lstStyle/>
                    <a:p>
                      <a:r>
                        <a:rPr lang="en-US" sz="900" b="0" i="0" spc="0" baseline="0" dirty="0">
                          <a:latin typeface="Arial"/>
                        </a:rPr>
                        <a:t>4</a:t>
                      </a:r>
                      <a:endParaRPr lang="en-US" sz="900" dirty="0"/>
                    </a:p>
                  </p:txBody>
                </p:sp>
                <p:sp>
                  <p:nvSpPr>
                    <p:cNvPr id="283" name="Rectangle 282"/>
                    <p:cNvSpPr/>
                    <p:nvPr/>
                  </p:nvSpPr>
                  <p:spPr>
                    <a:xfrm>
                      <a:off x="5009563" y="1762033"/>
                      <a:ext cx="248786" cy="230832"/>
                    </a:xfrm>
                    <a:prstGeom prst="rect">
                      <a:avLst/>
                    </a:prstGeom>
                  </p:spPr>
                  <p:txBody>
                    <a:bodyPr wrap="none">
                      <a:spAutoFit/>
                    </a:bodyPr>
                    <a:lstStyle/>
                    <a:p>
                      <a:r>
                        <a:rPr lang="en-US" sz="900" b="0" i="0" spc="0" baseline="0" dirty="0">
                          <a:latin typeface="Arial"/>
                        </a:rPr>
                        <a:t>6</a:t>
                      </a:r>
                      <a:endParaRPr lang="en-US" sz="900" dirty="0"/>
                    </a:p>
                  </p:txBody>
                </p:sp>
                <p:sp>
                  <p:nvSpPr>
                    <p:cNvPr id="284" name="Rectangle 283"/>
                    <p:cNvSpPr/>
                    <p:nvPr/>
                  </p:nvSpPr>
                  <p:spPr>
                    <a:xfrm>
                      <a:off x="3501040" y="1762033"/>
                      <a:ext cx="248786" cy="230832"/>
                    </a:xfrm>
                    <a:prstGeom prst="rect">
                      <a:avLst/>
                    </a:prstGeom>
                  </p:spPr>
                  <p:txBody>
                    <a:bodyPr wrap="none">
                      <a:spAutoFit/>
                    </a:bodyPr>
                    <a:lstStyle/>
                    <a:p>
                      <a:r>
                        <a:rPr lang="en-US" sz="900" b="0" i="0" spc="0" baseline="0" dirty="0">
                          <a:latin typeface="Arial"/>
                        </a:rPr>
                        <a:t>2</a:t>
                      </a:r>
                      <a:endParaRPr lang="en-US" sz="900" dirty="0"/>
                    </a:p>
                  </p:txBody>
                </p:sp>
                <p:sp>
                  <p:nvSpPr>
                    <p:cNvPr id="285" name="Rectangle 284"/>
                    <p:cNvSpPr/>
                    <p:nvPr/>
                  </p:nvSpPr>
                  <p:spPr>
                    <a:xfrm>
                      <a:off x="2743520" y="1762033"/>
                      <a:ext cx="248786" cy="230832"/>
                    </a:xfrm>
                    <a:prstGeom prst="rect">
                      <a:avLst/>
                    </a:prstGeom>
                  </p:spPr>
                  <p:txBody>
                    <a:bodyPr wrap="none">
                      <a:spAutoFit/>
                    </a:bodyPr>
                    <a:lstStyle/>
                    <a:p>
                      <a:r>
                        <a:rPr lang="en-US" sz="900" b="0" i="0" spc="0" baseline="0" dirty="0">
                          <a:latin typeface="Arial"/>
                        </a:rPr>
                        <a:t>0</a:t>
                      </a:r>
                      <a:endParaRPr lang="en-US" sz="900" dirty="0"/>
                    </a:p>
                  </p:txBody>
                </p:sp>
              </p:grpSp>
              <p:sp>
                <p:nvSpPr>
                  <p:cNvPr id="281" name="Rectangle 133"/>
                  <p:cNvSpPr/>
                  <p:nvPr/>
                </p:nvSpPr>
                <p:spPr>
                  <a:xfrm>
                    <a:off x="3533714" y="1920590"/>
                    <a:ext cx="1016411" cy="172369"/>
                  </a:xfrm>
                  <a:prstGeom prst="rect">
                    <a:avLst/>
                  </a:prstGeom>
                </p:spPr>
                <p:txBody>
                  <a:bodyPr wrap="none" lIns="0" tIns="0" rIns="0" bIns="0">
                    <a:spAutoFit/>
                  </a:bodyPr>
                  <a:lstStyle/>
                  <a:p>
                    <a:pPr marL="0"/>
                    <a:r>
                      <a:rPr lang="en-US" sz="1000" b="0" i="0" spc="0" baseline="0" dirty="0">
                        <a:latin typeface="Arial"/>
                      </a:rPr>
                      <a:t>−log10 (</a:t>
                    </a:r>
                    <a:r>
                      <a:rPr lang="en-US" sz="1000" b="0" i="1" spc="0" baseline="0" dirty="0">
                        <a:latin typeface="Arial"/>
                      </a:rPr>
                      <a:t>P</a:t>
                    </a:r>
                    <a:r>
                      <a:rPr lang="en-US" altLang="zh-CN" sz="1000" b="0" i="1" spc="0" baseline="0" dirty="0">
                        <a:latin typeface="Arial"/>
                      </a:rPr>
                      <a:t>-</a:t>
                    </a:r>
                    <a:r>
                      <a:rPr lang="en-US" sz="1000" b="0" i="0" spc="-28" baseline="0" dirty="0">
                        <a:latin typeface="Arial"/>
                      </a:rPr>
                      <a:t>v</a:t>
                    </a:r>
                    <a:r>
                      <a:rPr lang="en-US" sz="1000" b="0" i="0" spc="0" baseline="0" dirty="0">
                        <a:latin typeface="Arial"/>
                      </a:rPr>
                      <a:t>alue)</a:t>
                    </a:r>
                  </a:p>
                </p:txBody>
              </p:sp>
            </p:grpSp>
            <p:sp>
              <p:nvSpPr>
                <p:cNvPr id="333" name="Down Arrow 332"/>
                <p:cNvSpPr/>
                <p:nvPr/>
              </p:nvSpPr>
              <p:spPr>
                <a:xfrm>
                  <a:off x="4872649" y="6107310"/>
                  <a:ext cx="108000" cy="180000"/>
                </a:xfrm>
                <a:prstGeom prst="downArrow">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338" name="Group 337"/>
                <p:cNvGrpSpPr/>
                <p:nvPr/>
              </p:nvGrpSpPr>
              <p:grpSpPr>
                <a:xfrm>
                  <a:off x="3489485" y="5691241"/>
                  <a:ext cx="3024257" cy="420596"/>
                  <a:chOff x="3451385" y="5691241"/>
                  <a:chExt cx="3024257" cy="420596"/>
                </a:xfrm>
              </p:grpSpPr>
              <p:grpSp>
                <p:nvGrpSpPr>
                  <p:cNvPr id="332" name="Group 331"/>
                  <p:cNvGrpSpPr/>
                  <p:nvPr/>
                </p:nvGrpSpPr>
                <p:grpSpPr>
                  <a:xfrm>
                    <a:off x="4136795" y="5704946"/>
                    <a:ext cx="1614307" cy="360000"/>
                    <a:chOff x="4136795" y="5749396"/>
                    <a:chExt cx="1614307" cy="360000"/>
                  </a:xfrm>
                </p:grpSpPr>
                <p:sp>
                  <p:nvSpPr>
                    <p:cNvPr id="323" name="Rounded Rectangle 322"/>
                    <p:cNvSpPr/>
                    <p:nvPr/>
                  </p:nvSpPr>
                  <p:spPr>
                    <a:xfrm>
                      <a:off x="4635102" y="5749396"/>
                      <a:ext cx="1116000" cy="3600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4680262" y="5807282"/>
                      <a:ext cx="396262" cy="246221"/>
                    </a:xfrm>
                    <a:prstGeom prst="rect">
                      <a:avLst/>
                    </a:prstGeom>
                  </p:spPr>
                  <p:txBody>
                    <a:bodyPr wrap="none">
                      <a:spAutoFit/>
                    </a:bodyPr>
                    <a:lstStyle/>
                    <a:p>
                      <a:r>
                        <a:rPr lang="en-US" sz="1000" b="1" dirty="0">
                          <a:latin typeface="Arial" pitchFamily="34" charset="0"/>
                          <a:cs typeface="Arial" pitchFamily="34" charset="0"/>
                        </a:rPr>
                        <a:t>685</a:t>
                      </a:r>
                    </a:p>
                  </p:txBody>
                </p:sp>
                <p:sp>
                  <p:nvSpPr>
                    <p:cNvPr id="328" name="Rectangle 327"/>
                    <p:cNvSpPr/>
                    <p:nvPr/>
                  </p:nvSpPr>
                  <p:spPr>
                    <a:xfrm>
                      <a:off x="4144546" y="5807282"/>
                      <a:ext cx="466794" cy="246221"/>
                    </a:xfrm>
                    <a:prstGeom prst="rect">
                      <a:avLst/>
                    </a:prstGeom>
                  </p:spPr>
                  <p:txBody>
                    <a:bodyPr wrap="none">
                      <a:spAutoFit/>
                    </a:bodyPr>
                    <a:lstStyle/>
                    <a:p>
                      <a:r>
                        <a:rPr lang="en-US" sz="1000" dirty="0">
                          <a:latin typeface="Arial" pitchFamily="34" charset="0"/>
                          <a:cs typeface="Arial" pitchFamily="34" charset="0"/>
                        </a:rPr>
                        <a:t>1515</a:t>
                      </a:r>
                    </a:p>
                  </p:txBody>
                </p:sp>
                <p:sp>
                  <p:nvSpPr>
                    <p:cNvPr id="329" name="Rectangle 328"/>
                    <p:cNvSpPr/>
                    <p:nvPr/>
                  </p:nvSpPr>
                  <p:spPr>
                    <a:xfrm>
                      <a:off x="5231579" y="5807282"/>
                      <a:ext cx="466794" cy="246221"/>
                    </a:xfrm>
                    <a:prstGeom prst="rect">
                      <a:avLst/>
                    </a:prstGeom>
                  </p:spPr>
                  <p:txBody>
                    <a:bodyPr wrap="none">
                      <a:spAutoFit/>
                    </a:bodyPr>
                    <a:lstStyle/>
                    <a:p>
                      <a:r>
                        <a:rPr lang="en-US" sz="1000" dirty="0">
                          <a:latin typeface="Arial" pitchFamily="34" charset="0"/>
                          <a:cs typeface="Arial" pitchFamily="34" charset="0"/>
                        </a:rPr>
                        <a:t>5434</a:t>
                      </a:r>
                    </a:p>
                  </p:txBody>
                </p:sp>
                <p:sp>
                  <p:nvSpPr>
                    <p:cNvPr id="322" name="Rounded Rectangle 321"/>
                    <p:cNvSpPr/>
                    <p:nvPr/>
                  </p:nvSpPr>
                  <p:spPr>
                    <a:xfrm>
                      <a:off x="4136795" y="5749396"/>
                      <a:ext cx="1008000" cy="360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4" name="Rectangle 333"/>
                  <p:cNvSpPr/>
                  <p:nvPr/>
                </p:nvSpPr>
                <p:spPr>
                  <a:xfrm>
                    <a:off x="3451385" y="5691241"/>
                    <a:ext cx="755335" cy="369332"/>
                  </a:xfrm>
                  <a:prstGeom prst="rect">
                    <a:avLst/>
                  </a:prstGeom>
                </p:spPr>
                <p:txBody>
                  <a:bodyPr wrap="none">
                    <a:spAutoFit/>
                  </a:bodyPr>
                  <a:lstStyle/>
                  <a:p>
                    <a:pPr algn="ctr"/>
                    <a:r>
                      <a:rPr lang="en-US" altLang="zh-CN" sz="900" dirty="0">
                        <a:solidFill>
                          <a:srgbClr val="0070C0"/>
                        </a:solidFill>
                        <a:latin typeface="Arial" panose="020B0604020202020204" pitchFamily="34" charset="0"/>
                        <a:cs typeface="Arial" panose="020B0604020202020204" pitchFamily="34" charset="0"/>
                      </a:rPr>
                      <a:t>SY-Z down</a:t>
                    </a:r>
                  </a:p>
                  <a:p>
                    <a:pPr algn="ctr"/>
                    <a:r>
                      <a:rPr lang="en-US" sz="900" dirty="0">
                        <a:solidFill>
                          <a:srgbClr val="0070C0"/>
                        </a:solidFill>
                        <a:latin typeface="Arial" panose="020B0604020202020204" pitchFamily="34" charset="0"/>
                        <a:cs typeface="Arial" panose="020B0604020202020204" pitchFamily="34" charset="0"/>
                      </a:rPr>
                      <a:t>(2199)</a:t>
                    </a:r>
                    <a:endParaRPr lang="en-US" sz="900" dirty="0">
                      <a:solidFill>
                        <a:srgbClr val="0070C0"/>
                      </a:solidFill>
                    </a:endParaRPr>
                  </a:p>
                </p:txBody>
              </p:sp>
              <p:sp>
                <p:nvSpPr>
                  <p:cNvPr id="335" name="Rectangle 334"/>
                  <p:cNvSpPr/>
                  <p:nvPr/>
                </p:nvSpPr>
                <p:spPr>
                  <a:xfrm>
                    <a:off x="5707483" y="5742505"/>
                    <a:ext cx="768159" cy="369332"/>
                  </a:xfrm>
                  <a:prstGeom prst="rect">
                    <a:avLst/>
                  </a:prstGeom>
                </p:spPr>
                <p:txBody>
                  <a:bodyPr wrap="none">
                    <a:spAutoFit/>
                  </a:bodyPr>
                  <a:lstStyle/>
                  <a:p>
                    <a:pPr algn="ctr"/>
                    <a:r>
                      <a:rPr lang="en-US" altLang="zh-CN" sz="900" dirty="0">
                        <a:solidFill>
                          <a:schemeClr val="accent1">
                            <a:lumMod val="75000"/>
                          </a:schemeClr>
                        </a:solidFill>
                        <a:latin typeface="Arial" panose="020B0604020202020204" pitchFamily="34" charset="0"/>
                        <a:cs typeface="Arial" panose="020B0604020202020204" pitchFamily="34" charset="0"/>
                      </a:rPr>
                      <a:t>MZ-Z down</a:t>
                    </a:r>
                  </a:p>
                  <a:p>
                    <a:pPr algn="ctr"/>
                    <a:r>
                      <a:rPr lang="en-US" sz="900" dirty="0">
                        <a:solidFill>
                          <a:schemeClr val="accent1">
                            <a:lumMod val="75000"/>
                          </a:schemeClr>
                        </a:solidFill>
                        <a:latin typeface="Arial" panose="020B0604020202020204" pitchFamily="34" charset="0"/>
                        <a:cs typeface="Arial" panose="020B0604020202020204" pitchFamily="34" charset="0"/>
                      </a:rPr>
                      <a:t>(6118)</a:t>
                    </a:r>
                    <a:endParaRPr lang="en-US" sz="900" dirty="0">
                      <a:solidFill>
                        <a:schemeClr val="accent1">
                          <a:lumMod val="75000"/>
                        </a:schemeClr>
                      </a:solidFill>
                    </a:endParaRPr>
                  </a:p>
                </p:txBody>
              </p:sp>
            </p:grpSp>
          </p:grpSp>
        </p:grpSp>
      </p:grpSp>
    </p:spTree>
    <p:extLst>
      <p:ext uri="{BB962C8B-B14F-4D97-AF65-F5344CB8AC3E}">
        <p14:creationId xmlns:p14="http://schemas.microsoft.com/office/powerpoint/2010/main" val="78996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63228" y="8314335"/>
            <a:ext cx="7056000" cy="1310615"/>
          </a:xfrm>
          <a:prstGeom prst="rect">
            <a:avLst/>
          </a:prstGeom>
        </p:spPr>
        <p:txBody>
          <a:bodyPr wrap="square">
            <a:spAutoFit/>
          </a:bodyPr>
          <a:lstStyle/>
          <a:p>
            <a:pPr>
              <a:lnSpc>
                <a:spcPts val="1900"/>
              </a:lnSpc>
            </a:pPr>
            <a:r>
              <a:rPr lang="en-US" altLang="zh-CN" sz="1200" b="1" dirty="0">
                <a:cs typeface="Arial" pitchFamily="34" charset="0"/>
              </a:rPr>
              <a:t>Extended Data Figure 9. </a:t>
            </a:r>
            <a:r>
              <a:rPr lang="en-US" sz="1200" b="1" dirty="0"/>
              <a:t>Analysis of hybrid zygote transcriptomes</a:t>
            </a:r>
            <a:r>
              <a:rPr lang="en-US" sz="1200" dirty="0"/>
              <a:t>.</a:t>
            </a:r>
            <a:r>
              <a:rPr lang="en-US" altLang="zh-CN" sz="1200" b="1" dirty="0">
                <a:cs typeface="Arial" pitchFamily="34" charset="0"/>
              </a:rPr>
              <a:t> (a) </a:t>
            </a:r>
            <a:r>
              <a:rPr lang="en-US" altLang="zh-CN" sz="1200" dirty="0">
                <a:cs typeface="Arial" pitchFamily="34" charset="0"/>
              </a:rPr>
              <a:t>Upset-plot showing the overlapping up-regulated genes in </a:t>
            </a:r>
            <a:r>
              <a:rPr lang="en-US" altLang="zh-CN" sz="1200" dirty="0" err="1">
                <a:cs typeface="Arial" pitchFamily="34" charset="0"/>
              </a:rPr>
              <a:t>Kitaake</a:t>
            </a:r>
            <a:r>
              <a:rPr lang="en-US" altLang="zh-CN" sz="1200" dirty="0">
                <a:cs typeface="Arial" pitchFamily="34" charset="0"/>
              </a:rPr>
              <a:t> (Kita-Z, </a:t>
            </a:r>
            <a:r>
              <a:rPr lang="en-US" altLang="zh-CN" sz="1200" dirty="0">
                <a:solidFill>
                  <a:srgbClr val="0000FF"/>
                </a:solidFill>
                <a:cs typeface="Arial" pitchFamily="34" charset="0"/>
              </a:rPr>
              <a:t>Anderson et al., 2017</a:t>
            </a:r>
            <a:r>
              <a:rPr lang="en-US" altLang="zh-CN" sz="1200" dirty="0">
                <a:cs typeface="Arial" pitchFamily="34" charset="0"/>
              </a:rPr>
              <a:t>), </a:t>
            </a:r>
            <a:r>
              <a:rPr lang="en-US" altLang="zh-CN" sz="1200" dirty="0" err="1">
                <a:cs typeface="Arial" pitchFamily="34" charset="0"/>
              </a:rPr>
              <a:t>Nipponbare</a:t>
            </a:r>
            <a:r>
              <a:rPr lang="en-US" altLang="zh-CN" sz="1200" dirty="0">
                <a:cs typeface="Arial" pitchFamily="34" charset="0"/>
              </a:rPr>
              <a:t> (Nip-Z, </a:t>
            </a:r>
            <a:r>
              <a:rPr lang="en-US" altLang="zh-CN" sz="1200" dirty="0">
                <a:solidFill>
                  <a:srgbClr val="0000FF"/>
                </a:solidFill>
                <a:cs typeface="Arial" pitchFamily="34" charset="0"/>
              </a:rPr>
              <a:t>Rahman et al., 2019</a:t>
            </a:r>
            <a:r>
              <a:rPr lang="en-US" altLang="zh-CN" sz="1200" dirty="0">
                <a:cs typeface="Arial" pitchFamily="34" charset="0"/>
              </a:rPr>
              <a:t>), </a:t>
            </a:r>
            <a:r>
              <a:rPr lang="en-US" altLang="zh-CN" sz="1200" dirty="0" err="1">
                <a:cs typeface="Arial" pitchFamily="34" charset="0"/>
              </a:rPr>
              <a:t>Donjin</a:t>
            </a:r>
            <a:r>
              <a:rPr lang="en-US" altLang="zh-CN" sz="1200" dirty="0">
                <a:cs typeface="Arial" pitchFamily="34" charset="0"/>
              </a:rPr>
              <a:t> (DJ-Z, </a:t>
            </a:r>
            <a:r>
              <a:rPr lang="en-US" altLang="zh-CN" sz="1200" dirty="0">
                <a:solidFill>
                  <a:srgbClr val="0000FF"/>
                </a:solidFill>
                <a:cs typeface="Arial" pitchFamily="34" charset="0"/>
              </a:rPr>
              <a:t>Zhou et al., 2021</a:t>
            </a:r>
            <a:r>
              <a:rPr lang="en-US" altLang="zh-CN" sz="1200" dirty="0">
                <a:cs typeface="Arial" pitchFamily="34" charset="0"/>
              </a:rPr>
              <a:t>), SY63 (SY-Z) and MZ (MZ-Z) zygotes versus egg. </a:t>
            </a:r>
            <a:r>
              <a:rPr lang="en-US" altLang="zh-CN" sz="1200" b="1" dirty="0">
                <a:cs typeface="Arial" pitchFamily="34" charset="0"/>
              </a:rPr>
              <a:t>(b)</a:t>
            </a:r>
            <a:r>
              <a:rPr lang="en-US" altLang="zh-CN" sz="1200" dirty="0">
                <a:cs typeface="Arial" pitchFamily="34" charset="0"/>
              </a:rPr>
              <a:t> </a:t>
            </a:r>
            <a:r>
              <a:rPr lang="en-US" altLang="zh-CN" sz="1200" dirty="0" err="1">
                <a:cs typeface="Arial" pitchFamily="34" charset="0"/>
              </a:rPr>
              <a:t>Heatmap</a:t>
            </a:r>
            <a:r>
              <a:rPr lang="en-US" altLang="zh-CN" sz="1200" dirty="0">
                <a:cs typeface="Arial" pitchFamily="34" charset="0"/>
              </a:rPr>
              <a:t> showing the zygotic expressed genes (n = 601, up-regulated genes in the zygotes versus egg) commonly detected in SY63 and MZ zygotes. </a:t>
            </a:r>
            <a:endParaRPr lang="en-US" sz="1200" dirty="0"/>
          </a:p>
        </p:txBody>
      </p:sp>
      <p:grpSp>
        <p:nvGrpSpPr>
          <p:cNvPr id="2" name="Group 1"/>
          <p:cNvGrpSpPr/>
          <p:nvPr/>
        </p:nvGrpSpPr>
        <p:grpSpPr>
          <a:xfrm>
            <a:off x="628650" y="123700"/>
            <a:ext cx="5386008" cy="8182100"/>
            <a:chOff x="628650" y="123700"/>
            <a:chExt cx="5386008" cy="8182100"/>
          </a:xfrm>
        </p:grpSpPr>
        <p:sp>
          <p:nvSpPr>
            <p:cNvPr id="40" name="TextBox 39"/>
            <p:cNvSpPr txBox="1"/>
            <p:nvPr/>
          </p:nvSpPr>
          <p:spPr>
            <a:xfrm>
              <a:off x="673175" y="123700"/>
              <a:ext cx="298480" cy="338554"/>
            </a:xfrm>
            <a:prstGeom prst="rect">
              <a:avLst/>
            </a:prstGeom>
            <a:noFill/>
          </p:spPr>
          <p:txBody>
            <a:bodyPr wrap="none" rtlCol="0">
              <a:spAutoFit/>
            </a:bodyPr>
            <a:lstStyle/>
            <a:p>
              <a:r>
                <a:rPr lang="en-US" altLang="zh-CN" sz="1600" b="1" dirty="0">
                  <a:latin typeface="Arial" pitchFamily="34" charset="0"/>
                  <a:cs typeface="Arial" pitchFamily="34" charset="0"/>
                </a:rPr>
                <a:t>a</a:t>
              </a:r>
              <a:endParaRPr lang="en-US" sz="1600" b="1" dirty="0">
                <a:latin typeface="Arial" pitchFamily="34" charset="0"/>
                <a:cs typeface="Arial" pitchFamily="34" charset="0"/>
              </a:endParaRPr>
            </a:p>
          </p:txBody>
        </p:sp>
        <p:sp>
          <p:nvSpPr>
            <p:cNvPr id="41" name="TextBox 40"/>
            <p:cNvSpPr txBox="1"/>
            <p:nvPr/>
          </p:nvSpPr>
          <p:spPr>
            <a:xfrm>
              <a:off x="673175" y="2933096"/>
              <a:ext cx="309700" cy="338554"/>
            </a:xfrm>
            <a:prstGeom prst="rect">
              <a:avLst/>
            </a:prstGeom>
            <a:noFill/>
          </p:spPr>
          <p:txBody>
            <a:bodyPr wrap="none" rtlCol="0">
              <a:spAutoFit/>
            </a:bodyPr>
            <a:lstStyle/>
            <a:p>
              <a:r>
                <a:rPr lang="en-US" altLang="zh-CN" sz="1600" b="1" dirty="0">
                  <a:latin typeface="Arial" pitchFamily="34" charset="0"/>
                  <a:cs typeface="Arial" pitchFamily="34" charset="0"/>
                </a:rPr>
                <a:t>b</a:t>
              </a:r>
              <a:endParaRPr lang="en-US" sz="1600" b="1" dirty="0">
                <a:latin typeface="Arial" pitchFamily="34" charset="0"/>
                <a:cs typeface="Arial" pitchFamily="34" charset="0"/>
              </a:endParaRPr>
            </a:p>
          </p:txBody>
        </p:sp>
        <p:grpSp>
          <p:nvGrpSpPr>
            <p:cNvPr id="9" name="Group 8"/>
            <p:cNvGrpSpPr/>
            <p:nvPr/>
          </p:nvGrpSpPr>
          <p:grpSpPr>
            <a:xfrm>
              <a:off x="628650" y="152400"/>
              <a:ext cx="5386008" cy="2735001"/>
              <a:chOff x="500442" y="2551499"/>
              <a:chExt cx="5386008" cy="2735001"/>
            </a:xfrm>
          </p:grpSpPr>
          <p:grpSp>
            <p:nvGrpSpPr>
              <p:cNvPr id="128" name="Group 41">
                <a:extLst>
                  <a:ext uri="{FF2B5EF4-FFF2-40B4-BE49-F238E27FC236}">
                    <a16:creationId xmlns:a16="http://schemas.microsoft.com/office/drawing/2014/main" id="{5D50123D-28FC-9BFD-050B-B6BD2DE2A9A4}"/>
                  </a:ext>
                </a:extLst>
              </p:cNvPr>
              <p:cNvGrpSpPr/>
              <p:nvPr/>
            </p:nvGrpSpPr>
            <p:grpSpPr>
              <a:xfrm>
                <a:off x="658243" y="2616289"/>
                <a:ext cx="5228207" cy="2525840"/>
                <a:chOff x="-385344" y="5044877"/>
                <a:chExt cx="6218574" cy="3208578"/>
              </a:xfrm>
            </p:grpSpPr>
            <p:grpSp>
              <p:nvGrpSpPr>
                <p:cNvPr id="144" name="Group 38">
                  <a:extLst>
                    <a:ext uri="{FF2B5EF4-FFF2-40B4-BE49-F238E27FC236}">
                      <a16:creationId xmlns:a16="http://schemas.microsoft.com/office/drawing/2014/main" id="{B2E209A0-67EA-A992-6AF4-D7C59509DDAC}"/>
                    </a:ext>
                  </a:extLst>
                </p:cNvPr>
                <p:cNvGrpSpPr/>
                <p:nvPr/>
              </p:nvGrpSpPr>
              <p:grpSpPr>
                <a:xfrm>
                  <a:off x="1225230" y="5044877"/>
                  <a:ext cx="4608000" cy="3080037"/>
                  <a:chOff x="1225230" y="5044877"/>
                  <a:chExt cx="4608000" cy="3080037"/>
                </a:xfrm>
              </p:grpSpPr>
              <p:pic>
                <p:nvPicPr>
                  <p:cNvPr id="146" name="Picture 4">
                    <a:extLst>
                      <a:ext uri="{FF2B5EF4-FFF2-40B4-BE49-F238E27FC236}">
                        <a16:creationId xmlns:a16="http://schemas.microsoft.com/office/drawing/2014/main" id="{525DA50F-C20B-DE8D-4F40-22509DE2A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230" y="5044877"/>
                    <a:ext cx="4608000" cy="2179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7" name="Picture 5">
                    <a:extLst>
                      <a:ext uri="{FF2B5EF4-FFF2-40B4-BE49-F238E27FC236}">
                        <a16:creationId xmlns:a16="http://schemas.microsoft.com/office/drawing/2014/main" id="{FCCAD58D-2227-2FC8-CECA-39EB6DCA13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679" y="7244876"/>
                    <a:ext cx="4536000" cy="88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5" name="Picture 6">
                  <a:extLst>
                    <a:ext uri="{FF2B5EF4-FFF2-40B4-BE49-F238E27FC236}">
                      <a16:creationId xmlns:a16="http://schemas.microsoft.com/office/drawing/2014/main" id="{4E5660AD-E95A-A390-CE60-758BB1FF9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344" y="7259856"/>
                  <a:ext cx="1174364" cy="99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9" name="Group 43">
                <a:extLst>
                  <a:ext uri="{FF2B5EF4-FFF2-40B4-BE49-F238E27FC236}">
                    <a16:creationId xmlns:a16="http://schemas.microsoft.com/office/drawing/2014/main" id="{8D29CC58-0651-6918-DB8F-D92EACCC5111}"/>
                  </a:ext>
                </a:extLst>
              </p:cNvPr>
              <p:cNvGrpSpPr/>
              <p:nvPr/>
            </p:nvGrpSpPr>
            <p:grpSpPr>
              <a:xfrm>
                <a:off x="1571619" y="4302058"/>
                <a:ext cx="631904" cy="794586"/>
                <a:chOff x="1486446" y="5193059"/>
                <a:chExt cx="751605" cy="1009364"/>
              </a:xfrm>
            </p:grpSpPr>
            <p:sp>
              <p:nvSpPr>
                <p:cNvPr id="139" name="Rectangle 42">
                  <a:extLst>
                    <a:ext uri="{FF2B5EF4-FFF2-40B4-BE49-F238E27FC236}">
                      <a16:creationId xmlns:a16="http://schemas.microsoft.com/office/drawing/2014/main" id="{9BD66825-B4CB-9291-3E3B-011CDF04B1FB}"/>
                    </a:ext>
                  </a:extLst>
                </p:cNvPr>
                <p:cNvSpPr/>
                <p:nvPr/>
              </p:nvSpPr>
              <p:spPr>
                <a:xfrm>
                  <a:off x="1486446" y="5193059"/>
                  <a:ext cx="751605" cy="273679"/>
                </a:xfrm>
                <a:prstGeom prst="rect">
                  <a:avLst/>
                </a:prstGeom>
              </p:spPr>
              <p:txBody>
                <a:bodyPr wrap="none">
                  <a:spAutoFit/>
                </a:bodyPr>
                <a:lstStyle/>
                <a:p>
                  <a:r>
                    <a:rPr lang="en-US" sz="800" dirty="0">
                      <a:latin typeface="Arial" pitchFamily="34" charset="0"/>
                      <a:cs typeface="Arial" pitchFamily="34" charset="0"/>
                    </a:rPr>
                    <a:t>Kita-</a:t>
                  </a:r>
                  <a:r>
                    <a:rPr lang="en-US" sz="800" dirty="0" err="1">
                      <a:latin typeface="Arial" pitchFamily="34" charset="0"/>
                      <a:cs typeface="Arial" pitchFamily="34" charset="0"/>
                    </a:rPr>
                    <a:t>Z_up</a:t>
                  </a:r>
                  <a:endParaRPr lang="en-US" sz="800" dirty="0">
                    <a:latin typeface="Arial" pitchFamily="34" charset="0"/>
                    <a:cs typeface="Arial" pitchFamily="34" charset="0"/>
                  </a:endParaRPr>
                </a:p>
              </p:txBody>
            </p:sp>
            <p:sp>
              <p:nvSpPr>
                <p:cNvPr id="140" name="Rectangle 50">
                  <a:extLst>
                    <a:ext uri="{FF2B5EF4-FFF2-40B4-BE49-F238E27FC236}">
                      <a16:creationId xmlns:a16="http://schemas.microsoft.com/office/drawing/2014/main" id="{D03130B8-6290-8789-C451-83135C0E306B}"/>
                    </a:ext>
                  </a:extLst>
                </p:cNvPr>
                <p:cNvSpPr/>
                <p:nvPr/>
              </p:nvSpPr>
              <p:spPr>
                <a:xfrm>
                  <a:off x="1492892" y="5380205"/>
                  <a:ext cx="723005" cy="273679"/>
                </a:xfrm>
                <a:prstGeom prst="rect">
                  <a:avLst/>
                </a:prstGeom>
              </p:spPr>
              <p:txBody>
                <a:bodyPr wrap="none">
                  <a:spAutoFit/>
                </a:bodyPr>
                <a:lstStyle/>
                <a:p>
                  <a:r>
                    <a:rPr lang="en-US" sz="800" dirty="0">
                      <a:latin typeface="Arial" pitchFamily="34" charset="0"/>
                      <a:cs typeface="Arial" pitchFamily="34" charset="0"/>
                    </a:rPr>
                    <a:t>Nip-</a:t>
                  </a:r>
                  <a:r>
                    <a:rPr lang="en-US" sz="800" dirty="0" err="1">
                      <a:latin typeface="Arial" pitchFamily="34" charset="0"/>
                      <a:cs typeface="Arial" pitchFamily="34" charset="0"/>
                    </a:rPr>
                    <a:t>Z_up</a:t>
                  </a:r>
                  <a:endParaRPr lang="en-US" sz="800" dirty="0">
                    <a:latin typeface="Arial" pitchFamily="34" charset="0"/>
                    <a:cs typeface="Arial" pitchFamily="34" charset="0"/>
                  </a:endParaRPr>
                </a:p>
              </p:txBody>
            </p:sp>
            <p:sp>
              <p:nvSpPr>
                <p:cNvPr id="141" name="Rectangle 51">
                  <a:extLst>
                    <a:ext uri="{FF2B5EF4-FFF2-40B4-BE49-F238E27FC236}">
                      <a16:creationId xmlns:a16="http://schemas.microsoft.com/office/drawing/2014/main" id="{32C49FFE-F5C7-F2BA-9222-82C3841C8F35}"/>
                    </a:ext>
                  </a:extLst>
                </p:cNvPr>
                <p:cNvSpPr/>
                <p:nvPr/>
              </p:nvSpPr>
              <p:spPr>
                <a:xfrm>
                  <a:off x="1508794" y="5558835"/>
                  <a:ext cx="688685" cy="273679"/>
                </a:xfrm>
                <a:prstGeom prst="rect">
                  <a:avLst/>
                </a:prstGeom>
              </p:spPr>
              <p:txBody>
                <a:bodyPr wrap="none">
                  <a:spAutoFit/>
                </a:bodyPr>
                <a:lstStyle/>
                <a:p>
                  <a:r>
                    <a:rPr lang="en-US" sz="800" dirty="0">
                      <a:latin typeface="Arial" pitchFamily="34" charset="0"/>
                      <a:cs typeface="Arial" pitchFamily="34" charset="0"/>
                    </a:rPr>
                    <a:t>DJ-</a:t>
                  </a:r>
                  <a:r>
                    <a:rPr lang="en-US" sz="800" dirty="0" err="1">
                      <a:latin typeface="Arial" pitchFamily="34" charset="0"/>
                      <a:cs typeface="Arial" pitchFamily="34" charset="0"/>
                    </a:rPr>
                    <a:t>Z_up</a:t>
                  </a:r>
                  <a:endParaRPr lang="en-US" sz="800" dirty="0">
                    <a:latin typeface="Arial" pitchFamily="34" charset="0"/>
                    <a:cs typeface="Arial" pitchFamily="34" charset="0"/>
                  </a:endParaRPr>
                </a:p>
              </p:txBody>
            </p:sp>
            <p:sp>
              <p:nvSpPr>
                <p:cNvPr id="142" name="Rectangle 52">
                  <a:extLst>
                    <a:ext uri="{FF2B5EF4-FFF2-40B4-BE49-F238E27FC236}">
                      <a16:creationId xmlns:a16="http://schemas.microsoft.com/office/drawing/2014/main" id="{DCEC8735-10B4-A169-108A-8CAFD13380A7}"/>
                    </a:ext>
                  </a:extLst>
                </p:cNvPr>
                <p:cNvSpPr/>
                <p:nvPr/>
              </p:nvSpPr>
              <p:spPr>
                <a:xfrm>
                  <a:off x="1500843" y="5738952"/>
                  <a:ext cx="703939" cy="273679"/>
                </a:xfrm>
                <a:prstGeom prst="rect">
                  <a:avLst/>
                </a:prstGeom>
              </p:spPr>
              <p:txBody>
                <a:bodyPr wrap="none">
                  <a:spAutoFit/>
                </a:bodyPr>
                <a:lstStyle/>
                <a:p>
                  <a:r>
                    <a:rPr lang="en-US" sz="800" dirty="0">
                      <a:latin typeface="Arial" pitchFamily="34" charset="0"/>
                      <a:cs typeface="Arial" pitchFamily="34" charset="0"/>
                    </a:rPr>
                    <a:t>SY-</a:t>
                  </a:r>
                  <a:r>
                    <a:rPr lang="en-US" sz="800" dirty="0" err="1">
                      <a:latin typeface="Arial" pitchFamily="34" charset="0"/>
                      <a:cs typeface="Arial" pitchFamily="34" charset="0"/>
                    </a:rPr>
                    <a:t>Z_up</a:t>
                  </a:r>
                  <a:endParaRPr lang="en-US" sz="800" dirty="0">
                    <a:latin typeface="Arial" pitchFamily="34" charset="0"/>
                    <a:cs typeface="Arial" pitchFamily="34" charset="0"/>
                  </a:endParaRPr>
                </a:p>
              </p:txBody>
            </p:sp>
            <p:sp>
              <p:nvSpPr>
                <p:cNvPr id="143" name="Rectangle 53">
                  <a:extLst>
                    <a:ext uri="{FF2B5EF4-FFF2-40B4-BE49-F238E27FC236}">
                      <a16:creationId xmlns:a16="http://schemas.microsoft.com/office/drawing/2014/main" id="{42F66D71-36D0-7120-4CF1-89C5EA1C0F46}"/>
                    </a:ext>
                  </a:extLst>
                </p:cNvPr>
                <p:cNvSpPr/>
                <p:nvPr/>
              </p:nvSpPr>
              <p:spPr>
                <a:xfrm>
                  <a:off x="1508794" y="5928744"/>
                  <a:ext cx="715379" cy="273679"/>
                </a:xfrm>
                <a:prstGeom prst="rect">
                  <a:avLst/>
                </a:prstGeom>
              </p:spPr>
              <p:txBody>
                <a:bodyPr wrap="none">
                  <a:spAutoFit/>
                </a:bodyPr>
                <a:lstStyle/>
                <a:p>
                  <a:r>
                    <a:rPr lang="en-US" sz="800" dirty="0">
                      <a:latin typeface="Arial" pitchFamily="34" charset="0"/>
                      <a:cs typeface="Arial" pitchFamily="34" charset="0"/>
                    </a:rPr>
                    <a:t>MZ-</a:t>
                  </a:r>
                  <a:r>
                    <a:rPr lang="en-US" sz="800" dirty="0" err="1">
                      <a:latin typeface="Arial" pitchFamily="34" charset="0"/>
                      <a:cs typeface="Arial" pitchFamily="34" charset="0"/>
                    </a:rPr>
                    <a:t>Z_up</a:t>
                  </a:r>
                  <a:endParaRPr lang="en-US" sz="800" dirty="0">
                    <a:latin typeface="Arial" pitchFamily="34" charset="0"/>
                    <a:cs typeface="Arial" pitchFamily="34" charset="0"/>
                  </a:endParaRPr>
                </a:p>
              </p:txBody>
            </p:sp>
          </p:grpSp>
          <p:grpSp>
            <p:nvGrpSpPr>
              <p:cNvPr id="130" name="Group 44">
                <a:extLst>
                  <a:ext uri="{FF2B5EF4-FFF2-40B4-BE49-F238E27FC236}">
                    <a16:creationId xmlns:a16="http://schemas.microsoft.com/office/drawing/2014/main" id="{63537FD4-E7D2-DCEC-24AE-913C5B6DC234}"/>
                  </a:ext>
                </a:extLst>
              </p:cNvPr>
              <p:cNvGrpSpPr/>
              <p:nvPr/>
            </p:nvGrpSpPr>
            <p:grpSpPr>
              <a:xfrm>
                <a:off x="500442" y="5116887"/>
                <a:ext cx="1240011" cy="169613"/>
                <a:chOff x="212357" y="6244065"/>
                <a:chExt cx="1474904" cy="215460"/>
              </a:xfrm>
            </p:grpSpPr>
            <p:sp>
              <p:nvSpPr>
                <p:cNvPr id="136" name="Rectangle 55">
                  <a:extLst>
                    <a:ext uri="{FF2B5EF4-FFF2-40B4-BE49-F238E27FC236}">
                      <a16:creationId xmlns:a16="http://schemas.microsoft.com/office/drawing/2014/main" id="{DBAD46AB-9871-D39E-D1EF-4734571EC4F7}"/>
                    </a:ext>
                  </a:extLst>
                </p:cNvPr>
                <p:cNvSpPr/>
                <p:nvPr/>
              </p:nvSpPr>
              <p:spPr>
                <a:xfrm>
                  <a:off x="212357" y="6244080"/>
                  <a:ext cx="415498" cy="215445"/>
                </a:xfrm>
                <a:prstGeom prst="rect">
                  <a:avLst/>
                </a:prstGeom>
              </p:spPr>
              <p:txBody>
                <a:bodyPr wrap="none">
                  <a:spAutoFit/>
                </a:bodyPr>
                <a:lstStyle/>
                <a:p>
                  <a:r>
                    <a:rPr lang="en-US" sz="800" dirty="0">
                      <a:latin typeface="Arial" pitchFamily="34" charset="0"/>
                      <a:cs typeface="Arial" pitchFamily="34" charset="0"/>
                    </a:rPr>
                    <a:t>6000</a:t>
                  </a:r>
                </a:p>
              </p:txBody>
            </p:sp>
            <p:sp>
              <p:nvSpPr>
                <p:cNvPr id="137" name="Rectangle 56">
                  <a:extLst>
                    <a:ext uri="{FF2B5EF4-FFF2-40B4-BE49-F238E27FC236}">
                      <a16:creationId xmlns:a16="http://schemas.microsoft.com/office/drawing/2014/main" id="{CBAA9824-F31C-10E6-8BB9-928A9B3F8C25}"/>
                    </a:ext>
                  </a:extLst>
                </p:cNvPr>
                <p:cNvSpPr/>
                <p:nvPr/>
              </p:nvSpPr>
              <p:spPr>
                <a:xfrm>
                  <a:off x="1444886" y="6244065"/>
                  <a:ext cx="242375" cy="215445"/>
                </a:xfrm>
                <a:prstGeom prst="rect">
                  <a:avLst/>
                </a:prstGeom>
              </p:spPr>
              <p:txBody>
                <a:bodyPr wrap="none">
                  <a:spAutoFit/>
                </a:bodyPr>
                <a:lstStyle/>
                <a:p>
                  <a:r>
                    <a:rPr lang="en-US" sz="800" dirty="0">
                      <a:latin typeface="Arial" pitchFamily="34" charset="0"/>
                      <a:cs typeface="Arial" pitchFamily="34" charset="0"/>
                    </a:rPr>
                    <a:t>0</a:t>
                  </a:r>
                </a:p>
              </p:txBody>
            </p:sp>
            <p:sp>
              <p:nvSpPr>
                <p:cNvPr id="138" name="Rectangle 57">
                  <a:extLst>
                    <a:ext uri="{FF2B5EF4-FFF2-40B4-BE49-F238E27FC236}">
                      <a16:creationId xmlns:a16="http://schemas.microsoft.com/office/drawing/2014/main" id="{05EC07DD-3CE9-5A77-07C4-41FCC5D02DEB}"/>
                    </a:ext>
                  </a:extLst>
                </p:cNvPr>
                <p:cNvSpPr/>
                <p:nvPr/>
              </p:nvSpPr>
              <p:spPr>
                <a:xfrm>
                  <a:off x="788206" y="6244079"/>
                  <a:ext cx="415498" cy="215445"/>
                </a:xfrm>
                <a:prstGeom prst="rect">
                  <a:avLst/>
                </a:prstGeom>
              </p:spPr>
              <p:txBody>
                <a:bodyPr wrap="none">
                  <a:spAutoFit/>
                </a:bodyPr>
                <a:lstStyle/>
                <a:p>
                  <a:r>
                    <a:rPr lang="en-US" sz="800" dirty="0">
                      <a:latin typeface="Arial" pitchFamily="34" charset="0"/>
                      <a:cs typeface="Arial" pitchFamily="34" charset="0"/>
                    </a:rPr>
                    <a:t>3000</a:t>
                  </a:r>
                </a:p>
              </p:txBody>
            </p:sp>
          </p:grpSp>
          <p:grpSp>
            <p:nvGrpSpPr>
              <p:cNvPr id="131" name="Group 45">
                <a:extLst>
                  <a:ext uri="{FF2B5EF4-FFF2-40B4-BE49-F238E27FC236}">
                    <a16:creationId xmlns:a16="http://schemas.microsoft.com/office/drawing/2014/main" id="{22C3E038-9B2F-1BB4-3D73-74AFAECBBC9E}"/>
                  </a:ext>
                </a:extLst>
              </p:cNvPr>
              <p:cNvGrpSpPr/>
              <p:nvPr/>
            </p:nvGrpSpPr>
            <p:grpSpPr>
              <a:xfrm>
                <a:off x="1655371" y="2551499"/>
                <a:ext cx="349326" cy="1823483"/>
                <a:chOff x="1684933" y="2984408"/>
                <a:chExt cx="415498" cy="2316373"/>
              </a:xfrm>
            </p:grpSpPr>
            <p:sp>
              <p:nvSpPr>
                <p:cNvPr id="132" name="Rectangle 63">
                  <a:extLst>
                    <a:ext uri="{FF2B5EF4-FFF2-40B4-BE49-F238E27FC236}">
                      <a16:creationId xmlns:a16="http://schemas.microsoft.com/office/drawing/2014/main" id="{CD32BB59-5997-712D-BCE0-DCF1B55B800D}"/>
                    </a:ext>
                  </a:extLst>
                </p:cNvPr>
                <p:cNvSpPr/>
                <p:nvPr/>
              </p:nvSpPr>
              <p:spPr>
                <a:xfrm>
                  <a:off x="1834204" y="5085337"/>
                  <a:ext cx="242374" cy="215444"/>
                </a:xfrm>
                <a:prstGeom prst="rect">
                  <a:avLst/>
                </a:prstGeom>
              </p:spPr>
              <p:txBody>
                <a:bodyPr wrap="none">
                  <a:spAutoFit/>
                </a:bodyPr>
                <a:lstStyle/>
                <a:p>
                  <a:r>
                    <a:rPr lang="en-US" sz="800" dirty="0">
                      <a:latin typeface="Arial" pitchFamily="34" charset="0"/>
                      <a:cs typeface="Arial" pitchFamily="34" charset="0"/>
                    </a:rPr>
                    <a:t>0</a:t>
                  </a:r>
                </a:p>
              </p:txBody>
            </p:sp>
            <p:sp>
              <p:nvSpPr>
                <p:cNvPr id="133" name="Rectangle 64">
                  <a:extLst>
                    <a:ext uri="{FF2B5EF4-FFF2-40B4-BE49-F238E27FC236}">
                      <a16:creationId xmlns:a16="http://schemas.microsoft.com/office/drawing/2014/main" id="{064288A0-F647-0AB8-F055-92CD6E3F6116}"/>
                    </a:ext>
                  </a:extLst>
                </p:cNvPr>
                <p:cNvSpPr/>
                <p:nvPr/>
              </p:nvSpPr>
              <p:spPr>
                <a:xfrm>
                  <a:off x="1684933" y="4390447"/>
                  <a:ext cx="415498" cy="215444"/>
                </a:xfrm>
                <a:prstGeom prst="rect">
                  <a:avLst/>
                </a:prstGeom>
              </p:spPr>
              <p:txBody>
                <a:bodyPr wrap="none">
                  <a:spAutoFit/>
                </a:bodyPr>
                <a:lstStyle/>
                <a:p>
                  <a:r>
                    <a:rPr lang="en-US" sz="800" dirty="0">
                      <a:latin typeface="Arial" pitchFamily="34" charset="0"/>
                      <a:cs typeface="Arial" pitchFamily="34" charset="0"/>
                    </a:rPr>
                    <a:t>1500</a:t>
                  </a:r>
                </a:p>
              </p:txBody>
            </p:sp>
            <p:sp>
              <p:nvSpPr>
                <p:cNvPr id="134" name="Rectangle 65">
                  <a:extLst>
                    <a:ext uri="{FF2B5EF4-FFF2-40B4-BE49-F238E27FC236}">
                      <a16:creationId xmlns:a16="http://schemas.microsoft.com/office/drawing/2014/main" id="{773971E2-C593-E665-F534-A048E77DF124}"/>
                    </a:ext>
                  </a:extLst>
                </p:cNvPr>
                <p:cNvSpPr/>
                <p:nvPr/>
              </p:nvSpPr>
              <p:spPr>
                <a:xfrm>
                  <a:off x="1684933" y="3686946"/>
                  <a:ext cx="415498" cy="215444"/>
                </a:xfrm>
                <a:prstGeom prst="rect">
                  <a:avLst/>
                </a:prstGeom>
              </p:spPr>
              <p:txBody>
                <a:bodyPr wrap="none">
                  <a:spAutoFit/>
                </a:bodyPr>
                <a:lstStyle/>
                <a:p>
                  <a:r>
                    <a:rPr lang="en-US" sz="800" dirty="0">
                      <a:latin typeface="Arial" pitchFamily="34" charset="0"/>
                      <a:cs typeface="Arial" pitchFamily="34" charset="0"/>
                    </a:rPr>
                    <a:t>3000</a:t>
                  </a:r>
                </a:p>
              </p:txBody>
            </p:sp>
            <p:sp>
              <p:nvSpPr>
                <p:cNvPr id="135" name="Rectangle 66">
                  <a:extLst>
                    <a:ext uri="{FF2B5EF4-FFF2-40B4-BE49-F238E27FC236}">
                      <a16:creationId xmlns:a16="http://schemas.microsoft.com/office/drawing/2014/main" id="{C0E0D15D-8349-EA7B-1078-C6F2695FD0A0}"/>
                    </a:ext>
                  </a:extLst>
                </p:cNvPr>
                <p:cNvSpPr/>
                <p:nvPr/>
              </p:nvSpPr>
              <p:spPr>
                <a:xfrm>
                  <a:off x="1684933" y="2984408"/>
                  <a:ext cx="415498" cy="215444"/>
                </a:xfrm>
                <a:prstGeom prst="rect">
                  <a:avLst/>
                </a:prstGeom>
              </p:spPr>
              <p:txBody>
                <a:bodyPr wrap="none">
                  <a:spAutoFit/>
                </a:bodyPr>
                <a:lstStyle/>
                <a:p>
                  <a:r>
                    <a:rPr lang="en-US" sz="800" dirty="0">
                      <a:latin typeface="Arial" pitchFamily="34" charset="0"/>
                      <a:cs typeface="Arial" pitchFamily="34" charset="0"/>
                    </a:rPr>
                    <a:t>4500</a:t>
                  </a:r>
                </a:p>
              </p:txBody>
            </p:sp>
          </p:grpSp>
        </p:grpSp>
        <p:grpSp>
          <p:nvGrpSpPr>
            <p:cNvPr id="112" name="Group 111"/>
            <p:cNvGrpSpPr/>
            <p:nvPr/>
          </p:nvGrpSpPr>
          <p:grpSpPr>
            <a:xfrm>
              <a:off x="1773786" y="2933572"/>
              <a:ext cx="3927165" cy="5372228"/>
              <a:chOff x="2887605" y="3750895"/>
              <a:chExt cx="3927165" cy="5372228"/>
            </a:xfrm>
          </p:grpSpPr>
          <p:grpSp>
            <p:nvGrpSpPr>
              <p:cNvPr id="113" name="Group 40">
                <a:extLst>
                  <a:ext uri="{FF2B5EF4-FFF2-40B4-BE49-F238E27FC236}">
                    <a16:creationId xmlns:a16="http://schemas.microsoft.com/office/drawing/2014/main" id="{13438BB3-9CA0-9EFD-B52A-DF163CC90233}"/>
                  </a:ext>
                </a:extLst>
              </p:cNvPr>
              <p:cNvGrpSpPr/>
              <p:nvPr/>
            </p:nvGrpSpPr>
            <p:grpSpPr>
              <a:xfrm rot="16200000">
                <a:off x="6070899" y="4046425"/>
                <a:ext cx="907117" cy="580624"/>
                <a:chOff x="337442" y="6610806"/>
                <a:chExt cx="1082110" cy="558222"/>
              </a:xfrm>
            </p:grpSpPr>
            <p:grpSp>
              <p:nvGrpSpPr>
                <p:cNvPr id="281" name="Group 37">
                  <a:extLst>
                    <a:ext uri="{FF2B5EF4-FFF2-40B4-BE49-F238E27FC236}">
                      <a16:creationId xmlns:a16="http://schemas.microsoft.com/office/drawing/2014/main" id="{1EE87C4E-5D99-9C73-4BD6-F454D0183AD6}"/>
                    </a:ext>
                  </a:extLst>
                </p:cNvPr>
                <p:cNvGrpSpPr/>
                <p:nvPr/>
              </p:nvGrpSpPr>
              <p:grpSpPr>
                <a:xfrm>
                  <a:off x="337442" y="6785771"/>
                  <a:ext cx="927882" cy="383257"/>
                  <a:chOff x="337442" y="6785771"/>
                  <a:chExt cx="927882" cy="383257"/>
                </a:xfrm>
              </p:grpSpPr>
              <p:pic>
                <p:nvPicPr>
                  <p:cNvPr id="283" name="Picture 2">
                    <a:extLst>
                      <a:ext uri="{FF2B5EF4-FFF2-40B4-BE49-F238E27FC236}">
                        <a16:creationId xmlns:a16="http://schemas.microsoft.com/office/drawing/2014/main" id="{66B960A9-8412-D46A-85BB-947A88A847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H="1">
                    <a:off x="706615" y="6480703"/>
                    <a:ext cx="181863" cy="792000"/>
                  </a:xfrm>
                  <a:prstGeom prst="rect">
                    <a:avLst/>
                  </a:prstGeom>
                  <a:solidFill>
                    <a:schemeClr val="bg1">
                      <a:lumMod val="85000"/>
                    </a:schemeClr>
                  </a:solidFill>
                  <a:ln>
                    <a:noFill/>
                  </a:ln>
                  <a:effectLst/>
                </p:spPr>
              </p:pic>
              <p:sp>
                <p:nvSpPr>
                  <p:cNvPr id="284" name="Rectangle 28">
                    <a:extLst>
                      <a:ext uri="{FF2B5EF4-FFF2-40B4-BE49-F238E27FC236}">
                        <a16:creationId xmlns:a16="http://schemas.microsoft.com/office/drawing/2014/main" id="{C38EB07A-EBC6-3135-830B-D4EEF69A76E7}"/>
                      </a:ext>
                    </a:extLst>
                  </p:cNvPr>
                  <p:cNvSpPr/>
                  <p:nvPr/>
                </p:nvSpPr>
                <p:spPr>
                  <a:xfrm rot="5400000" flipH="1">
                    <a:off x="321693" y="6896273"/>
                    <a:ext cx="288504" cy="257006"/>
                  </a:xfrm>
                  <a:prstGeom prst="rect">
                    <a:avLst/>
                  </a:prstGeom>
                </p:spPr>
                <p:txBody>
                  <a:bodyPr wrap="none">
                    <a:spAutoFit/>
                  </a:bodyPr>
                  <a:lstStyle/>
                  <a:p>
                    <a:r>
                      <a:rPr lang="en-US" altLang="zh-CN" sz="800" dirty="0">
                        <a:latin typeface="Arial" panose="020B0604020202020204" pitchFamily="34" charset="0"/>
                        <a:cs typeface="Arial" panose="020B0604020202020204" pitchFamily="34" charset="0"/>
                      </a:rPr>
                      <a:t>–1</a:t>
                    </a:r>
                    <a:endParaRPr lang="zh-CN" altLang="en-US" sz="800" dirty="0">
                      <a:latin typeface="Arial" panose="020B0604020202020204" pitchFamily="34" charset="0"/>
                      <a:cs typeface="Arial" panose="020B0604020202020204" pitchFamily="34" charset="0"/>
                    </a:endParaRPr>
                  </a:p>
                </p:txBody>
              </p:sp>
              <p:sp>
                <p:nvSpPr>
                  <p:cNvPr id="285" name="Rectangle 274">
                    <a:extLst>
                      <a:ext uri="{FF2B5EF4-FFF2-40B4-BE49-F238E27FC236}">
                        <a16:creationId xmlns:a16="http://schemas.microsoft.com/office/drawing/2014/main" id="{760A30FA-9741-EBC8-5970-BBBE7E0FC63E}"/>
                      </a:ext>
                    </a:extLst>
                  </p:cNvPr>
                  <p:cNvSpPr/>
                  <p:nvPr/>
                </p:nvSpPr>
                <p:spPr>
                  <a:xfrm rot="5400000" flipH="1">
                    <a:off x="1020309" y="6883305"/>
                    <a:ext cx="233023" cy="257006"/>
                  </a:xfrm>
                  <a:prstGeom prst="rect">
                    <a:avLst/>
                  </a:prstGeom>
                </p:spPr>
                <p:txBody>
                  <a:bodyPr wrap="none">
                    <a:spAutoFit/>
                  </a:bodyPr>
                  <a:lstStyle/>
                  <a:p>
                    <a:r>
                      <a:rPr lang="en-US" altLang="zh-CN" sz="800" dirty="0">
                        <a:latin typeface="Arial" panose="020B0604020202020204" pitchFamily="34" charset="0"/>
                        <a:cs typeface="Arial" panose="020B0604020202020204" pitchFamily="34" charset="0"/>
                      </a:rPr>
                      <a:t>1</a:t>
                    </a:r>
                    <a:endParaRPr lang="zh-CN" altLang="en-US" sz="800" dirty="0">
                      <a:latin typeface="Arial" panose="020B0604020202020204" pitchFamily="34" charset="0"/>
                      <a:cs typeface="Arial" panose="020B0604020202020204" pitchFamily="34" charset="0"/>
                    </a:endParaRPr>
                  </a:p>
                </p:txBody>
              </p:sp>
              <p:sp>
                <p:nvSpPr>
                  <p:cNvPr id="286" name="Rectangle 275">
                    <a:extLst>
                      <a:ext uri="{FF2B5EF4-FFF2-40B4-BE49-F238E27FC236}">
                        <a16:creationId xmlns:a16="http://schemas.microsoft.com/office/drawing/2014/main" id="{6EDCCF7B-7CD6-D8DB-6EFD-BA96C0FE864E}"/>
                      </a:ext>
                    </a:extLst>
                  </p:cNvPr>
                  <p:cNvSpPr/>
                  <p:nvPr/>
                </p:nvSpPr>
                <p:spPr>
                  <a:xfrm rot="5400000" flipH="1">
                    <a:off x="689100" y="6882314"/>
                    <a:ext cx="233023" cy="257006"/>
                  </a:xfrm>
                  <a:prstGeom prst="rect">
                    <a:avLst/>
                  </a:prstGeom>
                </p:spPr>
                <p:txBody>
                  <a:bodyPr wrap="none">
                    <a:spAutoFit/>
                  </a:bodyPr>
                  <a:lstStyle/>
                  <a:p>
                    <a:r>
                      <a:rPr lang="en-US" altLang="zh-CN" sz="800" dirty="0">
                        <a:latin typeface="Arial" panose="020B0604020202020204" pitchFamily="34" charset="0"/>
                        <a:cs typeface="Arial" panose="020B0604020202020204" pitchFamily="34" charset="0"/>
                      </a:rPr>
                      <a:t>0</a:t>
                    </a:r>
                    <a:endParaRPr lang="zh-CN" altLang="en-US" sz="800" dirty="0">
                      <a:latin typeface="Arial" panose="020B0604020202020204" pitchFamily="34" charset="0"/>
                      <a:cs typeface="Arial" panose="020B0604020202020204" pitchFamily="34" charset="0"/>
                    </a:endParaRPr>
                  </a:p>
                </p:txBody>
              </p:sp>
            </p:grpSp>
            <p:sp>
              <p:nvSpPr>
                <p:cNvPr id="282" name="Rectangle 299">
                  <a:extLst>
                    <a:ext uri="{FF2B5EF4-FFF2-40B4-BE49-F238E27FC236}">
                      <a16:creationId xmlns:a16="http://schemas.microsoft.com/office/drawing/2014/main" id="{EA33B571-BA70-8239-1598-5E5007D51F1D}"/>
                    </a:ext>
                  </a:extLst>
                </p:cNvPr>
                <p:cNvSpPr/>
                <p:nvPr/>
              </p:nvSpPr>
              <p:spPr>
                <a:xfrm rot="5400000">
                  <a:off x="1005079" y="6749917"/>
                  <a:ext cx="553583" cy="275362"/>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Z-score</a:t>
                  </a:r>
                  <a:endParaRPr lang="zh-CN" altLang="en-US" sz="900" dirty="0">
                    <a:latin typeface="Arial" panose="020B0604020202020204" pitchFamily="34" charset="0"/>
                    <a:cs typeface="Arial" panose="020B0604020202020204" pitchFamily="34" charset="0"/>
                  </a:endParaRPr>
                </a:p>
              </p:txBody>
            </p:sp>
          </p:grpSp>
          <p:grpSp>
            <p:nvGrpSpPr>
              <p:cNvPr id="114" name="Group 113"/>
              <p:cNvGrpSpPr/>
              <p:nvPr/>
            </p:nvGrpSpPr>
            <p:grpSpPr>
              <a:xfrm>
                <a:off x="3109518" y="3750895"/>
                <a:ext cx="3495776" cy="5372228"/>
                <a:chOff x="3109518" y="3750895"/>
                <a:chExt cx="3495776" cy="5372228"/>
              </a:xfrm>
            </p:grpSpPr>
            <p:grpSp>
              <p:nvGrpSpPr>
                <p:cNvPr id="118" name="Group 117"/>
                <p:cNvGrpSpPr/>
                <p:nvPr/>
              </p:nvGrpSpPr>
              <p:grpSpPr>
                <a:xfrm>
                  <a:off x="3201175" y="3750895"/>
                  <a:ext cx="2623337" cy="246221"/>
                  <a:chOff x="3163164" y="384039"/>
                  <a:chExt cx="2750928" cy="262428"/>
                </a:xfrm>
              </p:grpSpPr>
              <p:sp>
                <p:nvSpPr>
                  <p:cNvPr id="277" name="Rectangle 10">
                    <a:extLst>
                      <a:ext uri="{FF2B5EF4-FFF2-40B4-BE49-F238E27FC236}">
                        <a16:creationId xmlns:a16="http://schemas.microsoft.com/office/drawing/2014/main" id="{031FCE9A-7852-8D4E-9FE2-BAE902E9F2D9}"/>
                      </a:ext>
                    </a:extLst>
                  </p:cNvPr>
                  <p:cNvSpPr/>
                  <p:nvPr/>
                </p:nvSpPr>
                <p:spPr>
                  <a:xfrm>
                    <a:off x="4664264" y="384039"/>
                    <a:ext cx="395363" cy="262427"/>
                  </a:xfrm>
                  <a:prstGeom prst="rect">
                    <a:avLst/>
                  </a:prstGeom>
                </p:spPr>
                <p:txBody>
                  <a:bodyPr wrap="none">
                    <a:spAutoFit/>
                  </a:bodyPr>
                  <a:lstStyle/>
                  <a:p>
                    <a:r>
                      <a:rPr lang="en-US" sz="1000" dirty="0">
                        <a:latin typeface="Arial" pitchFamily="34" charset="0"/>
                        <a:cs typeface="Arial" pitchFamily="34" charset="0"/>
                      </a:rPr>
                      <a:t>Nip</a:t>
                    </a:r>
                  </a:p>
                </p:txBody>
              </p:sp>
              <p:sp>
                <p:nvSpPr>
                  <p:cNvPr id="278" name="Rectangle 232">
                    <a:extLst>
                      <a:ext uri="{FF2B5EF4-FFF2-40B4-BE49-F238E27FC236}">
                        <a16:creationId xmlns:a16="http://schemas.microsoft.com/office/drawing/2014/main" id="{28BDFB47-BF1B-34DA-78B0-45DAAB086D63}"/>
                      </a:ext>
                    </a:extLst>
                  </p:cNvPr>
                  <p:cNvSpPr/>
                  <p:nvPr/>
                </p:nvSpPr>
                <p:spPr>
                  <a:xfrm>
                    <a:off x="3163164" y="384039"/>
                    <a:ext cx="519756" cy="262428"/>
                  </a:xfrm>
                  <a:prstGeom prst="rect">
                    <a:avLst/>
                  </a:prstGeom>
                </p:spPr>
                <p:txBody>
                  <a:bodyPr wrap="none">
                    <a:spAutoFit/>
                  </a:bodyPr>
                  <a:lstStyle/>
                  <a:p>
                    <a:r>
                      <a:rPr lang="en-US" sz="1000" dirty="0">
                        <a:latin typeface="Arial" pitchFamily="34" charset="0"/>
                        <a:cs typeface="Arial" pitchFamily="34" charset="0"/>
                      </a:rPr>
                      <a:t>SY63</a:t>
                    </a:r>
                  </a:p>
                </p:txBody>
              </p:sp>
              <p:sp>
                <p:nvSpPr>
                  <p:cNvPr id="279" name="Rectangle 158">
                    <a:extLst>
                      <a:ext uri="{FF2B5EF4-FFF2-40B4-BE49-F238E27FC236}">
                        <a16:creationId xmlns:a16="http://schemas.microsoft.com/office/drawing/2014/main" id="{DEDDD934-017A-9FF6-03C5-B5E123068495}"/>
                      </a:ext>
                    </a:extLst>
                  </p:cNvPr>
                  <p:cNvSpPr/>
                  <p:nvPr/>
                </p:nvSpPr>
                <p:spPr>
                  <a:xfrm>
                    <a:off x="3952252" y="384039"/>
                    <a:ext cx="388640" cy="262428"/>
                  </a:xfrm>
                  <a:prstGeom prst="rect">
                    <a:avLst/>
                  </a:prstGeom>
                </p:spPr>
                <p:txBody>
                  <a:bodyPr wrap="none">
                    <a:spAutoFit/>
                  </a:bodyPr>
                  <a:lstStyle/>
                  <a:p>
                    <a:r>
                      <a:rPr lang="en-US" sz="1000" dirty="0">
                        <a:latin typeface="Arial" pitchFamily="34" charset="0"/>
                        <a:cs typeface="Arial" pitchFamily="34" charset="0"/>
                      </a:rPr>
                      <a:t>MZ</a:t>
                    </a:r>
                  </a:p>
                </p:txBody>
              </p:sp>
              <p:sp>
                <p:nvSpPr>
                  <p:cNvPr id="280" name="Rectangle 159">
                    <a:extLst>
                      <a:ext uri="{FF2B5EF4-FFF2-40B4-BE49-F238E27FC236}">
                        <a16:creationId xmlns:a16="http://schemas.microsoft.com/office/drawing/2014/main" id="{AA765712-16B7-5F61-C55D-48E07044E1F2}"/>
                      </a:ext>
                    </a:extLst>
                  </p:cNvPr>
                  <p:cNvSpPr/>
                  <p:nvPr/>
                </p:nvSpPr>
                <p:spPr>
                  <a:xfrm>
                    <a:off x="5274988" y="384039"/>
                    <a:ext cx="639104" cy="262428"/>
                  </a:xfrm>
                  <a:prstGeom prst="rect">
                    <a:avLst/>
                  </a:prstGeom>
                </p:spPr>
                <p:txBody>
                  <a:bodyPr wrap="none">
                    <a:spAutoFit/>
                  </a:bodyPr>
                  <a:lstStyle/>
                  <a:p>
                    <a:r>
                      <a:rPr lang="en-US" sz="1000" dirty="0">
                        <a:latin typeface="Arial" pitchFamily="34" charset="0"/>
                        <a:cs typeface="Arial" pitchFamily="34" charset="0"/>
                      </a:rPr>
                      <a:t>Kitaake</a:t>
                    </a:r>
                  </a:p>
                </p:txBody>
              </p:sp>
            </p:grpSp>
            <p:grpSp>
              <p:nvGrpSpPr>
                <p:cNvPr id="119" name="组合 63">
                  <a:extLst>
                    <a:ext uri="{FF2B5EF4-FFF2-40B4-BE49-F238E27FC236}">
                      <a16:creationId xmlns:a16="http://schemas.microsoft.com/office/drawing/2014/main" id="{D14C5D2B-93D0-DBB8-69C8-9FEF326C85EF}"/>
                    </a:ext>
                  </a:extLst>
                </p:cNvPr>
                <p:cNvGrpSpPr/>
                <p:nvPr/>
              </p:nvGrpSpPr>
              <p:grpSpPr>
                <a:xfrm>
                  <a:off x="3109518" y="3960869"/>
                  <a:ext cx="2877485" cy="4742926"/>
                  <a:chOff x="476250" y="361909"/>
                  <a:chExt cx="2766460" cy="5657891"/>
                </a:xfrm>
              </p:grpSpPr>
              <p:pic>
                <p:nvPicPr>
                  <p:cNvPr id="275" name="图片 145">
                    <a:extLst>
                      <a:ext uri="{FF2B5EF4-FFF2-40B4-BE49-F238E27FC236}">
                        <a16:creationId xmlns:a16="http://schemas.microsoft.com/office/drawing/2014/main" id="{3BC175FD-4AC3-08B2-69C9-3AA59C2ACF41}"/>
                      </a:ext>
                    </a:extLst>
                  </p:cNvPr>
                  <p:cNvPicPr>
                    <a:picLocks noChangeAspect="1"/>
                  </p:cNvPicPr>
                  <p:nvPr/>
                </p:nvPicPr>
                <p:blipFill>
                  <a:blip r:embed="rId7"/>
                  <a:stretch>
                    <a:fillRect/>
                  </a:stretch>
                </p:blipFill>
                <p:spPr>
                  <a:xfrm>
                    <a:off x="476250" y="361909"/>
                    <a:ext cx="2663674" cy="5657891"/>
                  </a:xfrm>
                  <a:prstGeom prst="rect">
                    <a:avLst/>
                  </a:prstGeom>
                </p:spPr>
              </p:pic>
              <p:pic>
                <p:nvPicPr>
                  <p:cNvPr id="276" name="图片 146">
                    <a:extLst>
                      <a:ext uri="{FF2B5EF4-FFF2-40B4-BE49-F238E27FC236}">
                        <a16:creationId xmlns:a16="http://schemas.microsoft.com/office/drawing/2014/main" id="{36C6D885-414C-7F2C-BE06-BBAB30C54D62}"/>
                      </a:ext>
                    </a:extLst>
                  </p:cNvPr>
                  <p:cNvPicPr>
                    <a:picLocks noChangeAspect="1"/>
                  </p:cNvPicPr>
                  <p:nvPr/>
                </p:nvPicPr>
                <p:blipFill>
                  <a:blip r:embed="rId8"/>
                  <a:stretch>
                    <a:fillRect/>
                  </a:stretch>
                </p:blipFill>
                <p:spPr>
                  <a:xfrm>
                    <a:off x="3137934" y="361909"/>
                    <a:ext cx="104776" cy="5657891"/>
                  </a:xfrm>
                  <a:prstGeom prst="rect">
                    <a:avLst/>
                  </a:prstGeom>
                </p:spPr>
              </p:pic>
            </p:grpSp>
            <p:grpSp>
              <p:nvGrpSpPr>
                <p:cNvPr id="120" name="Group 54">
                  <a:extLst>
                    <a:ext uri="{FF2B5EF4-FFF2-40B4-BE49-F238E27FC236}">
                      <a16:creationId xmlns:a16="http://schemas.microsoft.com/office/drawing/2014/main" id="{22CDBA0B-95F9-9C47-C9FC-0A5B9200CAAC}"/>
                    </a:ext>
                  </a:extLst>
                </p:cNvPr>
                <p:cNvGrpSpPr/>
                <p:nvPr/>
              </p:nvGrpSpPr>
              <p:grpSpPr>
                <a:xfrm>
                  <a:off x="3128263" y="8624268"/>
                  <a:ext cx="2730115" cy="498855"/>
                  <a:chOff x="388835" y="6191459"/>
                  <a:chExt cx="2523512" cy="634323"/>
                </a:xfrm>
              </p:grpSpPr>
              <p:grpSp>
                <p:nvGrpSpPr>
                  <p:cNvPr id="259" name="Group 50">
                    <a:extLst>
                      <a:ext uri="{FF2B5EF4-FFF2-40B4-BE49-F238E27FC236}">
                        <a16:creationId xmlns:a16="http://schemas.microsoft.com/office/drawing/2014/main" id="{F75F2B83-3DF6-6CA1-60B7-0D04DC584FD0}"/>
                      </a:ext>
                    </a:extLst>
                  </p:cNvPr>
                  <p:cNvGrpSpPr/>
                  <p:nvPr/>
                </p:nvGrpSpPr>
                <p:grpSpPr>
                  <a:xfrm>
                    <a:off x="388835" y="6194071"/>
                    <a:ext cx="612527" cy="609862"/>
                    <a:chOff x="388835" y="6196391"/>
                    <a:chExt cx="612527" cy="609862"/>
                  </a:xfrm>
                </p:grpSpPr>
                <p:sp>
                  <p:nvSpPr>
                    <p:cNvPr id="272" name="Rectangle 47">
                      <a:extLst>
                        <a:ext uri="{FF2B5EF4-FFF2-40B4-BE49-F238E27FC236}">
                          <a16:creationId xmlns:a16="http://schemas.microsoft.com/office/drawing/2014/main" id="{ADDC4763-36BE-7574-5475-1E416E6A54E1}"/>
                        </a:ext>
                      </a:extLst>
                    </p:cNvPr>
                    <p:cNvSpPr/>
                    <p:nvPr/>
                  </p:nvSpPr>
                  <p:spPr>
                    <a:xfrm rot="5400000">
                      <a:off x="190586" y="6394640"/>
                      <a:ext cx="609862" cy="213363"/>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MH-S</a:t>
                      </a:r>
                      <a:endParaRPr lang="en-US" sz="900" dirty="0"/>
                    </a:p>
                  </p:txBody>
                </p:sp>
                <p:sp>
                  <p:nvSpPr>
                    <p:cNvPr id="273" name="Rectangle 48">
                      <a:extLst>
                        <a:ext uri="{FF2B5EF4-FFF2-40B4-BE49-F238E27FC236}">
                          <a16:creationId xmlns:a16="http://schemas.microsoft.com/office/drawing/2014/main" id="{7544056A-7476-820A-7623-45C22E5915D9}"/>
                        </a:ext>
                      </a:extLst>
                    </p:cNvPr>
                    <p:cNvSpPr/>
                    <p:nvPr/>
                  </p:nvSpPr>
                  <p:spPr>
                    <a:xfrm rot="5400000">
                      <a:off x="610132" y="6378610"/>
                      <a:ext cx="569097" cy="213363"/>
                    </a:xfrm>
                    <a:prstGeom prst="rect">
                      <a:avLst/>
                    </a:prstGeom>
                  </p:spPr>
                  <p:txBody>
                    <a:bodyPr wrap="none">
                      <a:spAutoFit/>
                    </a:bodyPr>
                    <a:lstStyle/>
                    <a:p>
                      <a:r>
                        <a:rPr lang="en-US" sz="900" dirty="0">
                          <a:latin typeface="Arial" pitchFamily="34" charset="0"/>
                          <a:cs typeface="Arial" pitchFamily="34" charset="0"/>
                        </a:rPr>
                        <a:t>SY-Z</a:t>
                      </a:r>
                    </a:p>
                  </p:txBody>
                </p:sp>
                <p:sp>
                  <p:nvSpPr>
                    <p:cNvPr id="274" name="Rectangle 49">
                      <a:extLst>
                        <a:ext uri="{FF2B5EF4-FFF2-40B4-BE49-F238E27FC236}">
                          <a16:creationId xmlns:a16="http://schemas.microsoft.com/office/drawing/2014/main" id="{E5C1241A-CD01-8416-F52D-61AD855FE506}"/>
                        </a:ext>
                      </a:extLst>
                    </p:cNvPr>
                    <p:cNvSpPr/>
                    <p:nvPr/>
                  </p:nvSpPr>
                  <p:spPr>
                    <a:xfrm rot="5400000">
                      <a:off x="411510" y="6378610"/>
                      <a:ext cx="569097" cy="213363"/>
                    </a:xfrm>
                    <a:prstGeom prst="rect">
                      <a:avLst/>
                    </a:prstGeom>
                  </p:spPr>
                  <p:txBody>
                    <a:bodyPr wrap="none">
                      <a:spAutoFit/>
                    </a:bodyPr>
                    <a:lstStyle/>
                    <a:p>
                      <a:r>
                        <a:rPr lang="en-US" sz="900" dirty="0">
                          <a:latin typeface="Arial" pitchFamily="34" charset="0"/>
                          <a:cs typeface="Arial" pitchFamily="34" charset="0"/>
                        </a:rPr>
                        <a:t>ZS-E</a:t>
                      </a:r>
                    </a:p>
                  </p:txBody>
                </p:sp>
              </p:grpSp>
              <p:grpSp>
                <p:nvGrpSpPr>
                  <p:cNvPr id="260" name="Group 51">
                    <a:extLst>
                      <a:ext uri="{FF2B5EF4-FFF2-40B4-BE49-F238E27FC236}">
                        <a16:creationId xmlns:a16="http://schemas.microsoft.com/office/drawing/2014/main" id="{EE0DDEA0-C806-0E1D-BF80-776B1E01ECAC}"/>
                      </a:ext>
                    </a:extLst>
                  </p:cNvPr>
                  <p:cNvGrpSpPr/>
                  <p:nvPr/>
                </p:nvGrpSpPr>
                <p:grpSpPr>
                  <a:xfrm>
                    <a:off x="1021741" y="6194070"/>
                    <a:ext cx="612526" cy="609864"/>
                    <a:chOff x="1003927" y="6185401"/>
                    <a:chExt cx="612526" cy="609864"/>
                  </a:xfrm>
                </p:grpSpPr>
                <p:sp>
                  <p:nvSpPr>
                    <p:cNvPr id="269" name="Rectangle 337">
                      <a:extLst>
                        <a:ext uri="{FF2B5EF4-FFF2-40B4-BE49-F238E27FC236}">
                          <a16:creationId xmlns:a16="http://schemas.microsoft.com/office/drawing/2014/main" id="{3DBEFCCB-D60E-682D-68A0-FE63101F2468}"/>
                        </a:ext>
                      </a:extLst>
                    </p:cNvPr>
                    <p:cNvSpPr/>
                    <p:nvPr/>
                  </p:nvSpPr>
                  <p:spPr>
                    <a:xfrm rot="5400000">
                      <a:off x="826061" y="6367621"/>
                      <a:ext cx="569096" cy="213363"/>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ZS-S</a:t>
                      </a:r>
                      <a:endParaRPr lang="en-US" sz="900" dirty="0"/>
                    </a:p>
                  </p:txBody>
                </p:sp>
                <p:sp>
                  <p:nvSpPr>
                    <p:cNvPr id="270" name="Rectangle 338">
                      <a:extLst>
                        <a:ext uri="{FF2B5EF4-FFF2-40B4-BE49-F238E27FC236}">
                          <a16:creationId xmlns:a16="http://schemas.microsoft.com/office/drawing/2014/main" id="{A1691643-A00F-A604-9CFD-30FA21D1DE85}"/>
                        </a:ext>
                      </a:extLst>
                    </p:cNvPr>
                    <p:cNvSpPr/>
                    <p:nvPr/>
                  </p:nvSpPr>
                  <p:spPr>
                    <a:xfrm rot="5400000">
                      <a:off x="1217070" y="6374033"/>
                      <a:ext cx="585404" cy="213363"/>
                    </a:xfrm>
                    <a:prstGeom prst="rect">
                      <a:avLst/>
                    </a:prstGeom>
                  </p:spPr>
                  <p:txBody>
                    <a:bodyPr wrap="none">
                      <a:spAutoFit/>
                    </a:bodyPr>
                    <a:lstStyle/>
                    <a:p>
                      <a:r>
                        <a:rPr lang="en-US" sz="900" dirty="0">
                          <a:latin typeface="Arial" pitchFamily="34" charset="0"/>
                          <a:cs typeface="Arial" pitchFamily="34" charset="0"/>
                        </a:rPr>
                        <a:t>MZ-Z</a:t>
                      </a:r>
                    </a:p>
                  </p:txBody>
                </p:sp>
                <p:sp>
                  <p:nvSpPr>
                    <p:cNvPr id="271" name="Rectangle 339">
                      <a:extLst>
                        <a:ext uri="{FF2B5EF4-FFF2-40B4-BE49-F238E27FC236}">
                          <a16:creationId xmlns:a16="http://schemas.microsoft.com/office/drawing/2014/main" id="{78700FAA-3557-419B-9A7D-E76B8A00DBD5}"/>
                        </a:ext>
                      </a:extLst>
                    </p:cNvPr>
                    <p:cNvSpPr/>
                    <p:nvPr/>
                  </p:nvSpPr>
                  <p:spPr>
                    <a:xfrm rot="5400000">
                      <a:off x="1006219" y="6383651"/>
                      <a:ext cx="609864" cy="213364"/>
                    </a:xfrm>
                    <a:prstGeom prst="rect">
                      <a:avLst/>
                    </a:prstGeom>
                  </p:spPr>
                  <p:txBody>
                    <a:bodyPr wrap="none">
                      <a:spAutoFit/>
                    </a:bodyPr>
                    <a:lstStyle/>
                    <a:p>
                      <a:r>
                        <a:rPr lang="en-US" sz="900" dirty="0">
                          <a:latin typeface="Arial" pitchFamily="34" charset="0"/>
                          <a:cs typeface="Arial" pitchFamily="34" charset="0"/>
                        </a:rPr>
                        <a:t>MH-E</a:t>
                      </a:r>
                    </a:p>
                  </p:txBody>
                </p:sp>
              </p:grpSp>
              <p:grpSp>
                <p:nvGrpSpPr>
                  <p:cNvPr id="261" name="Group 52">
                    <a:extLst>
                      <a:ext uri="{FF2B5EF4-FFF2-40B4-BE49-F238E27FC236}">
                        <a16:creationId xmlns:a16="http://schemas.microsoft.com/office/drawing/2014/main" id="{E180493E-4A86-4755-DC9C-5E64B27F4D55}"/>
                      </a:ext>
                    </a:extLst>
                  </p:cNvPr>
                  <p:cNvGrpSpPr/>
                  <p:nvPr/>
                </p:nvGrpSpPr>
                <p:grpSpPr>
                  <a:xfrm>
                    <a:off x="1660181" y="6194941"/>
                    <a:ext cx="612527" cy="601710"/>
                    <a:chOff x="1660181" y="6219422"/>
                    <a:chExt cx="612527" cy="601710"/>
                  </a:xfrm>
                </p:grpSpPr>
                <p:sp>
                  <p:nvSpPr>
                    <p:cNvPr id="266" name="Rectangle 341">
                      <a:extLst>
                        <a:ext uri="{FF2B5EF4-FFF2-40B4-BE49-F238E27FC236}">
                          <a16:creationId xmlns:a16="http://schemas.microsoft.com/office/drawing/2014/main" id="{1121910B-6104-0B6D-B519-A01B0C8C15A5}"/>
                        </a:ext>
                      </a:extLst>
                    </p:cNvPr>
                    <p:cNvSpPr/>
                    <p:nvPr/>
                  </p:nvSpPr>
                  <p:spPr>
                    <a:xfrm rot="5400000">
                      <a:off x="1466008" y="6413595"/>
                      <a:ext cx="601710" cy="213363"/>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Nip-S</a:t>
                      </a:r>
                      <a:endParaRPr lang="en-US" sz="900" dirty="0"/>
                    </a:p>
                  </p:txBody>
                </p:sp>
                <p:sp>
                  <p:nvSpPr>
                    <p:cNvPr id="267" name="Rectangle 342">
                      <a:extLst>
                        <a:ext uri="{FF2B5EF4-FFF2-40B4-BE49-F238E27FC236}">
                          <a16:creationId xmlns:a16="http://schemas.microsoft.com/office/drawing/2014/main" id="{33499ACE-DA96-B7D5-6613-FA25CFE33A45}"/>
                        </a:ext>
                      </a:extLst>
                    </p:cNvPr>
                    <p:cNvSpPr/>
                    <p:nvPr/>
                  </p:nvSpPr>
                  <p:spPr>
                    <a:xfrm rot="5400000">
                      <a:off x="1869248" y="6410388"/>
                      <a:ext cx="593557" cy="213363"/>
                    </a:xfrm>
                    <a:prstGeom prst="rect">
                      <a:avLst/>
                    </a:prstGeom>
                  </p:spPr>
                  <p:txBody>
                    <a:bodyPr wrap="none">
                      <a:spAutoFit/>
                    </a:bodyPr>
                    <a:lstStyle/>
                    <a:p>
                      <a:r>
                        <a:rPr lang="en-US" sz="900" dirty="0">
                          <a:latin typeface="Arial" pitchFamily="34" charset="0"/>
                          <a:cs typeface="Arial" pitchFamily="34" charset="0"/>
                        </a:rPr>
                        <a:t>Nip-Z</a:t>
                      </a:r>
                    </a:p>
                  </p:txBody>
                </p:sp>
                <p:sp>
                  <p:nvSpPr>
                    <p:cNvPr id="268" name="Rectangle 343">
                      <a:extLst>
                        <a:ext uri="{FF2B5EF4-FFF2-40B4-BE49-F238E27FC236}">
                          <a16:creationId xmlns:a16="http://schemas.microsoft.com/office/drawing/2014/main" id="{86949951-DD80-AC7E-313F-9F1E05E87971}"/>
                        </a:ext>
                      </a:extLst>
                    </p:cNvPr>
                    <p:cNvSpPr/>
                    <p:nvPr/>
                  </p:nvSpPr>
                  <p:spPr>
                    <a:xfrm rot="5400000">
                      <a:off x="1666550" y="6413595"/>
                      <a:ext cx="601710" cy="213363"/>
                    </a:xfrm>
                    <a:prstGeom prst="rect">
                      <a:avLst/>
                    </a:prstGeom>
                  </p:spPr>
                  <p:txBody>
                    <a:bodyPr wrap="none">
                      <a:spAutoFit/>
                    </a:bodyPr>
                    <a:lstStyle/>
                    <a:p>
                      <a:r>
                        <a:rPr lang="en-US" sz="900" dirty="0">
                          <a:latin typeface="Arial" pitchFamily="34" charset="0"/>
                          <a:cs typeface="Arial" pitchFamily="34" charset="0"/>
                        </a:rPr>
                        <a:t>Nip-E</a:t>
                      </a:r>
                    </a:p>
                  </p:txBody>
                </p:sp>
              </p:grpSp>
              <p:grpSp>
                <p:nvGrpSpPr>
                  <p:cNvPr id="262" name="Group 53">
                    <a:extLst>
                      <a:ext uri="{FF2B5EF4-FFF2-40B4-BE49-F238E27FC236}">
                        <a16:creationId xmlns:a16="http://schemas.microsoft.com/office/drawing/2014/main" id="{40382BEE-FF32-3A71-8B57-B63B32B07EA1}"/>
                      </a:ext>
                    </a:extLst>
                  </p:cNvPr>
                  <p:cNvGrpSpPr/>
                  <p:nvPr/>
                </p:nvGrpSpPr>
                <p:grpSpPr>
                  <a:xfrm>
                    <a:off x="2299823" y="6191459"/>
                    <a:ext cx="612524" cy="634323"/>
                    <a:chOff x="2311699" y="6223911"/>
                    <a:chExt cx="612524" cy="634323"/>
                  </a:xfrm>
                </p:grpSpPr>
                <p:sp>
                  <p:nvSpPr>
                    <p:cNvPr id="263" name="Rectangle 345">
                      <a:extLst>
                        <a:ext uri="{FF2B5EF4-FFF2-40B4-BE49-F238E27FC236}">
                          <a16:creationId xmlns:a16="http://schemas.microsoft.com/office/drawing/2014/main" id="{643C8366-001F-36EE-CEBF-146B809572F3}"/>
                        </a:ext>
                      </a:extLst>
                    </p:cNvPr>
                    <p:cNvSpPr/>
                    <p:nvPr/>
                  </p:nvSpPr>
                  <p:spPr>
                    <a:xfrm rot="5400000">
                      <a:off x="2101219" y="6434391"/>
                      <a:ext cx="634323" cy="213363"/>
                    </a:xfrm>
                    <a:prstGeom prst="rect">
                      <a:avLst/>
                    </a:prstGeom>
                  </p:spPr>
                  <p:txBody>
                    <a:bodyPr wrap="none">
                      <a:spAutoFit/>
                    </a:bodyPr>
                    <a:lstStyle/>
                    <a:p>
                      <a:r>
                        <a:rPr lang="en-US" altLang="zh-CN" sz="900" dirty="0">
                          <a:latin typeface="Arial" panose="020B0604020202020204" pitchFamily="34" charset="0"/>
                          <a:cs typeface="Arial" panose="020B0604020202020204" pitchFamily="34" charset="0"/>
                        </a:rPr>
                        <a:t>Kita-S</a:t>
                      </a:r>
                      <a:endParaRPr lang="en-US" sz="900" dirty="0"/>
                    </a:p>
                  </p:txBody>
                </p:sp>
                <p:sp>
                  <p:nvSpPr>
                    <p:cNvPr id="264" name="Rectangle 346">
                      <a:extLst>
                        <a:ext uri="{FF2B5EF4-FFF2-40B4-BE49-F238E27FC236}">
                          <a16:creationId xmlns:a16="http://schemas.microsoft.com/office/drawing/2014/main" id="{EEE59B23-AA14-6103-3FF5-401C897D8EA1}"/>
                        </a:ext>
                      </a:extLst>
                    </p:cNvPr>
                    <p:cNvSpPr/>
                    <p:nvPr/>
                  </p:nvSpPr>
                  <p:spPr>
                    <a:xfrm rot="5400000">
                      <a:off x="2504457" y="6431185"/>
                      <a:ext cx="626170" cy="213363"/>
                    </a:xfrm>
                    <a:prstGeom prst="rect">
                      <a:avLst/>
                    </a:prstGeom>
                  </p:spPr>
                  <p:txBody>
                    <a:bodyPr wrap="none">
                      <a:spAutoFit/>
                    </a:bodyPr>
                    <a:lstStyle/>
                    <a:p>
                      <a:r>
                        <a:rPr lang="en-US" sz="900" dirty="0">
                          <a:latin typeface="Arial" pitchFamily="34" charset="0"/>
                          <a:cs typeface="Arial" pitchFamily="34" charset="0"/>
                        </a:rPr>
                        <a:t>Kita-Z</a:t>
                      </a:r>
                    </a:p>
                  </p:txBody>
                </p:sp>
                <p:sp>
                  <p:nvSpPr>
                    <p:cNvPr id="265" name="Rectangle 347">
                      <a:extLst>
                        <a:ext uri="{FF2B5EF4-FFF2-40B4-BE49-F238E27FC236}">
                          <a16:creationId xmlns:a16="http://schemas.microsoft.com/office/drawing/2014/main" id="{A89E9D39-6509-95C8-7A3D-44B238791566}"/>
                        </a:ext>
                      </a:extLst>
                    </p:cNvPr>
                    <p:cNvSpPr/>
                    <p:nvPr/>
                  </p:nvSpPr>
                  <p:spPr>
                    <a:xfrm rot="5400000">
                      <a:off x="2301760" y="6434391"/>
                      <a:ext cx="634323" cy="213364"/>
                    </a:xfrm>
                    <a:prstGeom prst="rect">
                      <a:avLst/>
                    </a:prstGeom>
                  </p:spPr>
                  <p:txBody>
                    <a:bodyPr wrap="none">
                      <a:spAutoFit/>
                    </a:bodyPr>
                    <a:lstStyle/>
                    <a:p>
                      <a:r>
                        <a:rPr lang="en-US" sz="900" dirty="0">
                          <a:latin typeface="Arial" pitchFamily="34" charset="0"/>
                          <a:cs typeface="Arial" pitchFamily="34" charset="0"/>
                        </a:rPr>
                        <a:t>Kita-E</a:t>
                      </a:r>
                    </a:p>
                  </p:txBody>
                </p:sp>
              </p:grpSp>
            </p:grpSp>
            <p:grpSp>
              <p:nvGrpSpPr>
                <p:cNvPr id="121" name="组合 70">
                  <a:extLst>
                    <a:ext uri="{FF2B5EF4-FFF2-40B4-BE49-F238E27FC236}">
                      <a16:creationId xmlns:a16="http://schemas.microsoft.com/office/drawing/2014/main" id="{1DE1CBF8-7A71-543C-0047-89DD1C5208D0}"/>
                    </a:ext>
                  </a:extLst>
                </p:cNvPr>
                <p:cNvGrpSpPr/>
                <p:nvPr/>
              </p:nvGrpSpPr>
              <p:grpSpPr>
                <a:xfrm>
                  <a:off x="5900101" y="4235932"/>
                  <a:ext cx="705193" cy="4567948"/>
                  <a:chOff x="3159161" y="690034"/>
                  <a:chExt cx="677983" cy="5449158"/>
                </a:xfrm>
              </p:grpSpPr>
              <p:sp>
                <p:nvSpPr>
                  <p:cNvPr id="122" name="文本框 71">
                    <a:extLst>
                      <a:ext uri="{FF2B5EF4-FFF2-40B4-BE49-F238E27FC236}">
                        <a16:creationId xmlns:a16="http://schemas.microsoft.com/office/drawing/2014/main" id="{AB7205AE-F390-B107-8CDF-1C5A597C2EDA}"/>
                      </a:ext>
                    </a:extLst>
                  </p:cNvPr>
                  <p:cNvSpPr txBox="1"/>
                  <p:nvPr/>
                </p:nvSpPr>
                <p:spPr>
                  <a:xfrm>
                    <a:off x="3160847" y="935757"/>
                    <a:ext cx="469257" cy="229468"/>
                  </a:xfrm>
                  <a:prstGeom prst="rect">
                    <a:avLst/>
                  </a:prstGeom>
                  <a:noFill/>
                </p:spPr>
                <p:txBody>
                  <a:bodyPr wrap="square" rtlCol="0">
                    <a:spAutoFit/>
                  </a:bodyPr>
                  <a:lstStyle/>
                  <a:p>
                    <a:r>
                      <a:rPr lang="en-US" altLang="zh-CN" sz="650" i="1" dirty="0">
                        <a:latin typeface="Arial" panose="020B0604020202020204" pitchFamily="34" charset="0"/>
                        <a:cs typeface="Arial" panose="020B0604020202020204" pitchFamily="34" charset="0"/>
                      </a:rPr>
                      <a:t>POLD1</a:t>
                    </a:r>
                    <a:endParaRPr lang="zh-CN" altLang="en-US" sz="650" i="1" dirty="0">
                      <a:latin typeface="Arial" panose="020B0604020202020204" pitchFamily="34" charset="0"/>
                      <a:cs typeface="Arial" panose="020B0604020202020204" pitchFamily="34" charset="0"/>
                    </a:endParaRPr>
                  </a:p>
                </p:txBody>
              </p:sp>
              <p:sp>
                <p:nvSpPr>
                  <p:cNvPr id="123" name="文本框 72">
                    <a:extLst>
                      <a:ext uri="{FF2B5EF4-FFF2-40B4-BE49-F238E27FC236}">
                        <a16:creationId xmlns:a16="http://schemas.microsoft.com/office/drawing/2014/main" id="{BFA001A2-D1A8-3179-90D7-EFA8EC4595E2}"/>
                      </a:ext>
                    </a:extLst>
                  </p:cNvPr>
                  <p:cNvSpPr txBox="1"/>
                  <p:nvPr/>
                </p:nvSpPr>
                <p:spPr>
                  <a:xfrm>
                    <a:off x="3160847" y="1774709"/>
                    <a:ext cx="442598"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PHI1</a:t>
                    </a:r>
                    <a:endParaRPr lang="zh-CN" altLang="en-US" sz="600" i="1" dirty="0">
                      <a:latin typeface="Arial" panose="020B0604020202020204" pitchFamily="34" charset="0"/>
                      <a:cs typeface="Arial" panose="020B0604020202020204" pitchFamily="34" charset="0"/>
                    </a:endParaRPr>
                  </a:p>
                </p:txBody>
              </p:sp>
              <p:sp>
                <p:nvSpPr>
                  <p:cNvPr id="124" name="文本框 73">
                    <a:extLst>
                      <a:ext uri="{FF2B5EF4-FFF2-40B4-BE49-F238E27FC236}">
                        <a16:creationId xmlns:a16="http://schemas.microsoft.com/office/drawing/2014/main" id="{A6872F92-DC85-FB42-5E55-12A79A7FD505}"/>
                      </a:ext>
                    </a:extLst>
                  </p:cNvPr>
                  <p:cNvSpPr txBox="1"/>
                  <p:nvPr/>
                </p:nvSpPr>
                <p:spPr>
                  <a:xfrm>
                    <a:off x="3160847" y="2042792"/>
                    <a:ext cx="641184"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HTA710/H2A</a:t>
                    </a:r>
                    <a:endParaRPr lang="zh-CN" altLang="en-US" sz="600" i="1" dirty="0">
                      <a:latin typeface="Arial" panose="020B0604020202020204" pitchFamily="34" charset="0"/>
                      <a:cs typeface="Arial" panose="020B0604020202020204" pitchFamily="34" charset="0"/>
                    </a:endParaRPr>
                  </a:p>
                </p:txBody>
              </p:sp>
              <p:sp>
                <p:nvSpPr>
                  <p:cNvPr id="125" name="文本框 74">
                    <a:extLst>
                      <a:ext uri="{FF2B5EF4-FFF2-40B4-BE49-F238E27FC236}">
                        <a16:creationId xmlns:a16="http://schemas.microsoft.com/office/drawing/2014/main" id="{CD9ADEF1-3881-7FBE-C12B-CD31F37013A5}"/>
                      </a:ext>
                    </a:extLst>
                  </p:cNvPr>
                  <p:cNvSpPr txBox="1"/>
                  <p:nvPr/>
                </p:nvSpPr>
                <p:spPr>
                  <a:xfrm>
                    <a:off x="3160847" y="2325309"/>
                    <a:ext cx="676297" cy="229468"/>
                  </a:xfrm>
                  <a:prstGeom prst="rect">
                    <a:avLst/>
                  </a:prstGeom>
                  <a:noFill/>
                </p:spPr>
                <p:txBody>
                  <a:bodyPr wrap="square" rtlCol="0">
                    <a:spAutoFit/>
                  </a:bodyPr>
                  <a:lstStyle/>
                  <a:p>
                    <a:r>
                      <a:rPr lang="en-US" altLang="zh-CN" sz="650" i="1" dirty="0">
                        <a:latin typeface="Arial" panose="020B0604020202020204" pitchFamily="34" charset="0"/>
                        <a:cs typeface="Arial" panose="020B0604020202020204" pitchFamily="34" charset="0"/>
                      </a:rPr>
                      <a:t>MEL1/AGO</a:t>
                    </a:r>
                    <a:endParaRPr lang="zh-CN" altLang="en-US" sz="650" i="1" dirty="0">
                      <a:latin typeface="Arial" panose="020B0604020202020204" pitchFamily="34" charset="0"/>
                      <a:cs typeface="Arial" panose="020B0604020202020204" pitchFamily="34" charset="0"/>
                    </a:endParaRPr>
                  </a:p>
                </p:txBody>
              </p:sp>
              <p:sp>
                <p:nvSpPr>
                  <p:cNvPr id="126" name="文本框 75">
                    <a:extLst>
                      <a:ext uri="{FF2B5EF4-FFF2-40B4-BE49-F238E27FC236}">
                        <a16:creationId xmlns:a16="http://schemas.microsoft.com/office/drawing/2014/main" id="{5F7DC91C-DB4F-CA37-977C-1F33E03FE95E}"/>
                      </a:ext>
                    </a:extLst>
                  </p:cNvPr>
                  <p:cNvSpPr txBox="1"/>
                  <p:nvPr/>
                </p:nvSpPr>
                <p:spPr>
                  <a:xfrm>
                    <a:off x="3160847" y="2720331"/>
                    <a:ext cx="521906" cy="238648"/>
                  </a:xfrm>
                  <a:prstGeom prst="rect">
                    <a:avLst/>
                  </a:prstGeom>
                  <a:noFill/>
                </p:spPr>
                <p:txBody>
                  <a:bodyPr wrap="square" rtlCol="0">
                    <a:spAutoFit/>
                  </a:bodyPr>
                  <a:lstStyle/>
                  <a:p>
                    <a:r>
                      <a:rPr lang="en-US" altLang="zh-CN" sz="700" i="1" dirty="0">
                        <a:latin typeface="Arial" panose="020B0604020202020204" pitchFamily="34" charset="0"/>
                        <a:cs typeface="Arial" panose="020B0604020202020204" pitchFamily="34" charset="0"/>
                      </a:rPr>
                      <a:t>MCM6</a:t>
                    </a:r>
                  </a:p>
                </p:txBody>
              </p:sp>
              <p:sp>
                <p:nvSpPr>
                  <p:cNvPr id="127" name="文本框 76">
                    <a:extLst>
                      <a:ext uri="{FF2B5EF4-FFF2-40B4-BE49-F238E27FC236}">
                        <a16:creationId xmlns:a16="http://schemas.microsoft.com/office/drawing/2014/main" id="{4F39DC89-457B-E6A2-AD65-7DCE6AFFBC59}"/>
                      </a:ext>
                    </a:extLst>
                  </p:cNvPr>
                  <p:cNvSpPr txBox="1"/>
                  <p:nvPr/>
                </p:nvSpPr>
                <p:spPr>
                  <a:xfrm>
                    <a:off x="3160847" y="2848943"/>
                    <a:ext cx="521906" cy="229468"/>
                  </a:xfrm>
                  <a:prstGeom prst="rect">
                    <a:avLst/>
                  </a:prstGeom>
                  <a:noFill/>
                </p:spPr>
                <p:txBody>
                  <a:bodyPr wrap="square" rtlCol="0">
                    <a:spAutoFit/>
                  </a:bodyPr>
                  <a:lstStyle/>
                  <a:p>
                    <a:r>
                      <a:rPr lang="en-US" altLang="zh-CN" sz="650" i="1" dirty="0">
                        <a:latin typeface="Arial" panose="020B0604020202020204" pitchFamily="34" charset="0"/>
                        <a:cs typeface="Arial" panose="020B0604020202020204" pitchFamily="34" charset="0"/>
                      </a:rPr>
                      <a:t>CENH3</a:t>
                    </a:r>
                  </a:p>
                </p:txBody>
              </p:sp>
              <p:sp>
                <p:nvSpPr>
                  <p:cNvPr id="148" name="文本框 77">
                    <a:extLst>
                      <a:ext uri="{FF2B5EF4-FFF2-40B4-BE49-F238E27FC236}">
                        <a16:creationId xmlns:a16="http://schemas.microsoft.com/office/drawing/2014/main" id="{FD3F4217-95C4-7628-BFF0-A6B8E1CFE79A}"/>
                      </a:ext>
                    </a:extLst>
                  </p:cNvPr>
                  <p:cNvSpPr txBox="1"/>
                  <p:nvPr/>
                </p:nvSpPr>
                <p:spPr>
                  <a:xfrm>
                    <a:off x="3160847" y="3046002"/>
                    <a:ext cx="521906"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HOX2</a:t>
                    </a:r>
                  </a:p>
                </p:txBody>
              </p:sp>
              <p:sp>
                <p:nvSpPr>
                  <p:cNvPr id="149" name="文本框 78">
                    <a:extLst>
                      <a:ext uri="{FF2B5EF4-FFF2-40B4-BE49-F238E27FC236}">
                        <a16:creationId xmlns:a16="http://schemas.microsoft.com/office/drawing/2014/main" id="{09F4E6F6-E9F3-8605-4AB6-53C7BF615CA8}"/>
                      </a:ext>
                    </a:extLst>
                  </p:cNvPr>
                  <p:cNvSpPr txBox="1"/>
                  <p:nvPr/>
                </p:nvSpPr>
                <p:spPr>
                  <a:xfrm>
                    <a:off x="3160847" y="3279944"/>
                    <a:ext cx="521906" cy="238648"/>
                  </a:xfrm>
                  <a:prstGeom prst="rect">
                    <a:avLst/>
                  </a:prstGeom>
                  <a:noFill/>
                </p:spPr>
                <p:txBody>
                  <a:bodyPr wrap="square" rtlCol="0">
                    <a:spAutoFit/>
                  </a:bodyPr>
                  <a:lstStyle/>
                  <a:p>
                    <a:r>
                      <a:rPr lang="en-US" altLang="zh-CN" sz="700" i="1" dirty="0">
                        <a:latin typeface="Arial" panose="020B0604020202020204" pitchFamily="34" charset="0"/>
                        <a:cs typeface="Arial" panose="020B0604020202020204" pitchFamily="34" charset="0"/>
                      </a:rPr>
                      <a:t>CycB2.2</a:t>
                    </a:r>
                  </a:p>
                </p:txBody>
              </p:sp>
              <p:sp>
                <p:nvSpPr>
                  <p:cNvPr id="150" name="文本框 79">
                    <a:extLst>
                      <a:ext uri="{FF2B5EF4-FFF2-40B4-BE49-F238E27FC236}">
                        <a16:creationId xmlns:a16="http://schemas.microsoft.com/office/drawing/2014/main" id="{E8526B9D-C4AC-A247-F6F9-489DADFA2204}"/>
                      </a:ext>
                    </a:extLst>
                  </p:cNvPr>
                  <p:cNvSpPr txBox="1"/>
                  <p:nvPr/>
                </p:nvSpPr>
                <p:spPr>
                  <a:xfrm>
                    <a:off x="3178313" y="690034"/>
                    <a:ext cx="385798"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H2A.6</a:t>
                    </a:r>
                    <a:endParaRPr lang="zh-CN" altLang="en-US" sz="600" i="1" dirty="0">
                      <a:latin typeface="Arial" panose="020B0604020202020204" pitchFamily="34" charset="0"/>
                      <a:cs typeface="Arial" panose="020B0604020202020204" pitchFamily="34" charset="0"/>
                    </a:endParaRPr>
                  </a:p>
                </p:txBody>
              </p:sp>
              <p:grpSp>
                <p:nvGrpSpPr>
                  <p:cNvPr id="187" name="组合 80">
                    <a:extLst>
                      <a:ext uri="{FF2B5EF4-FFF2-40B4-BE49-F238E27FC236}">
                        <a16:creationId xmlns:a16="http://schemas.microsoft.com/office/drawing/2014/main" id="{815D8139-DEDF-D36D-AC1D-8075515F58E4}"/>
                      </a:ext>
                    </a:extLst>
                  </p:cNvPr>
                  <p:cNvGrpSpPr/>
                  <p:nvPr/>
                </p:nvGrpSpPr>
                <p:grpSpPr>
                  <a:xfrm>
                    <a:off x="3160846" y="4703902"/>
                    <a:ext cx="521907" cy="449530"/>
                    <a:chOff x="3160846" y="4703902"/>
                    <a:chExt cx="521907" cy="449530"/>
                  </a:xfrm>
                </p:grpSpPr>
                <p:sp>
                  <p:nvSpPr>
                    <p:cNvPr id="256" name="文本框 120">
                      <a:extLst>
                        <a:ext uri="{FF2B5EF4-FFF2-40B4-BE49-F238E27FC236}">
                          <a16:creationId xmlns:a16="http://schemas.microsoft.com/office/drawing/2014/main" id="{BCBFD254-BB18-E797-54F5-344FE4BC71C7}"/>
                        </a:ext>
                      </a:extLst>
                    </p:cNvPr>
                    <p:cNvSpPr txBox="1"/>
                    <p:nvPr/>
                  </p:nvSpPr>
                  <p:spPr>
                    <a:xfrm>
                      <a:off x="3160847" y="4796371"/>
                      <a:ext cx="521906"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RLCK153</a:t>
                      </a:r>
                    </a:p>
                  </p:txBody>
                </p:sp>
                <p:sp>
                  <p:nvSpPr>
                    <p:cNvPr id="257" name="文本框 121">
                      <a:extLst>
                        <a:ext uri="{FF2B5EF4-FFF2-40B4-BE49-F238E27FC236}">
                          <a16:creationId xmlns:a16="http://schemas.microsoft.com/office/drawing/2014/main" id="{64A4A1EB-CD81-2300-713B-453F55067883}"/>
                        </a:ext>
                      </a:extLst>
                    </p:cNvPr>
                    <p:cNvSpPr txBox="1"/>
                    <p:nvPr/>
                  </p:nvSpPr>
                  <p:spPr>
                    <a:xfrm>
                      <a:off x="3160846" y="4923965"/>
                      <a:ext cx="520453" cy="229467"/>
                    </a:xfrm>
                    <a:prstGeom prst="rect">
                      <a:avLst/>
                    </a:prstGeom>
                    <a:noFill/>
                  </p:spPr>
                  <p:txBody>
                    <a:bodyPr wrap="square">
                      <a:spAutoFit/>
                    </a:bodyPr>
                    <a:lstStyle/>
                    <a:p>
                      <a:r>
                        <a:rPr lang="en-US" altLang="zh-CN" sz="650" i="1" dirty="0">
                          <a:latin typeface="Arial" panose="020B0604020202020204" pitchFamily="34" charset="0"/>
                          <a:cs typeface="Arial" panose="020B0604020202020204" pitchFamily="34" charset="0"/>
                        </a:rPr>
                        <a:t>KRP1</a:t>
                      </a:r>
                    </a:p>
                  </p:txBody>
                </p:sp>
                <p:sp>
                  <p:nvSpPr>
                    <p:cNvPr id="258" name="文本框 122">
                      <a:extLst>
                        <a:ext uri="{FF2B5EF4-FFF2-40B4-BE49-F238E27FC236}">
                          <a16:creationId xmlns:a16="http://schemas.microsoft.com/office/drawing/2014/main" id="{8E475E25-C114-9348-8A98-A5194C7F49EB}"/>
                        </a:ext>
                      </a:extLst>
                    </p:cNvPr>
                    <p:cNvSpPr txBox="1"/>
                    <p:nvPr/>
                  </p:nvSpPr>
                  <p:spPr>
                    <a:xfrm>
                      <a:off x="3160847" y="4703902"/>
                      <a:ext cx="48811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HOP2</a:t>
                      </a:r>
                    </a:p>
                  </p:txBody>
                </p:sp>
              </p:grpSp>
              <p:grpSp>
                <p:nvGrpSpPr>
                  <p:cNvPr id="223" name="组合 81">
                    <a:extLst>
                      <a:ext uri="{FF2B5EF4-FFF2-40B4-BE49-F238E27FC236}">
                        <a16:creationId xmlns:a16="http://schemas.microsoft.com/office/drawing/2014/main" id="{905E6C1E-5F0F-A10D-0352-4EB2D24ADDA2}"/>
                      </a:ext>
                    </a:extLst>
                  </p:cNvPr>
                  <p:cNvGrpSpPr/>
                  <p:nvPr/>
                </p:nvGrpSpPr>
                <p:grpSpPr>
                  <a:xfrm>
                    <a:off x="3160847" y="5179929"/>
                    <a:ext cx="565831" cy="552734"/>
                    <a:chOff x="3160847" y="5179929"/>
                    <a:chExt cx="565831" cy="552734"/>
                  </a:xfrm>
                </p:grpSpPr>
                <p:sp>
                  <p:nvSpPr>
                    <p:cNvPr id="252" name="文本框 116">
                      <a:extLst>
                        <a:ext uri="{FF2B5EF4-FFF2-40B4-BE49-F238E27FC236}">
                          <a16:creationId xmlns:a16="http://schemas.microsoft.com/office/drawing/2014/main" id="{FF2426BF-0362-B00E-6584-D01F76731DE7}"/>
                        </a:ext>
                      </a:extLst>
                    </p:cNvPr>
                    <p:cNvSpPr txBox="1"/>
                    <p:nvPr/>
                  </p:nvSpPr>
                  <p:spPr>
                    <a:xfrm>
                      <a:off x="3160847" y="5179929"/>
                      <a:ext cx="521906" cy="229468"/>
                    </a:xfrm>
                    <a:prstGeom prst="rect">
                      <a:avLst/>
                    </a:prstGeom>
                    <a:noFill/>
                  </p:spPr>
                  <p:txBody>
                    <a:bodyPr wrap="square" rtlCol="0">
                      <a:spAutoFit/>
                    </a:bodyPr>
                    <a:lstStyle/>
                    <a:p>
                      <a:r>
                        <a:rPr lang="en-US" altLang="zh-CN" sz="650" i="1" dirty="0">
                          <a:latin typeface="Arial" panose="020B0604020202020204" pitchFamily="34" charset="0"/>
                          <a:cs typeface="Arial" panose="020B0604020202020204" pitchFamily="34" charset="0"/>
                        </a:rPr>
                        <a:t>POLA4</a:t>
                      </a:r>
                    </a:p>
                  </p:txBody>
                </p:sp>
                <p:sp>
                  <p:nvSpPr>
                    <p:cNvPr id="253" name="文本框 117">
                      <a:extLst>
                        <a:ext uri="{FF2B5EF4-FFF2-40B4-BE49-F238E27FC236}">
                          <a16:creationId xmlns:a16="http://schemas.microsoft.com/office/drawing/2014/main" id="{9C0C2736-04CF-6CF7-122F-6DB18915F8E3}"/>
                        </a:ext>
                      </a:extLst>
                    </p:cNvPr>
                    <p:cNvSpPr txBox="1"/>
                    <p:nvPr/>
                  </p:nvSpPr>
                  <p:spPr>
                    <a:xfrm>
                      <a:off x="3160847" y="5494015"/>
                      <a:ext cx="565831" cy="238648"/>
                    </a:xfrm>
                    <a:prstGeom prst="rect">
                      <a:avLst/>
                    </a:prstGeom>
                    <a:noFill/>
                  </p:spPr>
                  <p:txBody>
                    <a:bodyPr wrap="square" rtlCol="0">
                      <a:spAutoFit/>
                    </a:bodyPr>
                    <a:lstStyle/>
                    <a:p>
                      <a:r>
                        <a:rPr lang="en-US" altLang="zh-CN" sz="700" i="1" dirty="0">
                          <a:latin typeface="Arial" panose="020B0604020202020204" pitchFamily="34" charset="0"/>
                          <a:cs typeface="Arial" panose="020B0604020202020204" pitchFamily="34" charset="0"/>
                        </a:rPr>
                        <a:t>OsMET1b</a:t>
                      </a:r>
                    </a:p>
                  </p:txBody>
                </p:sp>
                <p:sp>
                  <p:nvSpPr>
                    <p:cNvPr id="254" name="文本框 118">
                      <a:extLst>
                        <a:ext uri="{FF2B5EF4-FFF2-40B4-BE49-F238E27FC236}">
                          <a16:creationId xmlns:a16="http://schemas.microsoft.com/office/drawing/2014/main" id="{3FBC7EC8-B10A-E775-1990-0B522DAEC067}"/>
                        </a:ext>
                      </a:extLst>
                    </p:cNvPr>
                    <p:cNvSpPr txBox="1"/>
                    <p:nvPr/>
                  </p:nvSpPr>
                  <p:spPr>
                    <a:xfrm>
                      <a:off x="3160847" y="5329056"/>
                      <a:ext cx="473055"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RNRS2</a:t>
                      </a:r>
                    </a:p>
                  </p:txBody>
                </p:sp>
                <p:sp>
                  <p:nvSpPr>
                    <p:cNvPr id="255" name="文本框 119">
                      <a:extLst>
                        <a:ext uri="{FF2B5EF4-FFF2-40B4-BE49-F238E27FC236}">
                          <a16:creationId xmlns:a16="http://schemas.microsoft.com/office/drawing/2014/main" id="{7E691A01-D7DA-6834-643D-927AC5C6925A}"/>
                        </a:ext>
                      </a:extLst>
                    </p:cNvPr>
                    <p:cNvSpPr txBox="1"/>
                    <p:nvPr/>
                  </p:nvSpPr>
                  <p:spPr>
                    <a:xfrm>
                      <a:off x="3160847" y="5420397"/>
                      <a:ext cx="401058"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AGP7</a:t>
                      </a:r>
                    </a:p>
                  </p:txBody>
                </p:sp>
              </p:grpSp>
              <p:grpSp>
                <p:nvGrpSpPr>
                  <p:cNvPr id="224" name="组合 82">
                    <a:extLst>
                      <a:ext uri="{FF2B5EF4-FFF2-40B4-BE49-F238E27FC236}">
                        <a16:creationId xmlns:a16="http://schemas.microsoft.com/office/drawing/2014/main" id="{AF77529E-2455-C6F6-D81B-6AED36825025}"/>
                      </a:ext>
                    </a:extLst>
                  </p:cNvPr>
                  <p:cNvGrpSpPr/>
                  <p:nvPr/>
                </p:nvGrpSpPr>
                <p:grpSpPr>
                  <a:xfrm>
                    <a:off x="3160847" y="5612063"/>
                    <a:ext cx="574206" cy="527129"/>
                    <a:chOff x="3160847" y="5612063"/>
                    <a:chExt cx="574206" cy="527129"/>
                  </a:xfrm>
                </p:grpSpPr>
                <p:sp>
                  <p:nvSpPr>
                    <p:cNvPr id="247" name="文本框 111">
                      <a:extLst>
                        <a:ext uri="{FF2B5EF4-FFF2-40B4-BE49-F238E27FC236}">
                          <a16:creationId xmlns:a16="http://schemas.microsoft.com/office/drawing/2014/main" id="{653A3DD0-FE36-061F-220F-BF89C26342CE}"/>
                        </a:ext>
                      </a:extLst>
                    </p:cNvPr>
                    <p:cNvSpPr txBox="1"/>
                    <p:nvPr/>
                  </p:nvSpPr>
                  <p:spPr>
                    <a:xfrm>
                      <a:off x="3160847" y="5612063"/>
                      <a:ext cx="574206"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HTB712</a:t>
                      </a:r>
                    </a:p>
                  </p:txBody>
                </p:sp>
                <p:sp>
                  <p:nvSpPr>
                    <p:cNvPr id="248" name="文本框 112">
                      <a:extLst>
                        <a:ext uri="{FF2B5EF4-FFF2-40B4-BE49-F238E27FC236}">
                          <a16:creationId xmlns:a16="http://schemas.microsoft.com/office/drawing/2014/main" id="{B980F61B-CBA5-9160-FBF2-DE6988D9FAA7}"/>
                        </a:ext>
                      </a:extLst>
                    </p:cNvPr>
                    <p:cNvSpPr txBox="1"/>
                    <p:nvPr/>
                  </p:nvSpPr>
                  <p:spPr>
                    <a:xfrm>
                      <a:off x="3160847" y="5918902"/>
                      <a:ext cx="384057"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H2A.8</a:t>
                      </a:r>
                    </a:p>
                  </p:txBody>
                </p:sp>
                <p:sp>
                  <p:nvSpPr>
                    <p:cNvPr id="249" name="文本框 113">
                      <a:extLst>
                        <a:ext uri="{FF2B5EF4-FFF2-40B4-BE49-F238E27FC236}">
                          <a16:creationId xmlns:a16="http://schemas.microsoft.com/office/drawing/2014/main" id="{C3AE54B8-B40A-8843-7E6E-C9C7AC766EDD}"/>
                        </a:ext>
                      </a:extLst>
                    </p:cNvPr>
                    <p:cNvSpPr txBox="1"/>
                    <p:nvPr/>
                  </p:nvSpPr>
                  <p:spPr>
                    <a:xfrm>
                      <a:off x="3160847" y="5836749"/>
                      <a:ext cx="418698"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RBOHI</a:t>
                      </a:r>
                    </a:p>
                  </p:txBody>
                </p:sp>
                <p:sp>
                  <p:nvSpPr>
                    <p:cNvPr id="250" name="文本框 114">
                      <a:extLst>
                        <a:ext uri="{FF2B5EF4-FFF2-40B4-BE49-F238E27FC236}">
                          <a16:creationId xmlns:a16="http://schemas.microsoft.com/office/drawing/2014/main" id="{0D0F765F-BFE7-01AD-B3C9-678F70A05EE2}"/>
                        </a:ext>
                      </a:extLst>
                    </p:cNvPr>
                    <p:cNvSpPr txBox="1"/>
                    <p:nvPr/>
                  </p:nvSpPr>
                  <p:spPr>
                    <a:xfrm>
                      <a:off x="3160847" y="5749856"/>
                      <a:ext cx="462281" cy="229469"/>
                    </a:xfrm>
                    <a:prstGeom prst="rect">
                      <a:avLst/>
                    </a:prstGeom>
                    <a:noFill/>
                  </p:spPr>
                  <p:txBody>
                    <a:bodyPr wrap="square">
                      <a:spAutoFit/>
                    </a:bodyPr>
                    <a:lstStyle/>
                    <a:p>
                      <a:r>
                        <a:rPr lang="en-US" altLang="zh-CN" sz="650" i="1" dirty="0">
                          <a:latin typeface="Arial" panose="020B0604020202020204" pitchFamily="34" charset="0"/>
                          <a:cs typeface="Arial" panose="020B0604020202020204" pitchFamily="34" charset="0"/>
                        </a:rPr>
                        <a:t>MCM10</a:t>
                      </a:r>
                    </a:p>
                  </p:txBody>
                </p:sp>
                <p:sp>
                  <p:nvSpPr>
                    <p:cNvPr id="251" name="文本框 115">
                      <a:extLst>
                        <a:ext uri="{FF2B5EF4-FFF2-40B4-BE49-F238E27FC236}">
                          <a16:creationId xmlns:a16="http://schemas.microsoft.com/office/drawing/2014/main" id="{B669A645-25F5-758F-EA88-A4BAC1FD9909}"/>
                        </a:ext>
                      </a:extLst>
                    </p:cNvPr>
                    <p:cNvSpPr txBox="1"/>
                    <p:nvPr/>
                  </p:nvSpPr>
                  <p:spPr>
                    <a:xfrm>
                      <a:off x="3160847" y="5669231"/>
                      <a:ext cx="566907"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OsGCS1L</a:t>
                      </a:r>
                    </a:p>
                  </p:txBody>
                </p:sp>
              </p:grpSp>
              <p:grpSp>
                <p:nvGrpSpPr>
                  <p:cNvPr id="226" name="组合 83">
                    <a:extLst>
                      <a:ext uri="{FF2B5EF4-FFF2-40B4-BE49-F238E27FC236}">
                        <a16:creationId xmlns:a16="http://schemas.microsoft.com/office/drawing/2014/main" id="{3AC45C6E-2BFF-D38E-E2E0-F074D8102BEB}"/>
                      </a:ext>
                    </a:extLst>
                  </p:cNvPr>
                  <p:cNvGrpSpPr/>
                  <p:nvPr/>
                </p:nvGrpSpPr>
                <p:grpSpPr>
                  <a:xfrm>
                    <a:off x="3160847" y="3444344"/>
                    <a:ext cx="565830" cy="564550"/>
                    <a:chOff x="3160847" y="3444344"/>
                    <a:chExt cx="565830" cy="564550"/>
                  </a:xfrm>
                </p:grpSpPr>
                <p:sp>
                  <p:nvSpPr>
                    <p:cNvPr id="242" name="文本框 106">
                      <a:extLst>
                        <a:ext uri="{FF2B5EF4-FFF2-40B4-BE49-F238E27FC236}">
                          <a16:creationId xmlns:a16="http://schemas.microsoft.com/office/drawing/2014/main" id="{5C813689-1A5E-1223-F2E1-3C0F77D1841C}"/>
                        </a:ext>
                      </a:extLst>
                    </p:cNvPr>
                    <p:cNvSpPr txBox="1"/>
                    <p:nvPr/>
                  </p:nvSpPr>
                  <p:spPr>
                    <a:xfrm>
                      <a:off x="3160847" y="3444344"/>
                      <a:ext cx="428334"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TET12</a:t>
                      </a:r>
                    </a:p>
                  </p:txBody>
                </p:sp>
                <p:sp>
                  <p:nvSpPr>
                    <p:cNvPr id="243" name="文本框 107">
                      <a:extLst>
                        <a:ext uri="{FF2B5EF4-FFF2-40B4-BE49-F238E27FC236}">
                          <a16:creationId xmlns:a16="http://schemas.microsoft.com/office/drawing/2014/main" id="{C78FA3F8-EF54-C0EB-C023-A7BC8320199E}"/>
                        </a:ext>
                      </a:extLst>
                    </p:cNvPr>
                    <p:cNvSpPr txBox="1"/>
                    <p:nvPr/>
                  </p:nvSpPr>
                  <p:spPr>
                    <a:xfrm>
                      <a:off x="3160847" y="3770246"/>
                      <a:ext cx="565830" cy="238648"/>
                    </a:xfrm>
                    <a:prstGeom prst="rect">
                      <a:avLst/>
                    </a:prstGeom>
                    <a:noFill/>
                  </p:spPr>
                  <p:txBody>
                    <a:bodyPr wrap="square">
                      <a:spAutoFit/>
                    </a:bodyPr>
                    <a:lstStyle/>
                    <a:p>
                      <a:r>
                        <a:rPr lang="en-US" altLang="zh-CN" sz="700" i="1" dirty="0">
                          <a:latin typeface="Arial" panose="020B0604020202020204" pitchFamily="34" charset="0"/>
                          <a:cs typeface="Arial" panose="020B0604020202020204" pitchFamily="34" charset="0"/>
                        </a:rPr>
                        <a:t>OsCMT3a</a:t>
                      </a:r>
                    </a:p>
                  </p:txBody>
                </p:sp>
                <p:sp>
                  <p:nvSpPr>
                    <p:cNvPr id="244" name="文本框 108">
                      <a:extLst>
                        <a:ext uri="{FF2B5EF4-FFF2-40B4-BE49-F238E27FC236}">
                          <a16:creationId xmlns:a16="http://schemas.microsoft.com/office/drawing/2014/main" id="{4354CB7F-8EB6-2257-891C-CC4A5B5DF495}"/>
                        </a:ext>
                      </a:extLst>
                    </p:cNvPr>
                    <p:cNvSpPr txBox="1"/>
                    <p:nvPr/>
                  </p:nvSpPr>
                  <p:spPr>
                    <a:xfrm>
                      <a:off x="3160847" y="3687364"/>
                      <a:ext cx="46228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CIPK16</a:t>
                      </a:r>
                    </a:p>
                  </p:txBody>
                </p:sp>
                <p:sp>
                  <p:nvSpPr>
                    <p:cNvPr id="245" name="文本框 109">
                      <a:extLst>
                        <a:ext uri="{FF2B5EF4-FFF2-40B4-BE49-F238E27FC236}">
                          <a16:creationId xmlns:a16="http://schemas.microsoft.com/office/drawing/2014/main" id="{27280FE4-B812-06D8-712C-8C5A8E2F551D}"/>
                        </a:ext>
                      </a:extLst>
                    </p:cNvPr>
                    <p:cNvSpPr txBox="1"/>
                    <p:nvPr/>
                  </p:nvSpPr>
                  <p:spPr>
                    <a:xfrm>
                      <a:off x="3160847" y="3602159"/>
                      <a:ext cx="555925"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OsDRW1</a:t>
                      </a:r>
                    </a:p>
                  </p:txBody>
                </p:sp>
                <p:sp>
                  <p:nvSpPr>
                    <p:cNvPr id="246" name="文本框 110">
                      <a:extLst>
                        <a:ext uri="{FF2B5EF4-FFF2-40B4-BE49-F238E27FC236}">
                          <a16:creationId xmlns:a16="http://schemas.microsoft.com/office/drawing/2014/main" id="{E07390F3-24BA-1794-286D-D6579D10B2F1}"/>
                        </a:ext>
                      </a:extLst>
                    </p:cNvPr>
                    <p:cNvSpPr txBox="1"/>
                    <p:nvPr/>
                  </p:nvSpPr>
                  <p:spPr>
                    <a:xfrm>
                      <a:off x="3160847" y="3520426"/>
                      <a:ext cx="48266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SAUR33</a:t>
                      </a:r>
                    </a:p>
                  </p:txBody>
                </p:sp>
              </p:grpSp>
              <p:grpSp>
                <p:nvGrpSpPr>
                  <p:cNvPr id="227" name="组合 84">
                    <a:extLst>
                      <a:ext uri="{FF2B5EF4-FFF2-40B4-BE49-F238E27FC236}">
                        <a16:creationId xmlns:a16="http://schemas.microsoft.com/office/drawing/2014/main" id="{FF608DD9-D9CD-D732-5969-427290456D5A}"/>
                      </a:ext>
                    </a:extLst>
                  </p:cNvPr>
                  <p:cNvGrpSpPr/>
                  <p:nvPr/>
                </p:nvGrpSpPr>
                <p:grpSpPr>
                  <a:xfrm>
                    <a:off x="3160847" y="1054533"/>
                    <a:ext cx="620976" cy="551718"/>
                    <a:chOff x="3160847" y="1054533"/>
                    <a:chExt cx="620976" cy="551718"/>
                  </a:xfrm>
                </p:grpSpPr>
                <p:sp>
                  <p:nvSpPr>
                    <p:cNvPr id="237" name="文本框 94">
                      <a:extLst>
                        <a:ext uri="{FF2B5EF4-FFF2-40B4-BE49-F238E27FC236}">
                          <a16:creationId xmlns:a16="http://schemas.microsoft.com/office/drawing/2014/main" id="{8D3B9C06-C649-39A4-3CF1-6D404BD406D3}"/>
                        </a:ext>
                      </a:extLst>
                    </p:cNvPr>
                    <p:cNvSpPr txBox="1"/>
                    <p:nvPr/>
                  </p:nvSpPr>
                  <p:spPr>
                    <a:xfrm>
                      <a:off x="3160847" y="1207106"/>
                      <a:ext cx="620976"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OsWD40-20</a:t>
                      </a:r>
                    </a:p>
                  </p:txBody>
                </p:sp>
                <p:sp>
                  <p:nvSpPr>
                    <p:cNvPr id="238" name="文本框 99">
                      <a:extLst>
                        <a:ext uri="{FF2B5EF4-FFF2-40B4-BE49-F238E27FC236}">
                          <a16:creationId xmlns:a16="http://schemas.microsoft.com/office/drawing/2014/main" id="{5BBD84C4-E655-611A-76FE-8202FFDD6389}"/>
                        </a:ext>
                      </a:extLst>
                    </p:cNvPr>
                    <p:cNvSpPr txBox="1"/>
                    <p:nvPr/>
                  </p:nvSpPr>
                  <p:spPr>
                    <a:xfrm>
                      <a:off x="3160847" y="1358425"/>
                      <a:ext cx="482661" cy="247826"/>
                    </a:xfrm>
                    <a:prstGeom prst="rect">
                      <a:avLst/>
                    </a:prstGeom>
                    <a:noFill/>
                  </p:spPr>
                  <p:txBody>
                    <a:bodyPr wrap="square">
                      <a:spAutoFit/>
                    </a:bodyPr>
                    <a:lstStyle/>
                    <a:p>
                      <a:r>
                        <a:rPr lang="en-US" altLang="zh-CN" sz="750" i="1" dirty="0">
                          <a:latin typeface="Arial" panose="020B0604020202020204" pitchFamily="34" charset="0"/>
                          <a:cs typeface="Arial" panose="020B0604020202020204" pitchFamily="34" charset="0"/>
                        </a:rPr>
                        <a:t>WOX5</a:t>
                      </a:r>
                      <a:endParaRPr lang="zh-CN" altLang="en-US" sz="750" i="1" dirty="0">
                        <a:latin typeface="Arial" panose="020B0604020202020204" pitchFamily="34" charset="0"/>
                        <a:cs typeface="Arial" panose="020B0604020202020204" pitchFamily="34" charset="0"/>
                      </a:endParaRPr>
                    </a:p>
                  </p:txBody>
                </p:sp>
                <p:sp>
                  <p:nvSpPr>
                    <p:cNvPr id="239" name="文本框 102">
                      <a:extLst>
                        <a:ext uri="{FF2B5EF4-FFF2-40B4-BE49-F238E27FC236}">
                          <a16:creationId xmlns:a16="http://schemas.microsoft.com/office/drawing/2014/main" id="{7F4352AD-A53E-45F6-E87F-F717D1F49B9C}"/>
                        </a:ext>
                      </a:extLst>
                    </p:cNvPr>
                    <p:cNvSpPr txBox="1"/>
                    <p:nvPr/>
                  </p:nvSpPr>
                  <p:spPr>
                    <a:xfrm>
                      <a:off x="3160847" y="1054533"/>
                      <a:ext cx="507110"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H2A.5</a:t>
                      </a:r>
                    </a:p>
                  </p:txBody>
                </p:sp>
                <p:sp>
                  <p:nvSpPr>
                    <p:cNvPr id="240" name="文本框 103">
                      <a:extLst>
                        <a:ext uri="{FF2B5EF4-FFF2-40B4-BE49-F238E27FC236}">
                          <a16:creationId xmlns:a16="http://schemas.microsoft.com/office/drawing/2014/main" id="{0D9C5BDA-5BBE-039B-0BA9-0ADEEF3C6E09}"/>
                        </a:ext>
                      </a:extLst>
                    </p:cNvPr>
                    <p:cNvSpPr txBox="1"/>
                    <p:nvPr/>
                  </p:nvSpPr>
                  <p:spPr>
                    <a:xfrm>
                      <a:off x="3160847" y="1131663"/>
                      <a:ext cx="555925"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CML12</a:t>
                      </a:r>
                    </a:p>
                  </p:txBody>
                </p:sp>
                <p:sp>
                  <p:nvSpPr>
                    <p:cNvPr id="241" name="文本框 104">
                      <a:extLst>
                        <a:ext uri="{FF2B5EF4-FFF2-40B4-BE49-F238E27FC236}">
                          <a16:creationId xmlns:a16="http://schemas.microsoft.com/office/drawing/2014/main" id="{24CAE52B-2E1A-520A-1E9D-08B217C6504A}"/>
                        </a:ext>
                      </a:extLst>
                    </p:cNvPr>
                    <p:cNvSpPr txBox="1"/>
                    <p:nvPr/>
                  </p:nvSpPr>
                  <p:spPr>
                    <a:xfrm>
                      <a:off x="3160847" y="1287704"/>
                      <a:ext cx="555925"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RBOHA</a:t>
                      </a:r>
                    </a:p>
                  </p:txBody>
                </p:sp>
              </p:grpSp>
              <p:grpSp>
                <p:nvGrpSpPr>
                  <p:cNvPr id="228" name="组合 85">
                    <a:extLst>
                      <a:ext uri="{FF2B5EF4-FFF2-40B4-BE49-F238E27FC236}">
                        <a16:creationId xmlns:a16="http://schemas.microsoft.com/office/drawing/2014/main" id="{D4C243B6-8E17-9388-54B2-510B2C153AA5}"/>
                      </a:ext>
                    </a:extLst>
                  </p:cNvPr>
                  <p:cNvGrpSpPr/>
                  <p:nvPr/>
                </p:nvGrpSpPr>
                <p:grpSpPr>
                  <a:xfrm>
                    <a:off x="3159161" y="3991055"/>
                    <a:ext cx="582461" cy="742873"/>
                    <a:chOff x="3159161" y="3991055"/>
                    <a:chExt cx="582461" cy="742873"/>
                  </a:xfrm>
                </p:grpSpPr>
                <p:sp>
                  <p:nvSpPr>
                    <p:cNvPr id="229" name="文本框 86">
                      <a:extLst>
                        <a:ext uri="{FF2B5EF4-FFF2-40B4-BE49-F238E27FC236}">
                          <a16:creationId xmlns:a16="http://schemas.microsoft.com/office/drawing/2014/main" id="{891FDB43-96EF-641E-5041-B6564A4D4B4D}"/>
                        </a:ext>
                      </a:extLst>
                    </p:cNvPr>
                    <p:cNvSpPr txBox="1"/>
                    <p:nvPr/>
                  </p:nvSpPr>
                  <p:spPr>
                    <a:xfrm>
                      <a:off x="3160847" y="4218578"/>
                      <a:ext cx="425821" cy="220290"/>
                    </a:xfrm>
                    <a:prstGeom prst="rect">
                      <a:avLst/>
                    </a:prstGeom>
                    <a:noFill/>
                  </p:spPr>
                  <p:txBody>
                    <a:bodyPr wrap="square" rtlCol="0">
                      <a:spAutoFit/>
                    </a:bodyPr>
                    <a:lstStyle/>
                    <a:p>
                      <a:r>
                        <a:rPr lang="en-US" altLang="zh-CN" sz="600" i="1" dirty="0">
                          <a:latin typeface="Arial" panose="020B0604020202020204" pitchFamily="34" charset="0"/>
                          <a:cs typeface="Arial" panose="020B0604020202020204" pitchFamily="34" charset="0"/>
                        </a:rPr>
                        <a:t>H2B.10</a:t>
                      </a:r>
                    </a:p>
                  </p:txBody>
                </p:sp>
                <p:sp>
                  <p:nvSpPr>
                    <p:cNvPr id="230" name="文本框 87">
                      <a:extLst>
                        <a:ext uri="{FF2B5EF4-FFF2-40B4-BE49-F238E27FC236}">
                          <a16:creationId xmlns:a16="http://schemas.microsoft.com/office/drawing/2014/main" id="{DF0FD0DF-D1C8-AE7F-2EE4-65931B49089D}"/>
                        </a:ext>
                      </a:extLst>
                    </p:cNvPr>
                    <p:cNvSpPr txBox="1"/>
                    <p:nvPr/>
                  </p:nvSpPr>
                  <p:spPr>
                    <a:xfrm>
                      <a:off x="3160847" y="3991055"/>
                      <a:ext cx="580775" cy="229469"/>
                    </a:xfrm>
                    <a:prstGeom prst="rect">
                      <a:avLst/>
                    </a:prstGeom>
                    <a:noFill/>
                  </p:spPr>
                  <p:txBody>
                    <a:bodyPr wrap="square">
                      <a:spAutoFit/>
                    </a:bodyPr>
                    <a:lstStyle/>
                    <a:p>
                      <a:r>
                        <a:rPr lang="en-US" altLang="zh-CN" sz="650" i="1" dirty="0">
                          <a:latin typeface="Arial" panose="020B0604020202020204" pitchFamily="34" charset="0"/>
                          <a:cs typeface="Arial" panose="020B0604020202020204" pitchFamily="34" charset="0"/>
                        </a:rPr>
                        <a:t>OsHDA714</a:t>
                      </a:r>
                    </a:p>
                  </p:txBody>
                </p:sp>
                <p:sp>
                  <p:nvSpPr>
                    <p:cNvPr id="231" name="文本框 88">
                      <a:extLst>
                        <a:ext uri="{FF2B5EF4-FFF2-40B4-BE49-F238E27FC236}">
                          <a16:creationId xmlns:a16="http://schemas.microsoft.com/office/drawing/2014/main" id="{2261D604-305E-D0CE-B4D9-58477F925065}"/>
                        </a:ext>
                      </a:extLst>
                    </p:cNvPr>
                    <p:cNvSpPr txBox="1"/>
                    <p:nvPr/>
                  </p:nvSpPr>
                  <p:spPr>
                    <a:xfrm>
                      <a:off x="3160847" y="4077227"/>
                      <a:ext cx="42100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MCM7</a:t>
                      </a:r>
                    </a:p>
                  </p:txBody>
                </p:sp>
                <p:sp>
                  <p:nvSpPr>
                    <p:cNvPr id="232" name="文本框 89">
                      <a:extLst>
                        <a:ext uri="{FF2B5EF4-FFF2-40B4-BE49-F238E27FC236}">
                          <a16:creationId xmlns:a16="http://schemas.microsoft.com/office/drawing/2014/main" id="{A522B3C2-80A2-9033-06A9-E639449645D3}"/>
                        </a:ext>
                      </a:extLst>
                    </p:cNvPr>
                    <p:cNvSpPr txBox="1"/>
                    <p:nvPr/>
                  </p:nvSpPr>
                  <p:spPr>
                    <a:xfrm>
                      <a:off x="3160847" y="4513638"/>
                      <a:ext cx="520453"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CDPK2</a:t>
                      </a:r>
                    </a:p>
                  </p:txBody>
                </p:sp>
                <p:sp>
                  <p:nvSpPr>
                    <p:cNvPr id="233" name="文本框 90">
                      <a:extLst>
                        <a:ext uri="{FF2B5EF4-FFF2-40B4-BE49-F238E27FC236}">
                          <a16:creationId xmlns:a16="http://schemas.microsoft.com/office/drawing/2014/main" id="{4ACCA541-1AC6-C119-D86D-3262043B61E9}"/>
                        </a:ext>
                      </a:extLst>
                    </p:cNvPr>
                    <p:cNvSpPr txBox="1"/>
                    <p:nvPr/>
                  </p:nvSpPr>
                  <p:spPr>
                    <a:xfrm>
                      <a:off x="3160847" y="4430953"/>
                      <a:ext cx="42582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LEA9</a:t>
                      </a:r>
                    </a:p>
                  </p:txBody>
                </p:sp>
                <p:sp>
                  <p:nvSpPr>
                    <p:cNvPr id="234" name="文本框 91">
                      <a:extLst>
                        <a:ext uri="{FF2B5EF4-FFF2-40B4-BE49-F238E27FC236}">
                          <a16:creationId xmlns:a16="http://schemas.microsoft.com/office/drawing/2014/main" id="{C5824384-97A1-76F1-B23D-CC292D2F34ED}"/>
                        </a:ext>
                      </a:extLst>
                    </p:cNvPr>
                    <p:cNvSpPr txBox="1"/>
                    <p:nvPr/>
                  </p:nvSpPr>
                  <p:spPr>
                    <a:xfrm>
                      <a:off x="3160847" y="4369386"/>
                      <a:ext cx="416648"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RALF3</a:t>
                      </a:r>
                    </a:p>
                  </p:txBody>
                </p:sp>
                <p:sp>
                  <p:nvSpPr>
                    <p:cNvPr id="235" name="文本框 92">
                      <a:extLst>
                        <a:ext uri="{FF2B5EF4-FFF2-40B4-BE49-F238E27FC236}">
                          <a16:creationId xmlns:a16="http://schemas.microsoft.com/office/drawing/2014/main" id="{554F8C6F-50D7-ECC3-F6BE-A846D5DBDA30}"/>
                        </a:ext>
                      </a:extLst>
                    </p:cNvPr>
                    <p:cNvSpPr txBox="1"/>
                    <p:nvPr/>
                  </p:nvSpPr>
                  <p:spPr>
                    <a:xfrm>
                      <a:off x="3159161" y="4298983"/>
                      <a:ext cx="432742"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H2B.5</a:t>
                      </a:r>
                    </a:p>
                  </p:txBody>
                </p:sp>
                <p:sp>
                  <p:nvSpPr>
                    <p:cNvPr id="236" name="文本框 93">
                      <a:extLst>
                        <a:ext uri="{FF2B5EF4-FFF2-40B4-BE49-F238E27FC236}">
                          <a16:creationId xmlns:a16="http://schemas.microsoft.com/office/drawing/2014/main" id="{9583CB60-F3D0-2E2A-87D3-12A21365E593}"/>
                        </a:ext>
                      </a:extLst>
                    </p:cNvPr>
                    <p:cNvSpPr txBox="1"/>
                    <p:nvPr/>
                  </p:nvSpPr>
                  <p:spPr>
                    <a:xfrm>
                      <a:off x="3160255" y="4148870"/>
                      <a:ext cx="421001" cy="220290"/>
                    </a:xfrm>
                    <a:prstGeom prst="rect">
                      <a:avLst/>
                    </a:prstGeom>
                    <a:noFill/>
                  </p:spPr>
                  <p:txBody>
                    <a:bodyPr wrap="square">
                      <a:spAutoFit/>
                    </a:bodyPr>
                    <a:lstStyle/>
                    <a:p>
                      <a:r>
                        <a:rPr lang="en-US" altLang="zh-CN" sz="600" i="1" dirty="0">
                          <a:latin typeface="Arial" panose="020B0604020202020204" pitchFamily="34" charset="0"/>
                          <a:cs typeface="Arial" panose="020B0604020202020204" pitchFamily="34" charset="0"/>
                        </a:rPr>
                        <a:t>IAA30</a:t>
                      </a:r>
                    </a:p>
                  </p:txBody>
                </p:sp>
              </p:grpSp>
            </p:grpSp>
          </p:grpSp>
          <p:sp>
            <p:nvSpPr>
              <p:cNvPr id="115" name="Rectangle 114"/>
              <p:cNvSpPr/>
              <p:nvPr/>
            </p:nvSpPr>
            <p:spPr>
              <a:xfrm rot="16200000">
                <a:off x="2603780" y="4095363"/>
                <a:ext cx="813871" cy="246221"/>
              </a:xfrm>
              <a:prstGeom prst="rect">
                <a:avLst/>
              </a:prstGeom>
            </p:spPr>
            <p:txBody>
              <a:bodyPr wrap="square">
                <a:spAutoFit/>
              </a:bodyPr>
              <a:lstStyle/>
              <a:p>
                <a:r>
                  <a:rPr lang="en-US" altLang="zh-CN" sz="1000" dirty="0">
                    <a:latin typeface="Arial" panose="020B0604020202020204" pitchFamily="34" charset="0"/>
                    <a:cs typeface="Arial" panose="020B0604020202020204" pitchFamily="34" charset="0"/>
                  </a:rPr>
                  <a:t>Cluster 1</a:t>
                </a:r>
                <a:endParaRPr lang="zh-CN" altLang="en-US" sz="1000" dirty="0">
                  <a:latin typeface="Arial" panose="020B0604020202020204" pitchFamily="34" charset="0"/>
                  <a:cs typeface="Arial" panose="020B0604020202020204" pitchFamily="34" charset="0"/>
                </a:endParaRPr>
              </a:p>
            </p:txBody>
          </p:sp>
          <p:sp>
            <p:nvSpPr>
              <p:cNvPr id="116" name="Rectangle 115"/>
              <p:cNvSpPr/>
              <p:nvPr/>
            </p:nvSpPr>
            <p:spPr>
              <a:xfrm rot="16200000">
                <a:off x="2639598" y="5826569"/>
                <a:ext cx="779384" cy="246221"/>
              </a:xfrm>
              <a:prstGeom prst="rect">
                <a:avLst/>
              </a:prstGeom>
            </p:spPr>
            <p:txBody>
              <a:bodyPr wrap="square">
                <a:spAutoFit/>
              </a:bodyPr>
              <a:lstStyle/>
              <a:p>
                <a:r>
                  <a:rPr lang="en-US" altLang="zh-CN" sz="1000" dirty="0">
                    <a:latin typeface="Arial" panose="020B0604020202020204" pitchFamily="34" charset="0"/>
                    <a:cs typeface="Arial" panose="020B0604020202020204" pitchFamily="34" charset="0"/>
                  </a:rPr>
                  <a:t>Cluster 2</a:t>
                </a:r>
                <a:endParaRPr lang="zh-CN" altLang="en-US" sz="1000" dirty="0">
                  <a:latin typeface="Arial" panose="020B0604020202020204" pitchFamily="34" charset="0"/>
                  <a:cs typeface="Arial" panose="020B0604020202020204" pitchFamily="34" charset="0"/>
                </a:endParaRPr>
              </a:p>
            </p:txBody>
          </p:sp>
          <p:sp>
            <p:nvSpPr>
              <p:cNvPr id="117" name="Rectangle 116"/>
              <p:cNvSpPr/>
              <p:nvPr/>
            </p:nvSpPr>
            <p:spPr>
              <a:xfrm rot="16200000">
                <a:off x="2624354" y="7872081"/>
                <a:ext cx="788983" cy="246221"/>
              </a:xfrm>
              <a:prstGeom prst="rect">
                <a:avLst/>
              </a:prstGeom>
            </p:spPr>
            <p:txBody>
              <a:bodyPr wrap="square">
                <a:spAutoFit/>
              </a:bodyPr>
              <a:lstStyle/>
              <a:p>
                <a:r>
                  <a:rPr lang="en-US" altLang="zh-CN" sz="1000" dirty="0">
                    <a:latin typeface="Arial" panose="020B0604020202020204" pitchFamily="34" charset="0"/>
                    <a:cs typeface="Arial" panose="020B0604020202020204" pitchFamily="34" charset="0"/>
                  </a:rPr>
                  <a:t>Cluster 3</a:t>
                </a:r>
                <a:endParaRPr lang="zh-CN" altLang="en-US" sz="10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720404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33570</TotalTime>
  <Words>3966</Words>
  <Application>Microsoft Office PowerPoint</Application>
  <PresentationFormat>自定义</PresentationFormat>
  <Paragraphs>1247</Paragraphs>
  <Slides>11</Slides>
  <Notes>8</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11</vt:i4>
      </vt:variant>
    </vt:vector>
  </HeadingPairs>
  <TitlesOfParts>
    <vt:vector size="14" baseType="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 q</cp:lastModifiedBy>
  <cp:revision>1165</cp:revision>
  <dcterms:created xsi:type="dcterms:W3CDTF">2006-08-16T00:00:00Z</dcterms:created>
  <dcterms:modified xsi:type="dcterms:W3CDTF">2023-05-09T05:18:29Z</dcterms:modified>
</cp:coreProperties>
</file>